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7" name="Google Shape;187;p1:notes"/>
          <p:cNvSpPr txBox="1"/>
          <p:nvPr/>
        </p:nvSpPr>
        <p:spPr>
          <a:xfrm>
            <a:off x="5800725" y="8535987"/>
            <a:ext cx="795337" cy="285750"/>
          </a:xfrm>
          <a:prstGeom prst="rect">
            <a:avLst/>
          </a:prstGeom>
          <a:noFill/>
          <a:ln>
            <a:noFill/>
          </a:ln>
        </p:spPr>
        <p:txBody>
          <a:bodyPr anchorCtr="0" anchor="b" bIns="0" lIns="18450" spcFirstLastPara="1" rIns="1845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8" name="Google Shape;188;p1:notes"/>
          <p:cNvSpPr/>
          <p:nvPr>
            <p:ph idx="2" type="sldImg"/>
          </p:nvPr>
        </p:nvSpPr>
        <p:spPr>
          <a:xfrm>
            <a:off x="844550" y="241300"/>
            <a:ext cx="5232400" cy="3924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notes"/>
          <p:cNvSpPr txBox="1"/>
          <p:nvPr>
            <p:ph idx="1" type="body"/>
          </p:nvPr>
        </p:nvSpPr>
        <p:spPr>
          <a:xfrm>
            <a:off x="396875" y="4306887"/>
            <a:ext cx="5988050" cy="4183062"/>
          </a:xfrm>
          <a:prstGeom prst="rect">
            <a:avLst/>
          </a:prstGeom>
          <a:noFill/>
          <a:ln>
            <a:noFill/>
          </a:ln>
        </p:spPr>
        <p:txBody>
          <a:bodyPr anchorCtr="0" anchor="t" bIns="49200" lIns="93775" spcFirstLastPara="1" rIns="93775" wrap="square" tIns="492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9" name="Google Shape;259;p10: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10:notes"/>
          <p:cNvSpPr txBox="1"/>
          <p:nvPr>
            <p:ph idx="1" type="body"/>
          </p:nvPr>
        </p:nvSpPr>
        <p:spPr>
          <a:xfrm>
            <a:off x="523875" y="4052887"/>
            <a:ext cx="5835650" cy="4503737"/>
          </a:xfrm>
          <a:prstGeom prst="rect">
            <a:avLst/>
          </a:prstGeom>
          <a:noFill/>
          <a:ln>
            <a:noFill/>
          </a:ln>
        </p:spPr>
        <p:txBody>
          <a:bodyPr anchorCtr="0" anchor="t" bIns="43225" lIns="86475" spcFirstLastPara="1" rIns="86475" wrap="square" tIns="43225">
            <a:noAutofit/>
          </a:bodyPr>
          <a:lstStyle/>
          <a:p>
            <a:pPr indent="0" lvl="0" marL="0" rtl="0" algn="l">
              <a:lnSpc>
                <a:spcPct val="100000"/>
              </a:lnSpc>
              <a:spcBef>
                <a:spcPts val="0"/>
              </a:spcBef>
              <a:spcAft>
                <a:spcPts val="0"/>
              </a:spcAft>
              <a:buSzPts val="1800"/>
              <a:buNone/>
            </a:pPr>
            <a:r>
              <a:rPr b="1" lang="en-US"/>
              <a:t>Note: </a:t>
            </a:r>
            <a:r>
              <a:rPr lang="en-US"/>
              <a:t>The 2500 series routers do not operate this way. The 2500 series routers normally run Cisco IOS from Flash. The Cisco IOS in Flash is not compressed but it is relocatable. Relocatable means the Cisco IOS image can be run from Flash or from RAM. </a:t>
            </a:r>
            <a:endParaRPr/>
          </a:p>
          <a:p>
            <a:pPr indent="0" lvl="0" marL="0" rtl="0" algn="l">
              <a:lnSpc>
                <a:spcPct val="100000"/>
              </a:lnSpc>
              <a:spcBef>
                <a:spcPts val="0"/>
              </a:spcBef>
              <a:spcAft>
                <a:spcPts val="0"/>
              </a:spcAft>
              <a:buSzPts val="1800"/>
              <a:buNone/>
            </a:pPr>
            <a:r>
              <a:rPr lang="en-US"/>
              <a:t>The 2500 can run from RAM if you use the </a:t>
            </a:r>
            <a:r>
              <a:rPr b="1" lang="en-US"/>
              <a:t>boot system tftp</a:t>
            </a:r>
            <a:r>
              <a:rPr lang="en-US"/>
              <a:t> command to boot the Cisco IOS image. </a:t>
            </a:r>
            <a:endParaRPr/>
          </a:p>
          <a:p>
            <a:pPr indent="0" lvl="0" marL="0" rtl="0" algn="l">
              <a:lnSpc>
                <a:spcPct val="100000"/>
              </a:lnSpc>
              <a:spcBef>
                <a:spcPts val="0"/>
              </a:spcBef>
              <a:spcAft>
                <a:spcPts val="0"/>
              </a:spcAft>
              <a:buSzPts val="1800"/>
              <a:buNone/>
            </a:pPr>
            <a:r>
              <a:rPr lang="en-US"/>
              <a:t>The Rxboot mode is also run from RAM on the 2500 routers.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9" name="Google Shape;269;p11: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1:notes"/>
          <p:cNvSpPr txBox="1"/>
          <p:nvPr>
            <p:ph idx="1" type="body"/>
          </p:nvPr>
        </p:nvSpPr>
        <p:spPr>
          <a:xfrm>
            <a:off x="523875" y="4052887"/>
            <a:ext cx="5835650" cy="4429125"/>
          </a:xfrm>
          <a:prstGeom prst="rect">
            <a:avLst/>
          </a:prstGeom>
          <a:noFill/>
          <a:ln>
            <a:noFill/>
          </a:ln>
        </p:spPr>
        <p:txBody>
          <a:bodyPr anchorCtr="0" anchor="t" bIns="43225" lIns="86475" spcFirstLastPara="1" rIns="86475" wrap="square" tIns="43225">
            <a:noAutofit/>
          </a:bodyPr>
          <a:lstStyle/>
          <a:p>
            <a:pPr indent="0" lvl="0" marL="0" rtl="0" algn="l">
              <a:lnSpc>
                <a:spcPct val="100000"/>
              </a:lnSpc>
              <a:spcBef>
                <a:spcPts val="0"/>
              </a:spcBef>
              <a:spcAft>
                <a:spcPts val="0"/>
              </a:spcAft>
              <a:buSzPts val="1800"/>
              <a:buNone/>
            </a:pPr>
            <a:r>
              <a:rPr b="1" lang="en-US"/>
              <a:t>Emphasize: </a:t>
            </a:r>
            <a:r>
              <a:rPr lang="en-US"/>
              <a:t> Using the default config register value (0x2102), the router will load the config from NVRAM at startup.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9" name="Google Shape;289;p14:notes"/>
          <p:cNvSpPr/>
          <p:nvPr>
            <p:ph idx="2" type="sldImg"/>
          </p:nvPr>
        </p:nvSpPr>
        <p:spPr>
          <a:xfrm>
            <a:off x="1092200" y="300037"/>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4:notes"/>
          <p:cNvSpPr txBox="1"/>
          <p:nvPr>
            <p:ph idx="1" type="body"/>
          </p:nvPr>
        </p:nvSpPr>
        <p:spPr>
          <a:xfrm>
            <a:off x="523875" y="4052887"/>
            <a:ext cx="5835650" cy="45799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Purpose: </a:t>
            </a:r>
            <a:r>
              <a:rPr lang="en-US"/>
              <a:t>This slide describes the console output on the Catalyst 1900 switch during startup.</a:t>
            </a:r>
            <a:endParaRPr/>
          </a:p>
          <a:p>
            <a:pPr indent="0" lvl="0" marL="0" rtl="0" algn="l">
              <a:lnSpc>
                <a:spcPct val="100000"/>
              </a:lnSpc>
              <a:spcBef>
                <a:spcPts val="0"/>
              </a:spcBef>
              <a:spcAft>
                <a:spcPts val="0"/>
              </a:spcAft>
              <a:buSzPts val="1800"/>
              <a:buNone/>
            </a:pPr>
            <a:r>
              <a:rPr b="1" lang="en-US"/>
              <a:t>Emphasize:</a:t>
            </a:r>
            <a:r>
              <a:rPr lang="en-US"/>
              <a:t> If a POST fails, a corresponding console message will be displayed indicating the POST failure. In this slide, the switch started up without any POST error.</a:t>
            </a:r>
            <a:endParaRPr/>
          </a:p>
          <a:p>
            <a:pPr indent="0" lvl="0" marL="0" rtl="0" algn="l">
              <a:lnSpc>
                <a:spcPct val="100000"/>
              </a:lnSpc>
              <a:spcBef>
                <a:spcPts val="0"/>
              </a:spcBef>
              <a:spcAft>
                <a:spcPts val="0"/>
              </a:spcAft>
              <a:buSzPts val="1800"/>
              <a:buNone/>
            </a:pPr>
            <a:r>
              <a:rPr lang="en-US"/>
              <a:t>From the User Interface menu, select K to access the command-line interface.</a:t>
            </a:r>
            <a:endParaRPr/>
          </a:p>
          <a:p>
            <a:pPr indent="0" lvl="0" marL="0" rtl="0" algn="l">
              <a:lnSpc>
                <a:spcPct val="100000"/>
              </a:lnSpc>
              <a:spcBef>
                <a:spcPts val="0"/>
              </a:spcBef>
              <a:spcAft>
                <a:spcPts val="0"/>
              </a:spcAft>
              <a:buSzPts val="1800"/>
              <a:buNone/>
            </a:pPr>
            <a:r>
              <a:rPr lang="en-US"/>
              <a:t>In this class, we will only discuss the Catalyst 1900 CLI configuration method.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7" name="Google Shape;297;p15:notes"/>
          <p:cNvSpPr/>
          <p:nvPr>
            <p:ph idx="2" type="sldImg"/>
          </p:nvPr>
        </p:nvSpPr>
        <p:spPr>
          <a:xfrm>
            <a:off x="1092200" y="300037"/>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5:notes"/>
          <p:cNvSpPr txBox="1"/>
          <p:nvPr>
            <p:ph idx="1" type="body"/>
          </p:nvPr>
        </p:nvSpPr>
        <p:spPr>
          <a:xfrm>
            <a:off x="523875" y="4052887"/>
            <a:ext cx="5835650" cy="45799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Emphasize:</a:t>
            </a:r>
            <a:r>
              <a:rPr lang="en-US"/>
              <a:t> Here is a list of some of the configuration modes available. </a:t>
            </a:r>
            <a:endParaRPr/>
          </a:p>
          <a:p>
            <a:pPr indent="0" lvl="0" marL="0" rtl="0" algn="l">
              <a:lnSpc>
                <a:spcPct val="100000"/>
              </a:lnSpc>
              <a:spcBef>
                <a:spcPts val="0"/>
              </a:spcBef>
              <a:spcAft>
                <a:spcPts val="0"/>
              </a:spcAft>
              <a:buSzPts val="1800"/>
              <a:buNone/>
            </a:pPr>
            <a:r>
              <a:rPr lang="en-US"/>
              <a:t>For a complete list of the router configuration modes, refer to the Cisco Documentation CD-ROM.</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6" name="Google Shape;316;p18:notes"/>
          <p:cNvSpPr/>
          <p:nvPr>
            <p:ph idx="2" type="sldImg"/>
          </p:nvPr>
        </p:nvSpPr>
        <p:spPr>
          <a:xfrm>
            <a:off x="1103312" y="303212"/>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8:notes"/>
          <p:cNvSpPr txBox="1"/>
          <p:nvPr>
            <p:ph idx="1" type="body"/>
          </p:nvPr>
        </p:nvSpPr>
        <p:spPr>
          <a:xfrm>
            <a:off x="523875" y="4056062"/>
            <a:ext cx="5835650" cy="4579937"/>
          </a:xfrm>
          <a:prstGeom prst="rect">
            <a:avLst/>
          </a:prstGeom>
          <a:noFill/>
          <a:ln>
            <a:noFill/>
          </a:ln>
        </p:spPr>
        <p:txBody>
          <a:bodyPr anchorCtr="0" anchor="t" bIns="44950" lIns="89925" spcFirstLastPara="1" rIns="89925" wrap="square" tIns="44950">
            <a:noAutofit/>
          </a:bodyPr>
          <a:lstStyle/>
          <a:p>
            <a:pPr indent="0" lvl="0" marL="0" rtl="0" algn="l">
              <a:lnSpc>
                <a:spcPct val="100000"/>
              </a:lnSpc>
              <a:spcBef>
                <a:spcPts val="0"/>
              </a:spcBef>
              <a:spcAft>
                <a:spcPts val="0"/>
              </a:spcAft>
              <a:buSzPts val="1800"/>
              <a:buNone/>
            </a:pPr>
            <a:r>
              <a:rPr b="1" lang="en-US"/>
              <a:t>Layer 2 of 2</a:t>
            </a:r>
            <a:endParaRPr/>
          </a:p>
          <a:p>
            <a:pPr indent="0" lvl="0" marL="0" rtl="0" algn="l">
              <a:lnSpc>
                <a:spcPct val="100000"/>
              </a:lnSpc>
              <a:spcBef>
                <a:spcPts val="0"/>
              </a:spcBef>
              <a:spcAft>
                <a:spcPts val="0"/>
              </a:spcAft>
              <a:buSzPts val="1800"/>
              <a:buNone/>
            </a:pPr>
            <a:r>
              <a:rPr b="1" lang="en-US"/>
              <a:t>Emphasize:</a:t>
            </a:r>
            <a:r>
              <a:rPr lang="en-US"/>
              <a:t> The router has one enable password. Remember that this is your only protection. Whoever owns this password can do anything with the router, so be careful about communicating this password to others. To provide an additional layer of security, particularly for passwords that cross the network or are stored on a TFTP server, you can use either the </a:t>
            </a:r>
            <a:r>
              <a:rPr b="1" lang="en-US"/>
              <a:t>enable password </a:t>
            </a:r>
            <a:r>
              <a:rPr lang="en-US"/>
              <a:t>or </a:t>
            </a:r>
            <a:r>
              <a:rPr b="1" lang="en-US"/>
              <a:t>enable secret </a:t>
            </a:r>
            <a:r>
              <a:rPr lang="en-US"/>
              <a:t>commands. Both commands accomplish the same thing; that is, they allow you to establish an encrypted password that users must enter to access enable mode (the default), or any privilege level you specify. Cisco recommends that you use the </a:t>
            </a:r>
            <a:r>
              <a:rPr b="1" lang="en-US"/>
              <a:t>enable secret </a:t>
            </a:r>
            <a:r>
              <a:rPr lang="en-US"/>
              <a:t>command because it uses an improved encryption algorithm. Use the </a:t>
            </a:r>
            <a:r>
              <a:rPr b="1" lang="en-US"/>
              <a:t>enable password </a:t>
            </a:r>
            <a:r>
              <a:rPr lang="en-US"/>
              <a:t>command only if you boot an older image of the Cisco IOS software, or if you boot older boot ROMs that do not recognize the </a:t>
            </a:r>
            <a:r>
              <a:rPr b="1" lang="en-US"/>
              <a:t>enable secret </a:t>
            </a:r>
            <a:r>
              <a:rPr lang="en-US"/>
              <a:t>command. If you configure the enable secret password, it is used instead of the enable password, not in addition to it. </a:t>
            </a:r>
            <a:endParaRPr/>
          </a:p>
          <a:p>
            <a:pPr indent="0" lvl="0" marL="0" rtl="0" algn="l">
              <a:lnSpc>
                <a:spcPct val="100000"/>
              </a:lnSpc>
              <a:spcBef>
                <a:spcPts val="0"/>
              </a:spcBef>
              <a:spcAft>
                <a:spcPts val="0"/>
              </a:spcAft>
              <a:buSzPts val="1800"/>
              <a:buNone/>
            </a:pPr>
            <a:r>
              <a:rPr lang="en-US"/>
              <a:t>Cisco supports password encryption. Turn on password encryption using the </a:t>
            </a:r>
            <a:r>
              <a:rPr b="1" lang="en-US"/>
              <a:t>service password-encryption </a:t>
            </a:r>
            <a:r>
              <a:rPr lang="en-US"/>
              <a:t>command. Then enter the desired passwords for encryption. Immediately, on the next line, enter the </a:t>
            </a:r>
            <a:r>
              <a:rPr b="1" lang="en-US"/>
              <a:t>no service password-encryption</a:t>
            </a:r>
            <a:r>
              <a:rPr lang="en-US"/>
              <a:t> command. Only those passwords that are set between the two commands will be encrypted. If you enter </a:t>
            </a:r>
            <a:r>
              <a:rPr b="1" lang="en-US"/>
              <a:t>service password-encryption </a:t>
            </a:r>
            <a:r>
              <a:rPr lang="en-US"/>
              <a:t>and then press </a:t>
            </a:r>
            <a:r>
              <a:rPr b="1" lang="en-US"/>
              <a:t>Ctrl-Z </a:t>
            </a:r>
            <a:r>
              <a:rPr lang="en-US"/>
              <a:t>to exit, all passwords will be encrypted.</a:t>
            </a:r>
            <a:endParaRPr/>
          </a:p>
          <a:p>
            <a:pPr indent="0" lvl="0" marL="0" rtl="0" algn="l">
              <a:lnSpc>
                <a:spcPct val="100000"/>
              </a:lnSpc>
              <a:spcBef>
                <a:spcPts val="0"/>
              </a:spcBef>
              <a:spcAft>
                <a:spcPts val="0"/>
              </a:spcAft>
              <a:buSzPts val="1800"/>
              <a:buNone/>
            </a:pPr>
            <a:r>
              <a:rPr b="1" lang="en-US"/>
              <a:t>Note:</a:t>
            </a:r>
            <a:r>
              <a:rPr lang="en-US"/>
              <a:t> Password recovery is not covered in the course materials. Refer the students to the IMCR class.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3" name="Google Shape;333;p20:notes"/>
          <p:cNvSpPr/>
          <p:nvPr>
            <p:ph idx="2" type="sldImg"/>
          </p:nvPr>
        </p:nvSpPr>
        <p:spPr>
          <a:xfrm>
            <a:off x="1092200" y="300037"/>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0:notes"/>
          <p:cNvSpPr txBox="1"/>
          <p:nvPr>
            <p:ph idx="1" type="body"/>
          </p:nvPr>
        </p:nvSpPr>
        <p:spPr>
          <a:xfrm>
            <a:off x="523875" y="4052887"/>
            <a:ext cx="5835650" cy="45799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Purpose: </a:t>
            </a:r>
            <a:r>
              <a:rPr lang="en-US"/>
              <a:t>This slide presents the </a:t>
            </a:r>
            <a:r>
              <a:rPr b="1" lang="en-US"/>
              <a:t>show version </a:t>
            </a:r>
            <a:r>
              <a:rPr lang="en-US"/>
              <a:t>command. </a:t>
            </a:r>
            <a:endParaRPr/>
          </a:p>
          <a:p>
            <a:pPr indent="0" lvl="0" marL="0" rtl="0" algn="l">
              <a:lnSpc>
                <a:spcPct val="100000"/>
              </a:lnSpc>
              <a:spcBef>
                <a:spcPts val="0"/>
              </a:spcBef>
              <a:spcAft>
                <a:spcPts val="0"/>
              </a:spcAft>
              <a:buSzPts val="1800"/>
              <a:buNone/>
            </a:pPr>
            <a:r>
              <a:rPr b="1" lang="en-US"/>
              <a:t>Emphasize: </a:t>
            </a:r>
            <a:r>
              <a:rPr lang="en-US"/>
              <a:t>  Point out that this command is useful when troubleshooting problems because it gives the versions of the various software components and files. It also displays how long the router has been in operation and where it obtained the image file. </a:t>
            </a:r>
            <a:endParaRPr/>
          </a:p>
          <a:p>
            <a:pPr indent="0" lvl="0" marL="0" rtl="0" algn="l">
              <a:lnSpc>
                <a:spcPct val="100000"/>
              </a:lnSpc>
              <a:spcBef>
                <a:spcPts val="0"/>
              </a:spcBef>
              <a:spcAft>
                <a:spcPts val="0"/>
              </a:spcAft>
              <a:buSzPts val="1800"/>
              <a:buNone/>
            </a:pPr>
            <a:r>
              <a:rPr lang="en-US"/>
              <a:t>Config register is discussed in Chapter 6, “Catalyst Switch Operations.”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0" name="Google Shape;340;p21:notes"/>
          <p:cNvSpPr/>
          <p:nvPr>
            <p:ph idx="2" type="sldImg"/>
          </p:nvPr>
        </p:nvSpPr>
        <p:spPr>
          <a:xfrm>
            <a:off x="1101725" y="303212"/>
            <a:ext cx="4703762"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1:notes"/>
          <p:cNvSpPr txBox="1"/>
          <p:nvPr>
            <p:ph idx="1" type="body"/>
          </p:nvPr>
        </p:nvSpPr>
        <p:spPr>
          <a:xfrm>
            <a:off x="523875" y="4052887"/>
            <a:ext cx="5835650" cy="4579937"/>
          </a:xfrm>
          <a:prstGeom prst="rect">
            <a:avLst/>
          </a:prstGeom>
          <a:noFill/>
          <a:ln>
            <a:noFill/>
          </a:ln>
        </p:spPr>
        <p:txBody>
          <a:bodyPr anchorCtr="0" anchor="t" bIns="43225" lIns="86475" spcFirstLastPara="1" rIns="86475" wrap="square" tIns="43225">
            <a:noAutofit/>
          </a:bodyPr>
          <a:lstStyle/>
          <a:p>
            <a:pPr indent="0" lvl="0" marL="0" rtl="0" algn="l">
              <a:lnSpc>
                <a:spcPct val="95000"/>
              </a:lnSpc>
              <a:spcBef>
                <a:spcPts val="0"/>
              </a:spcBef>
              <a:spcAft>
                <a:spcPts val="0"/>
              </a:spcAft>
              <a:buSzPts val="1800"/>
              <a:buNone/>
            </a:pPr>
            <a:r>
              <a:rPr b="1" lang="en-US"/>
              <a:t>Emphasize:</a:t>
            </a:r>
            <a:r>
              <a:rPr lang="en-US"/>
              <a:t> The </a:t>
            </a:r>
            <a:r>
              <a:rPr b="1" lang="en-US"/>
              <a:t>show flash </a:t>
            </a:r>
            <a:r>
              <a:rPr lang="en-US"/>
              <a:t>command is an important tool to use to gather information about your router memory and image file. Caution students that they must know that they are loading the correct and appropriate image. The name for the Cisco IOS image file contains multiple parts, each with a specific meaning:</a:t>
            </a:r>
            <a:endParaRPr/>
          </a:p>
          <a:p>
            <a:pPr indent="0" lvl="1" marL="0" rtl="0" algn="l">
              <a:lnSpc>
                <a:spcPct val="95000"/>
              </a:lnSpc>
              <a:spcBef>
                <a:spcPts val="630"/>
              </a:spcBef>
              <a:spcAft>
                <a:spcPts val="0"/>
              </a:spcAft>
              <a:buSzPts val="1800"/>
              <a:buNone/>
            </a:pPr>
            <a:r>
              <a:rPr lang="en-US"/>
              <a:t>The first part of the image name contains the platform on which the image runs. In this example, the platform is C2500.</a:t>
            </a:r>
            <a:endParaRPr/>
          </a:p>
          <a:p>
            <a:pPr indent="0" lvl="1" marL="0" rtl="0" algn="l">
              <a:lnSpc>
                <a:spcPct val="95000"/>
              </a:lnSpc>
              <a:spcBef>
                <a:spcPts val="630"/>
              </a:spcBef>
              <a:spcAft>
                <a:spcPts val="0"/>
              </a:spcAft>
              <a:buSzPts val="1800"/>
              <a:buNone/>
            </a:pPr>
            <a:r>
              <a:rPr lang="en-US"/>
              <a:t>The second part of the name identifies the special capabilities of the image file. A letter or series of letters identifies the feature sets supported in that image. In this example, the “j” indicates this is an enterprise image, and the “s” indicates it contains extended capabilities.</a:t>
            </a:r>
            <a:endParaRPr/>
          </a:p>
          <a:p>
            <a:pPr indent="0" lvl="1" marL="0" rtl="0" algn="l">
              <a:lnSpc>
                <a:spcPct val="95000"/>
              </a:lnSpc>
              <a:spcBef>
                <a:spcPts val="630"/>
              </a:spcBef>
              <a:spcAft>
                <a:spcPts val="0"/>
              </a:spcAft>
              <a:buSzPts val="1800"/>
              <a:buNone/>
            </a:pPr>
            <a:r>
              <a:rPr lang="en-US"/>
              <a:t>The third part of the name specifies where the image runs and if the file is compressed. In this example, “l” indicates the file is relocatable and not compressed. Relocatable means the Cisco IOS can be run from Flash or from RAM. You should be careful in reading the Cisco IOS image filename. Some fonts display the lowercase letter “l” and the number 1 as the same character. How you enter the characters will impact the ability of the router to load the files correctly. </a:t>
            </a:r>
            <a:endParaRPr/>
          </a:p>
          <a:p>
            <a:pPr indent="0" lvl="1" marL="0" rtl="0" algn="l">
              <a:lnSpc>
                <a:spcPct val="95000"/>
              </a:lnSpc>
              <a:spcBef>
                <a:spcPts val="630"/>
              </a:spcBef>
              <a:spcAft>
                <a:spcPts val="0"/>
              </a:spcAft>
              <a:buSzPts val="1800"/>
              <a:buNone/>
            </a:pPr>
            <a:r>
              <a:rPr lang="en-US"/>
              <a:t>The fourth part of the name indicates the version number. In this example, the version number is 12.0 (3).</a:t>
            </a:r>
            <a:endParaRPr/>
          </a:p>
          <a:p>
            <a:pPr indent="0" lvl="1" marL="0" rtl="0" algn="l">
              <a:lnSpc>
                <a:spcPct val="95000"/>
              </a:lnSpc>
              <a:spcBef>
                <a:spcPts val="630"/>
              </a:spcBef>
              <a:spcAft>
                <a:spcPts val="0"/>
              </a:spcAft>
              <a:buSzPts val="1800"/>
              <a:buNone/>
            </a:pPr>
            <a:r>
              <a:rPr lang="en-US"/>
              <a:t>The final part of the name is the file extension. The .bin extension indicates this file is a binary executable file. </a:t>
            </a:r>
            <a:endParaRPr/>
          </a:p>
          <a:p>
            <a:pPr indent="0" lvl="0" marL="0" rtl="0" algn="l">
              <a:lnSpc>
                <a:spcPct val="95000"/>
              </a:lnSpc>
              <a:spcBef>
                <a:spcPts val="630"/>
              </a:spcBef>
              <a:spcAft>
                <a:spcPts val="0"/>
              </a:spcAft>
              <a:buSzPts val="1800"/>
              <a:buNone/>
            </a:pPr>
            <a:r>
              <a:rPr lang="en-US"/>
              <a:t>The Cisco IOS software naming conventions, name part field meaning, image content, and other details are subject to change. Refer to Cisco Connection Online (CCO) for updated details.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7" name="Google Shape;347;p22:notes"/>
          <p:cNvSpPr/>
          <p:nvPr>
            <p:ph idx="2" type="sldImg"/>
          </p:nvPr>
        </p:nvSpPr>
        <p:spPr>
          <a:xfrm>
            <a:off x="1093787"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22:notes"/>
          <p:cNvSpPr txBox="1"/>
          <p:nvPr>
            <p:ph idx="1" type="body"/>
          </p:nvPr>
        </p:nvSpPr>
        <p:spPr>
          <a:xfrm>
            <a:off x="523875" y="4052887"/>
            <a:ext cx="5835650" cy="45799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US"/>
              <a:t>Purpose: </a:t>
            </a:r>
            <a:r>
              <a:rPr lang="en-US"/>
              <a:t>This slide is a repeated slide from Chapter 4, “Operating and Configuring a Cisco IOS Device.”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5" name="Google Shape;355;p23:notes"/>
          <p:cNvSpPr/>
          <p:nvPr>
            <p:ph idx="2" type="sldImg"/>
          </p:nvPr>
        </p:nvSpPr>
        <p:spPr>
          <a:xfrm>
            <a:off x="1092200" y="300037"/>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3:notes"/>
          <p:cNvSpPr txBox="1"/>
          <p:nvPr>
            <p:ph idx="1" type="body"/>
          </p:nvPr>
        </p:nvSpPr>
        <p:spPr>
          <a:xfrm>
            <a:off x="523875" y="4052887"/>
            <a:ext cx="5835650" cy="45799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Purpose: </a:t>
            </a:r>
            <a:r>
              <a:rPr lang="en-US"/>
              <a:t>This slide presents the </a:t>
            </a:r>
            <a:r>
              <a:rPr b="1" lang="en-US"/>
              <a:t>show interfaces </a:t>
            </a:r>
            <a:r>
              <a:rPr lang="en-US"/>
              <a:t>command, which indicates whether the network is operating at the physical and data link layers. The command output is interpreted later in this chapter.</a:t>
            </a:r>
            <a:endParaRPr/>
          </a:p>
          <a:p>
            <a:pPr indent="0" lvl="0" marL="0" rtl="0" algn="l">
              <a:lnSpc>
                <a:spcPct val="100000"/>
              </a:lnSpc>
              <a:spcBef>
                <a:spcPts val="0"/>
              </a:spcBef>
              <a:spcAft>
                <a:spcPts val="0"/>
              </a:spcAft>
              <a:buSzPts val="1800"/>
              <a:buNone/>
            </a:pPr>
            <a:r>
              <a:rPr b="1" lang="en-US"/>
              <a:t>Emphasize:</a:t>
            </a:r>
            <a:r>
              <a:rPr lang="en-US"/>
              <a:t> The top line of the output tells us that the line is up. A few lines down, the output provides the IP address, and below that some characteristics like BW for bandwidth, and DLY for delay. On the next line down, we find an encapsulation type of ARPA. ARPA means Ethernet II, which is the default IP encapsulation type for Ethernet interfaces on Cisco routers.</a:t>
            </a:r>
            <a:endParaRPr/>
          </a:p>
          <a:p>
            <a:pPr indent="0" lvl="0" marL="0" rtl="0" algn="l">
              <a:lnSpc>
                <a:spcPct val="100000"/>
              </a:lnSpc>
              <a:spcBef>
                <a:spcPts val="0"/>
              </a:spcBef>
              <a:spcAft>
                <a:spcPts val="0"/>
              </a:spcAft>
              <a:buSzPts val="1800"/>
              <a:buNone/>
            </a:pPr>
            <a:r>
              <a:rPr lang="en-US"/>
              <a:t>A runt is an Ethernet frame that is too small to be legal (less than 64 bytes), and a giant is an Ethernet frame that is too big (greater than 1518 bytes).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2" name="Google Shape;362;p24: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4:notes"/>
          <p:cNvSpPr txBox="1"/>
          <p:nvPr>
            <p:ph idx="1" type="body"/>
          </p:nvPr>
        </p:nvSpPr>
        <p:spPr>
          <a:xfrm>
            <a:off x="523875" y="4052887"/>
            <a:ext cx="5835650" cy="4579937"/>
          </a:xfrm>
          <a:prstGeom prst="rect">
            <a:avLst/>
          </a:prstGeom>
          <a:noFill/>
          <a:ln>
            <a:noFill/>
          </a:ln>
        </p:spPr>
        <p:txBody>
          <a:bodyPr anchorCtr="0" anchor="t" bIns="43225" lIns="86475" spcFirstLastPara="1" rIns="86475" wrap="square" tIns="43225">
            <a:noAutofit/>
          </a:bodyPr>
          <a:lstStyle/>
          <a:p>
            <a:pPr indent="0" lvl="0" marL="0" rtl="0" algn="l">
              <a:lnSpc>
                <a:spcPct val="100000"/>
              </a:lnSpc>
              <a:spcBef>
                <a:spcPts val="0"/>
              </a:spcBef>
              <a:spcAft>
                <a:spcPts val="0"/>
              </a:spcAft>
              <a:buSzPts val="1800"/>
              <a:buNone/>
            </a:pPr>
            <a:r>
              <a:rPr b="1" lang="en-US"/>
              <a:t>Layer 4 of 4</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6" name="Google Shape;376;p25:notes"/>
          <p:cNvSpPr/>
          <p:nvPr>
            <p:ph idx="2" type="sldImg"/>
          </p:nvPr>
        </p:nvSpPr>
        <p:spPr>
          <a:xfrm>
            <a:off x="1101725" y="303212"/>
            <a:ext cx="4703762"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5:notes"/>
          <p:cNvSpPr txBox="1"/>
          <p:nvPr>
            <p:ph idx="1" type="body"/>
          </p:nvPr>
        </p:nvSpPr>
        <p:spPr>
          <a:xfrm>
            <a:off x="523875" y="4052887"/>
            <a:ext cx="5835650" cy="4579937"/>
          </a:xfrm>
          <a:prstGeom prst="rect">
            <a:avLst/>
          </a:prstGeom>
          <a:noFill/>
          <a:ln>
            <a:noFill/>
          </a:ln>
        </p:spPr>
        <p:txBody>
          <a:bodyPr anchorCtr="0" anchor="t" bIns="43225" lIns="86475" spcFirstLastPara="1" rIns="86475" wrap="square" tIns="43225">
            <a:noAutofit/>
          </a:bodyPr>
          <a:lstStyle/>
          <a:p>
            <a:pPr indent="0" lvl="0" marL="0" rtl="0" algn="l">
              <a:lnSpc>
                <a:spcPct val="100000"/>
              </a:lnSpc>
              <a:spcBef>
                <a:spcPts val="0"/>
              </a:spcBef>
              <a:spcAft>
                <a:spcPts val="0"/>
              </a:spcAft>
              <a:buSzPts val="1800"/>
              <a:buNone/>
            </a:pPr>
            <a:r>
              <a:rPr b="1" lang="en-US"/>
              <a:t>Emphasize: </a:t>
            </a:r>
            <a:r>
              <a:rPr lang="en-US"/>
              <a:t>Another way to learn about a remote device is to connect to it. Telnet, a virtual terminal protocol that is part of the TCP/IP protocol suite, allows connections to remote hosts. By default, a router can have up to five simultaneous incoming Telnet sessions. With Cisco’s implementation of TCP/IP, you need not enter the </a:t>
            </a:r>
            <a:r>
              <a:rPr b="1" lang="en-US"/>
              <a:t>connect </a:t>
            </a:r>
            <a:r>
              <a:rPr lang="en-US"/>
              <a:t>or </a:t>
            </a:r>
            <a:r>
              <a:rPr b="1" lang="en-US"/>
              <a:t>telnet </a:t>
            </a:r>
            <a:r>
              <a:rPr lang="en-US"/>
              <a:t>command to establish a Telnet connection. If you prefer, you can just enter the learned host name, and the router will resolve the host name using DNS or a local host table. To end a Telnet session, use the </a:t>
            </a:r>
            <a:r>
              <a:rPr b="1" lang="en-US"/>
              <a:t>exit </a:t>
            </a:r>
            <a:r>
              <a:rPr lang="en-US"/>
              <a:t>or </a:t>
            </a:r>
            <a:r>
              <a:rPr b="1" lang="en-US"/>
              <a:t>logout </a:t>
            </a:r>
            <a:r>
              <a:rPr lang="en-US"/>
              <a:t>EXEC command.</a:t>
            </a:r>
            <a:endParaRPr/>
          </a:p>
          <a:p>
            <a:pPr indent="0" lvl="0" marL="0" rtl="0" algn="l">
              <a:lnSpc>
                <a:spcPct val="100000"/>
              </a:lnSpc>
              <a:spcBef>
                <a:spcPts val="0"/>
              </a:spcBef>
              <a:spcAft>
                <a:spcPts val="0"/>
              </a:spcAft>
              <a:buSzPts val="1800"/>
              <a:buNone/>
            </a:pPr>
            <a:r>
              <a:rPr lang="en-US"/>
              <a:t>These are alternate commands for the operations listed on the graphic:</a:t>
            </a:r>
            <a:endParaRPr/>
          </a:p>
          <a:p>
            <a:pPr indent="0" lvl="1" marL="0" rtl="0" algn="l">
              <a:lnSpc>
                <a:spcPct val="100000"/>
              </a:lnSpc>
              <a:spcBef>
                <a:spcPts val="0"/>
              </a:spcBef>
              <a:spcAft>
                <a:spcPts val="0"/>
              </a:spcAft>
              <a:buSzPts val="1800"/>
              <a:buNone/>
            </a:pPr>
            <a:r>
              <a:rPr lang="en-US"/>
              <a:t>Initiate a session:</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Denver&gt;</a:t>
            </a:r>
            <a:r>
              <a:rPr lang="en-US"/>
              <a:t> </a:t>
            </a:r>
            <a:r>
              <a:rPr b="1" lang="en-US"/>
              <a:t>connect paris</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Denver&gt;</a:t>
            </a:r>
            <a:r>
              <a:rPr lang="en-US"/>
              <a:t> </a:t>
            </a:r>
            <a:r>
              <a:rPr b="1" lang="en-US"/>
              <a:t>paris</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Denver&gt;</a:t>
            </a:r>
            <a:r>
              <a:rPr lang="en-US"/>
              <a:t> </a:t>
            </a:r>
            <a:r>
              <a:rPr b="1" lang="en-US"/>
              <a:t>131.108.100.152</a:t>
            </a:r>
            <a:endParaRPr/>
          </a:p>
          <a:p>
            <a:pPr indent="0" lvl="1" marL="0" rtl="0" algn="l">
              <a:lnSpc>
                <a:spcPct val="100000"/>
              </a:lnSpc>
              <a:spcBef>
                <a:spcPts val="0"/>
              </a:spcBef>
              <a:spcAft>
                <a:spcPts val="0"/>
              </a:spcAft>
              <a:buSzPts val="1800"/>
              <a:buNone/>
            </a:pPr>
            <a:r>
              <a:rPr lang="en-US"/>
              <a:t>Resume a session (enter session number or name):</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Denver&gt;</a:t>
            </a:r>
            <a:r>
              <a:rPr lang="en-US"/>
              <a:t> </a:t>
            </a:r>
            <a:r>
              <a:rPr b="1" lang="en-US"/>
              <a:t>1</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Paris&gt;</a:t>
            </a:r>
            <a:endParaRPr/>
          </a:p>
          <a:p>
            <a:pPr indent="0" lvl="1" marL="0" rtl="0" algn="l">
              <a:lnSpc>
                <a:spcPct val="100000"/>
              </a:lnSpc>
              <a:spcBef>
                <a:spcPts val="0"/>
              </a:spcBef>
              <a:spcAft>
                <a:spcPts val="0"/>
              </a:spcAft>
              <a:buSzPts val="1800"/>
              <a:buNone/>
            </a:pPr>
            <a:r>
              <a:rPr lang="en-US"/>
              <a:t>End a session:</a:t>
            </a:r>
            <a:endParaRPr/>
          </a:p>
          <a:p>
            <a:pPr indent="0" lvl="2" marL="0" rtl="0" algn="l">
              <a:lnSpc>
                <a:spcPct val="100000"/>
              </a:lnSpc>
              <a:spcBef>
                <a:spcPts val="0"/>
              </a:spcBef>
              <a:spcAft>
                <a:spcPts val="0"/>
              </a:spcAft>
              <a:buSzPts val="1800"/>
              <a:buNone/>
            </a:pPr>
            <a:r>
              <a:rPr lang="en-US"/>
              <a:t> </a:t>
            </a:r>
            <a:r>
              <a:rPr lang="en-US">
                <a:latin typeface="Courier New"/>
                <a:ea typeface="Courier New"/>
                <a:cs typeface="Courier New"/>
                <a:sym typeface="Courier New"/>
              </a:rPr>
              <a:t>Paris&gt;</a:t>
            </a:r>
            <a:r>
              <a:rPr lang="en-US"/>
              <a:t> </a:t>
            </a:r>
            <a:r>
              <a:rPr b="1" lang="en-US"/>
              <a:t>exit</a:t>
            </a:r>
            <a:endParaRPr/>
          </a:p>
          <a:p>
            <a:pPr indent="0" lvl="0" marL="0" rtl="0" algn="l">
              <a:lnSpc>
                <a:spcPct val="100000"/>
              </a:lnSpc>
              <a:spcBef>
                <a:spcPts val="0"/>
              </a:spcBef>
              <a:spcAft>
                <a:spcPts val="0"/>
              </a:spcAft>
              <a:buSzPts val="1800"/>
              <a:buNone/>
            </a:pPr>
            <a:r>
              <a:rPr b="1" lang="en-US"/>
              <a:t>Note</a:t>
            </a:r>
            <a:r>
              <a:rPr lang="en-US"/>
              <a:t>: The Catalyst 1900 can accept incoming Telnet connections but cannot initiate an outgoing Telnet session.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0" name="Google Shape;410;p30: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30:notes"/>
          <p:cNvSpPr txBox="1"/>
          <p:nvPr>
            <p:ph idx="1" type="body"/>
          </p:nvPr>
        </p:nvSpPr>
        <p:spPr>
          <a:xfrm>
            <a:off x="519112" y="4051300"/>
            <a:ext cx="5834062" cy="4575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Layer 2 of 2</a:t>
            </a:r>
            <a:endParaRPr/>
          </a:p>
          <a:p>
            <a:pPr indent="0" lvl="0" marL="0" rtl="0" algn="l">
              <a:lnSpc>
                <a:spcPct val="100000"/>
              </a:lnSpc>
              <a:spcBef>
                <a:spcPts val="0"/>
              </a:spcBef>
              <a:spcAft>
                <a:spcPts val="0"/>
              </a:spcAft>
              <a:buSzPts val="1800"/>
              <a:buNone/>
            </a:pPr>
            <a:r>
              <a:rPr b="1" lang="en-US"/>
              <a:t>Note:</a:t>
            </a:r>
            <a:r>
              <a:rPr lang="en-US"/>
              <a:t> The 1900en maximum MAC address table size is 1024. Once the table is full, it will flood all new addresses until existing entries age out.</a:t>
            </a:r>
            <a:endParaRPr/>
          </a:p>
          <a:p>
            <a:pPr indent="0" lvl="0" marL="0" rtl="0" algn="l">
              <a:lnSpc>
                <a:spcPct val="100000"/>
              </a:lnSpc>
              <a:spcBef>
                <a:spcPts val="0"/>
              </a:spcBef>
              <a:spcAft>
                <a:spcPts val="0"/>
              </a:spcAft>
              <a:buSzPts val="1800"/>
              <a:buNone/>
            </a:pPr>
            <a:r>
              <a:rPr lang="en-US"/>
              <a:t>The command to change the MAC address table aging time is as follows:</a:t>
            </a:r>
            <a:endParaRPr/>
          </a:p>
          <a:p>
            <a:pPr indent="0" lvl="0" marL="0" rtl="0" algn="l">
              <a:lnSpc>
                <a:spcPct val="100000"/>
              </a:lnSpc>
              <a:spcBef>
                <a:spcPts val="0"/>
              </a:spcBef>
              <a:spcAft>
                <a:spcPts val="0"/>
              </a:spcAft>
              <a:buSzPts val="1800"/>
              <a:buFont typeface="Courier New"/>
              <a:buNone/>
            </a:pPr>
            <a:r>
              <a:rPr lang="en-US">
                <a:latin typeface="Courier New"/>
                <a:ea typeface="Courier New"/>
                <a:cs typeface="Courier New"/>
                <a:sym typeface="Courier New"/>
              </a:rPr>
              <a:t>wg_sw_a(config)#</a:t>
            </a:r>
            <a:r>
              <a:rPr b="1" lang="en-US">
                <a:latin typeface="Courier New"/>
                <a:ea typeface="Courier New"/>
                <a:cs typeface="Courier New"/>
                <a:sym typeface="Courier New"/>
              </a:rPr>
              <a:t>mac-address-table aging-time</a:t>
            </a:r>
            <a:r>
              <a:rPr lang="en-US">
                <a:latin typeface="Courier New"/>
                <a:ea typeface="Courier New"/>
                <a:cs typeface="Courier New"/>
                <a:sym typeface="Courier New"/>
              </a:rPr>
              <a:t> ?</a:t>
            </a:r>
            <a:endParaRPr/>
          </a:p>
          <a:p>
            <a:pPr indent="0" lvl="0" marL="0" rtl="0" algn="l">
              <a:lnSpc>
                <a:spcPct val="100000"/>
              </a:lnSpc>
              <a:spcBef>
                <a:spcPts val="0"/>
              </a:spcBef>
              <a:spcAft>
                <a:spcPts val="0"/>
              </a:spcAft>
              <a:buSzPts val="1800"/>
              <a:buFont typeface="Courier New"/>
              <a:buNone/>
            </a:pPr>
            <a:r>
              <a:rPr lang="en-US">
                <a:latin typeface="Courier New"/>
                <a:ea typeface="Courier New"/>
                <a:cs typeface="Courier New"/>
                <a:sym typeface="Courier New"/>
              </a:rPr>
              <a:t>  &lt;10-1000000&gt;  Aging time value</a:t>
            </a:r>
            <a:endParaRPr/>
          </a:p>
          <a:p>
            <a:pPr indent="0" lvl="0" marL="0" rtl="0" algn="l">
              <a:lnSpc>
                <a:spcPct val="100000"/>
              </a:lnSpc>
              <a:spcBef>
                <a:spcPts val="0"/>
              </a:spcBef>
              <a:spcAft>
                <a:spcPts val="0"/>
              </a:spcAft>
              <a:buSzPts val="1800"/>
              <a:buNone/>
            </a:pPr>
            <a:r>
              <a:rPr lang="en-US"/>
              <a:t>The default is 300 sec.</a:t>
            </a:r>
            <a:endParaRPr/>
          </a:p>
          <a:p>
            <a:pPr indent="0" lvl="0" marL="0" rtl="0" algn="l">
              <a:lnSpc>
                <a:spcPct val="100000"/>
              </a:lnSpc>
              <a:spcBef>
                <a:spcPts val="0"/>
              </a:spcBef>
              <a:spcAft>
                <a:spcPts val="0"/>
              </a:spcAft>
              <a:buSzPts val="1800"/>
              <a:buNone/>
            </a:pPr>
            <a:r>
              <a:rPr lang="en-US"/>
              <a:t>The MAC address table is also referred to as the CAM table (Content Address Memory) on some switches.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8" name="Google Shape;418;p31: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31:notes"/>
          <p:cNvSpPr txBox="1"/>
          <p:nvPr>
            <p:ph idx="1" type="body"/>
          </p:nvPr>
        </p:nvSpPr>
        <p:spPr>
          <a:xfrm>
            <a:off x="519112" y="4051300"/>
            <a:ext cx="5834062" cy="4575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Layer 3 of 3</a:t>
            </a:r>
            <a:endParaRPr/>
          </a:p>
          <a:p>
            <a:pPr indent="0" lvl="0" marL="0" rtl="0" algn="l">
              <a:lnSpc>
                <a:spcPct val="100000"/>
              </a:lnSpc>
              <a:spcBef>
                <a:spcPts val="0"/>
              </a:spcBef>
              <a:spcAft>
                <a:spcPts val="0"/>
              </a:spcAft>
              <a:buSzPts val="1800"/>
              <a:buNone/>
            </a:pPr>
            <a:r>
              <a:rPr b="1" lang="en-US"/>
              <a:t>Emphasize: </a:t>
            </a:r>
            <a:r>
              <a:rPr lang="en-US"/>
              <a:t>Permanent addresses do not age out.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2" name="Google Shape;442;p34: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4:notes"/>
          <p:cNvSpPr txBox="1"/>
          <p:nvPr>
            <p:ph idx="1" type="body"/>
          </p:nvPr>
        </p:nvSpPr>
        <p:spPr>
          <a:xfrm>
            <a:off x="519112" y="4051300"/>
            <a:ext cx="5834062" cy="4575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Layer 2 of 2</a:t>
            </a:r>
            <a:endParaRPr/>
          </a:p>
          <a:p>
            <a:pPr indent="0" lvl="0" marL="0" rtl="0" algn="l">
              <a:lnSpc>
                <a:spcPct val="100000"/>
              </a:lnSpc>
              <a:spcBef>
                <a:spcPts val="0"/>
              </a:spcBef>
              <a:spcAft>
                <a:spcPts val="0"/>
              </a:spcAft>
              <a:buSzPts val="1800"/>
              <a:buNone/>
            </a:pPr>
            <a:r>
              <a:rPr b="1" lang="en-US"/>
              <a:t>Note: </a:t>
            </a:r>
            <a:r>
              <a:rPr lang="en-US"/>
              <a:t>When the switch-sticky learns a MAC address on a secured port, the switch will make that MAC address a permanent address.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3" name="Google Shape;453;p35:notes"/>
          <p:cNvSpPr/>
          <p:nvPr>
            <p:ph idx="2" type="sldImg"/>
          </p:nvPr>
        </p:nvSpPr>
        <p:spPr>
          <a:xfrm>
            <a:off x="1092200"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5:notes"/>
          <p:cNvSpPr txBox="1"/>
          <p:nvPr>
            <p:ph idx="1" type="body"/>
          </p:nvPr>
        </p:nvSpPr>
        <p:spPr>
          <a:xfrm>
            <a:off x="519112" y="4051300"/>
            <a:ext cx="5834062" cy="4575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Layer 2 of 2</a:t>
            </a:r>
            <a:endParaRPr/>
          </a:p>
          <a:p>
            <a:pPr indent="0" lvl="0" marL="0" rtl="0" algn="l">
              <a:lnSpc>
                <a:spcPct val="100000"/>
              </a:lnSpc>
              <a:spcBef>
                <a:spcPts val="0"/>
              </a:spcBef>
              <a:spcAft>
                <a:spcPts val="0"/>
              </a:spcAft>
              <a:buSzPts val="1800"/>
              <a:buNone/>
            </a:pPr>
            <a:r>
              <a:rPr b="1" lang="en-US"/>
              <a:t>Emphasize: </a:t>
            </a:r>
            <a:r>
              <a:rPr lang="en-US"/>
              <a:t>The default action is “suspend.”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6:notes"/>
          <p:cNvSpPr/>
          <p:nvPr>
            <p:ph idx="2" type="sldImg"/>
          </p:nvPr>
        </p:nvSpPr>
        <p:spPr>
          <a:xfrm>
            <a:off x="841375" y="241300"/>
            <a:ext cx="5233987" cy="3925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36:notes"/>
          <p:cNvSpPr txBox="1"/>
          <p:nvPr>
            <p:ph idx="1" type="body"/>
          </p:nvPr>
        </p:nvSpPr>
        <p:spPr>
          <a:xfrm>
            <a:off x="395287" y="4306887"/>
            <a:ext cx="5989637" cy="41814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0" name="Google Shape;210;p4:notes"/>
          <p:cNvSpPr/>
          <p:nvPr>
            <p:ph idx="2" type="sldImg"/>
          </p:nvPr>
        </p:nvSpPr>
        <p:spPr>
          <a:xfrm>
            <a:off x="1090612" y="300037"/>
            <a:ext cx="4702175"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4:notes"/>
          <p:cNvSpPr txBox="1"/>
          <p:nvPr>
            <p:ph idx="1" type="body"/>
          </p:nvPr>
        </p:nvSpPr>
        <p:spPr>
          <a:xfrm>
            <a:off x="519112" y="4051300"/>
            <a:ext cx="5834062" cy="4575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Emphasize: </a:t>
            </a:r>
            <a:r>
              <a:rPr lang="en-US"/>
              <a:t>The next few slides discuss the basic function of a bridge/switch:</a:t>
            </a:r>
            <a:endParaRPr/>
          </a:p>
          <a:p>
            <a:pPr indent="0" lvl="0" marL="0" rtl="0" algn="l">
              <a:lnSpc>
                <a:spcPct val="100000"/>
              </a:lnSpc>
              <a:spcBef>
                <a:spcPts val="0"/>
              </a:spcBef>
              <a:spcAft>
                <a:spcPts val="0"/>
              </a:spcAft>
              <a:buSzPts val="1800"/>
              <a:buNone/>
            </a:pPr>
            <a:r>
              <a:rPr lang="en-US"/>
              <a:t>1. How it learns the location of the hosts by reading the source MAC address of incoming frames.</a:t>
            </a:r>
            <a:endParaRPr/>
          </a:p>
          <a:p>
            <a:pPr indent="0" lvl="0" marL="0" rtl="0" algn="l">
              <a:lnSpc>
                <a:spcPct val="100000"/>
              </a:lnSpc>
              <a:spcBef>
                <a:spcPts val="0"/>
              </a:spcBef>
              <a:spcAft>
                <a:spcPts val="0"/>
              </a:spcAft>
              <a:buSzPts val="1800"/>
              <a:buNone/>
            </a:pPr>
            <a:r>
              <a:rPr lang="en-US"/>
              <a:t>2. How it makes forwarding/filtering decisions.</a:t>
            </a:r>
            <a:endParaRPr/>
          </a:p>
          <a:p>
            <a:pPr indent="0" lvl="0" marL="0" rtl="0" algn="l">
              <a:lnSpc>
                <a:spcPct val="100000"/>
              </a:lnSpc>
              <a:spcBef>
                <a:spcPts val="0"/>
              </a:spcBef>
              <a:spcAft>
                <a:spcPts val="0"/>
              </a:spcAft>
              <a:buSzPts val="1800"/>
              <a:buNone/>
            </a:pPr>
            <a:r>
              <a:rPr lang="en-US"/>
              <a:t>There are three conditions in which a switch will flood a frame out on all ports except to the port on which the frame came in, as follows:</a:t>
            </a:r>
            <a:endParaRPr/>
          </a:p>
          <a:p>
            <a:pPr indent="-120650" lvl="1" marL="234950" rtl="0" algn="l">
              <a:lnSpc>
                <a:spcPct val="100000"/>
              </a:lnSpc>
              <a:spcBef>
                <a:spcPts val="0"/>
              </a:spcBef>
              <a:spcAft>
                <a:spcPts val="0"/>
              </a:spcAft>
              <a:buSzPts val="1800"/>
              <a:buNone/>
            </a:pPr>
            <a:r>
              <a:rPr lang="en-US"/>
              <a:t>Unknown unicast address</a:t>
            </a:r>
            <a:endParaRPr/>
          </a:p>
          <a:p>
            <a:pPr indent="-120650" lvl="1" marL="234950" rtl="0" algn="l">
              <a:lnSpc>
                <a:spcPct val="100000"/>
              </a:lnSpc>
              <a:spcBef>
                <a:spcPts val="0"/>
              </a:spcBef>
              <a:spcAft>
                <a:spcPts val="0"/>
              </a:spcAft>
              <a:buSzPts val="1800"/>
              <a:buNone/>
            </a:pPr>
            <a:r>
              <a:rPr lang="en-US"/>
              <a:t>Broadcast frame</a:t>
            </a:r>
            <a:endParaRPr/>
          </a:p>
          <a:p>
            <a:pPr indent="-120650" lvl="1" marL="234950" rtl="0" algn="l">
              <a:lnSpc>
                <a:spcPct val="100000"/>
              </a:lnSpc>
              <a:spcBef>
                <a:spcPts val="0"/>
              </a:spcBef>
              <a:spcAft>
                <a:spcPts val="0"/>
              </a:spcAft>
              <a:buSzPts val="1800"/>
              <a:buNone/>
            </a:pPr>
            <a:r>
              <a:rPr lang="en-US"/>
              <a:t>Multicast frame</a:t>
            </a:r>
            <a:endParaRPr/>
          </a:p>
          <a:p>
            <a:pPr indent="0" lvl="0" marL="0" rtl="0" algn="l">
              <a:lnSpc>
                <a:spcPct val="100000"/>
              </a:lnSpc>
              <a:spcBef>
                <a:spcPts val="0"/>
              </a:spcBef>
              <a:spcAft>
                <a:spcPts val="0"/>
              </a:spcAft>
              <a:buSzPts val="1800"/>
              <a:buNone/>
            </a:pPr>
            <a:r>
              <a:rPr lang="en-US"/>
              <a:t>3. How STP is used to avoid loops in a switched/bridged network.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0" name="Google Shape;220;p5:notes"/>
          <p:cNvSpPr/>
          <p:nvPr>
            <p:ph idx="2" type="sldImg"/>
          </p:nvPr>
        </p:nvSpPr>
        <p:spPr>
          <a:xfrm>
            <a:off x="1090612" y="300037"/>
            <a:ext cx="4703762"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5:notes"/>
          <p:cNvSpPr txBox="1"/>
          <p:nvPr>
            <p:ph idx="1" type="body"/>
          </p:nvPr>
        </p:nvSpPr>
        <p:spPr>
          <a:xfrm>
            <a:off x="523875" y="4052887"/>
            <a:ext cx="5835650" cy="45799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Purpose: </a:t>
            </a:r>
            <a:r>
              <a:rPr lang="en-US"/>
              <a:t>This chapter introduces the Cisco IOS™ CLI on the Catalyst® 1900 switch and router. </a:t>
            </a:r>
            <a:endParaRPr/>
          </a:p>
          <a:p>
            <a:pPr indent="0" lvl="0" marL="0" rtl="0" algn="l">
              <a:lnSpc>
                <a:spcPct val="100000"/>
              </a:lnSpc>
              <a:spcBef>
                <a:spcPts val="0"/>
              </a:spcBef>
              <a:spcAft>
                <a:spcPts val="0"/>
              </a:spcAft>
              <a:buSzPts val="1800"/>
              <a:buNone/>
            </a:pPr>
            <a:r>
              <a:rPr b="1" lang="en-US"/>
              <a:t>Timing: </a:t>
            </a:r>
            <a:r>
              <a:rPr lang="en-US"/>
              <a:t>This chapter should take about 2 hours to present.</a:t>
            </a:r>
            <a:endParaRPr/>
          </a:p>
          <a:p>
            <a:pPr indent="0" lvl="0" marL="0" rtl="0" algn="l">
              <a:lnSpc>
                <a:spcPct val="100000"/>
              </a:lnSpc>
              <a:spcBef>
                <a:spcPts val="0"/>
              </a:spcBef>
              <a:spcAft>
                <a:spcPts val="0"/>
              </a:spcAft>
              <a:buSzPts val="1800"/>
              <a:buNone/>
            </a:pPr>
            <a:r>
              <a:rPr b="1" lang="en-US"/>
              <a:t>Note:</a:t>
            </a:r>
            <a:r>
              <a:rPr lang="en-US"/>
              <a:t> The Catalyst 1900 switch only has a subset of the router Cisco IOS commands available.</a:t>
            </a:r>
            <a:endParaRPr/>
          </a:p>
          <a:p>
            <a:pPr indent="0" lvl="0" marL="0" rtl="0" algn="l">
              <a:lnSpc>
                <a:spcPct val="100000"/>
              </a:lnSpc>
              <a:spcBef>
                <a:spcPts val="0"/>
              </a:spcBef>
              <a:spcAft>
                <a:spcPts val="0"/>
              </a:spcAft>
              <a:buSzPts val="1800"/>
              <a:buNone/>
            </a:pPr>
            <a:r>
              <a:rPr b="1" lang="en-US"/>
              <a:t>Contents: </a:t>
            </a:r>
            <a:endParaRPr/>
          </a:p>
          <a:p>
            <a:pPr indent="-120650" lvl="1" marL="234950" rtl="0" algn="l">
              <a:lnSpc>
                <a:spcPct val="100000"/>
              </a:lnSpc>
              <a:spcBef>
                <a:spcPts val="0"/>
              </a:spcBef>
              <a:spcAft>
                <a:spcPts val="0"/>
              </a:spcAft>
              <a:buSzPts val="1800"/>
              <a:buNone/>
            </a:pPr>
            <a:r>
              <a:rPr lang="en-US"/>
              <a:t>Introduction to Cisco IOS. Explain to the student what is IOS?</a:t>
            </a:r>
            <a:endParaRPr/>
          </a:p>
          <a:p>
            <a:pPr indent="-120650" lvl="1" marL="234950" rtl="0" algn="l">
              <a:lnSpc>
                <a:spcPct val="100000"/>
              </a:lnSpc>
              <a:spcBef>
                <a:spcPts val="0"/>
              </a:spcBef>
              <a:spcAft>
                <a:spcPts val="0"/>
              </a:spcAft>
              <a:buSzPts val="1800"/>
              <a:buNone/>
            </a:pPr>
            <a:r>
              <a:rPr lang="en-US"/>
              <a:t>Cisco Device startup procedures in general. </a:t>
            </a:r>
            <a:endParaRPr/>
          </a:p>
          <a:p>
            <a:pPr indent="-120650" lvl="1" marL="234950" rtl="0" algn="l">
              <a:lnSpc>
                <a:spcPct val="100000"/>
              </a:lnSpc>
              <a:spcBef>
                <a:spcPts val="0"/>
              </a:spcBef>
              <a:spcAft>
                <a:spcPts val="0"/>
              </a:spcAft>
              <a:buSzPts val="1800"/>
              <a:buNone/>
            </a:pPr>
            <a:r>
              <a:rPr lang="en-US"/>
              <a:t>IOS configuration source.</a:t>
            </a:r>
            <a:endParaRPr/>
          </a:p>
          <a:p>
            <a:pPr indent="-120650" lvl="1" marL="234950" rtl="0" algn="l">
              <a:lnSpc>
                <a:spcPct val="100000"/>
              </a:lnSpc>
              <a:spcBef>
                <a:spcPts val="0"/>
              </a:spcBef>
              <a:spcAft>
                <a:spcPts val="0"/>
              </a:spcAft>
              <a:buSzPts val="1800"/>
              <a:buNone/>
            </a:pPr>
            <a:r>
              <a:rPr lang="en-US"/>
              <a:t>General introduction to the IOS CLI</a:t>
            </a:r>
            <a:r>
              <a:rPr b="1" lang="en-US"/>
              <a:t>.</a:t>
            </a:r>
            <a:endParaRPr/>
          </a:p>
          <a:p>
            <a:pPr indent="-120650" lvl="1" marL="234950" rtl="0" algn="l">
              <a:lnSpc>
                <a:spcPct val="100000"/>
              </a:lnSpc>
              <a:spcBef>
                <a:spcPts val="0"/>
              </a:spcBef>
              <a:spcAft>
                <a:spcPts val="0"/>
              </a:spcAft>
              <a:buSzPts val="1800"/>
              <a:buNone/>
            </a:pPr>
            <a:r>
              <a:rPr lang="en-US"/>
              <a:t>Cat 1900 switch startup procedures.</a:t>
            </a:r>
            <a:endParaRPr/>
          </a:p>
          <a:p>
            <a:pPr indent="-120650" lvl="1" marL="234950" rtl="0" algn="l">
              <a:lnSpc>
                <a:spcPct val="100000"/>
              </a:lnSpc>
              <a:spcBef>
                <a:spcPts val="0"/>
              </a:spcBef>
              <a:spcAft>
                <a:spcPts val="0"/>
              </a:spcAft>
              <a:buSzPts val="1800"/>
              <a:buNone/>
            </a:pPr>
            <a:r>
              <a:rPr lang="en-US"/>
              <a:t>Intro to Cat 1900 CLI. This part covers the basic configuration on the switch, like setting the IP address and hostname. More details about the various Cat 1900 switch configuration commands are explained in Chapter 6 and 7. </a:t>
            </a:r>
            <a:endParaRPr/>
          </a:p>
          <a:p>
            <a:pPr indent="-120650" lvl="1" marL="234950" rtl="0" algn="l">
              <a:lnSpc>
                <a:spcPct val="100000"/>
              </a:lnSpc>
              <a:spcBef>
                <a:spcPts val="0"/>
              </a:spcBef>
              <a:spcAft>
                <a:spcPts val="0"/>
              </a:spcAft>
              <a:buSzPts val="1800"/>
              <a:buNone/>
            </a:pPr>
            <a:r>
              <a:rPr lang="en-US"/>
              <a:t>Router startup procedures. More details on the router startup process is discussed in chapter 5. </a:t>
            </a:r>
            <a:endParaRPr/>
          </a:p>
          <a:p>
            <a:pPr indent="-120650" lvl="1" marL="234950" rtl="0" algn="l">
              <a:lnSpc>
                <a:spcPct val="100000"/>
              </a:lnSpc>
              <a:spcBef>
                <a:spcPts val="0"/>
              </a:spcBef>
              <a:spcAft>
                <a:spcPts val="0"/>
              </a:spcAft>
              <a:buSzPts val="1800"/>
              <a:buNone/>
            </a:pPr>
            <a:r>
              <a:rPr lang="en-US"/>
              <a:t>Router IOS CLI.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4" name="Google Shape;234;p7:notes"/>
          <p:cNvSpPr/>
          <p:nvPr>
            <p:ph idx="2" type="sldImg"/>
          </p:nvPr>
        </p:nvSpPr>
        <p:spPr>
          <a:xfrm>
            <a:off x="1093787" y="301625"/>
            <a:ext cx="4700587" cy="35258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7:notes"/>
          <p:cNvSpPr txBox="1"/>
          <p:nvPr>
            <p:ph idx="1" type="body"/>
          </p:nvPr>
        </p:nvSpPr>
        <p:spPr>
          <a:xfrm>
            <a:off x="523875" y="4052887"/>
            <a:ext cx="5835650" cy="44291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US"/>
              <a:t>Note:</a:t>
            </a:r>
            <a:endParaRPr/>
          </a:p>
          <a:p>
            <a:pPr indent="0" lvl="0" marL="0" rtl="0" algn="l">
              <a:lnSpc>
                <a:spcPct val="100000"/>
              </a:lnSpc>
              <a:spcBef>
                <a:spcPts val="0"/>
              </a:spcBef>
              <a:spcAft>
                <a:spcPts val="0"/>
              </a:spcAft>
              <a:buSzPts val="1800"/>
              <a:buNone/>
            </a:pPr>
            <a:r>
              <a:rPr lang="en-US"/>
              <a:t>RAM—Packet buffers, running configurations, running Cisco IOS</a:t>
            </a:r>
            <a:endParaRPr/>
          </a:p>
          <a:p>
            <a:pPr indent="0" lvl="0" marL="0" rtl="0" algn="l">
              <a:lnSpc>
                <a:spcPct val="100000"/>
              </a:lnSpc>
              <a:spcBef>
                <a:spcPts val="0"/>
              </a:spcBef>
              <a:spcAft>
                <a:spcPts val="0"/>
              </a:spcAft>
              <a:buSzPts val="1800"/>
              <a:buNone/>
            </a:pPr>
            <a:r>
              <a:rPr lang="en-US"/>
              <a:t>ROM—POST, ROM monitor, baby Cisco IOS (Rxboot)</a:t>
            </a:r>
            <a:endParaRPr/>
          </a:p>
          <a:p>
            <a:pPr indent="0" lvl="0" marL="0" rtl="0" algn="l">
              <a:lnSpc>
                <a:spcPct val="100000"/>
              </a:lnSpc>
              <a:spcBef>
                <a:spcPts val="0"/>
              </a:spcBef>
              <a:spcAft>
                <a:spcPts val="0"/>
              </a:spcAft>
              <a:buSzPts val="1800"/>
              <a:buNone/>
            </a:pPr>
            <a:r>
              <a:rPr lang="en-US"/>
              <a:t>NVRAM—Backup configurations, config register </a:t>
            </a:r>
            <a:endParaRPr/>
          </a:p>
          <a:p>
            <a:pPr indent="0" lvl="0" marL="0" rtl="0" algn="l">
              <a:lnSpc>
                <a:spcPct val="100000"/>
              </a:lnSpc>
              <a:spcBef>
                <a:spcPts val="0"/>
              </a:spcBef>
              <a:spcAft>
                <a:spcPts val="0"/>
              </a:spcAft>
              <a:buSzPts val="1800"/>
              <a:buNone/>
            </a:pPr>
            <a:r>
              <a:rPr lang="en-US"/>
              <a:t>Flash—Cisco IOS</a:t>
            </a:r>
            <a:endParaRPr/>
          </a:p>
          <a:p>
            <a:pPr indent="0" lvl="0" marL="0" rtl="0" algn="l">
              <a:lnSpc>
                <a:spcPct val="100000"/>
              </a:lnSpc>
              <a:spcBef>
                <a:spcPts val="0"/>
              </a:spcBef>
              <a:spcAft>
                <a:spcPts val="0"/>
              </a:spcAft>
              <a:buSzPts val="1800"/>
              <a:buNone/>
            </a:pPr>
            <a:r>
              <a:rPr lang="en-US"/>
              <a:t>Flash memory is nonvolatile. It behaves like a file system. It is more expensive than NVRAM. It is readable and writeable. The 2500 routers run from Flash. If it is running Cisco IOS from Flash, then the Flash is in the readable state. Use the </a:t>
            </a:r>
            <a:r>
              <a:rPr b="1" lang="en-US"/>
              <a:t>boot system </a:t>
            </a:r>
            <a:r>
              <a:rPr lang="en-US"/>
              <a:t>command to boot Cisco IOS from a TFTP server so the 2500 can run from RAM if you need to write or erase Flash online.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2" name="Google Shape;242;p8:notes"/>
          <p:cNvSpPr/>
          <p:nvPr>
            <p:ph idx="2" type="sldImg"/>
          </p:nvPr>
        </p:nvSpPr>
        <p:spPr>
          <a:xfrm>
            <a:off x="1101725" y="300037"/>
            <a:ext cx="4703762" cy="3527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8:notes"/>
          <p:cNvSpPr txBox="1"/>
          <p:nvPr>
            <p:ph idx="1" type="body"/>
          </p:nvPr>
        </p:nvSpPr>
        <p:spPr>
          <a:xfrm>
            <a:off x="523875" y="4052887"/>
            <a:ext cx="5835650" cy="4579937"/>
          </a:xfrm>
          <a:prstGeom prst="rect">
            <a:avLst/>
          </a:prstGeom>
          <a:noFill/>
          <a:ln>
            <a:noFill/>
          </a:ln>
        </p:spPr>
        <p:txBody>
          <a:bodyPr anchorCtr="0" anchor="t" bIns="44950" lIns="89925" spcFirstLastPara="1" rIns="89925" wrap="square" tIns="44950">
            <a:noAutofit/>
          </a:bodyPr>
          <a:lstStyle/>
          <a:p>
            <a:pPr indent="0" lvl="0" marL="0" rtl="0" algn="just">
              <a:lnSpc>
                <a:spcPct val="100000"/>
              </a:lnSpc>
              <a:spcBef>
                <a:spcPts val="0"/>
              </a:spcBef>
              <a:spcAft>
                <a:spcPts val="0"/>
              </a:spcAft>
              <a:buSzPts val="1800"/>
              <a:buNone/>
            </a:pPr>
            <a:r>
              <a:rPr b="1" lang="en-US"/>
              <a:t>Purpose: </a:t>
            </a:r>
            <a:r>
              <a:rPr lang="en-US"/>
              <a:t>This slide introduces the startup process on Cisco routers and switches.</a:t>
            </a:r>
            <a:endParaRPr/>
          </a:p>
          <a:p>
            <a:pPr indent="0" lvl="0" marL="0" rtl="0" algn="l">
              <a:lnSpc>
                <a:spcPct val="100000"/>
              </a:lnSpc>
              <a:spcBef>
                <a:spcPts val="0"/>
              </a:spcBef>
              <a:spcAft>
                <a:spcPts val="0"/>
              </a:spcAft>
              <a:buSzPts val="1800"/>
              <a:buNone/>
            </a:pPr>
            <a:r>
              <a:rPr b="1" lang="en-US"/>
              <a:t>Emphasize: </a:t>
            </a:r>
            <a:r>
              <a:rPr lang="en-US"/>
              <a:t>Paraphrase or restate the three points and make sure your students follow the description. This description is necessary to keep a common perspective of what is occurring on the switch and the router; these three steps should be an anchor to return to as needed. </a:t>
            </a:r>
            <a:endParaRPr/>
          </a:p>
          <a:p>
            <a:pPr indent="0" lvl="0" marL="0" rtl="0" algn="just">
              <a:lnSpc>
                <a:spcPct val="100000"/>
              </a:lnSpc>
              <a:spcBef>
                <a:spcPts val="0"/>
              </a:spcBef>
              <a:spcAft>
                <a:spcPts val="0"/>
              </a:spcAft>
              <a:buSzPts val="1800"/>
              <a:buNone/>
            </a:pPr>
            <a:r>
              <a:rPr b="1" lang="en-US"/>
              <a:t>Transition: </a:t>
            </a:r>
            <a:r>
              <a:rPr lang="en-US"/>
              <a:t>Where are the sources for configuration software?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2"/>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5" name="Google Shape;35;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6" name="Google Shape;36;p2"/>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92" name="Google Shape;92;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93" name="Google Shape;93;p11"/>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4" name="Google Shape;94;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5" name="Google Shape;95;p11"/>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98" name="Google Shape;98;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1" algn="ctr">
              <a:lnSpc>
                <a:spcPct val="100000"/>
              </a:lnSpc>
              <a:spcBef>
                <a:spcPts val="640"/>
              </a:spcBef>
              <a:spcAft>
                <a:spcPts val="0"/>
              </a:spcAft>
              <a:buClr>
                <a:schemeClr val="dk1"/>
              </a:buClr>
              <a:buSzPts val="3200"/>
              <a:buFont typeface="Arial"/>
              <a:buNone/>
              <a:defRPr/>
            </a:lvl1pPr>
            <a:lvl2pPr lvl="1" rtl="1" algn="ctr">
              <a:lnSpc>
                <a:spcPct val="100000"/>
              </a:lnSpc>
              <a:spcBef>
                <a:spcPts val="560"/>
              </a:spcBef>
              <a:spcAft>
                <a:spcPts val="0"/>
              </a:spcAft>
              <a:buClr>
                <a:schemeClr val="dk1"/>
              </a:buClr>
              <a:buSzPts val="2800"/>
              <a:buFont typeface="Arial"/>
              <a:buNone/>
              <a:defRPr/>
            </a:lvl2pPr>
            <a:lvl3pPr lvl="2" rtl="1" algn="ctr">
              <a:lnSpc>
                <a:spcPct val="100000"/>
              </a:lnSpc>
              <a:spcBef>
                <a:spcPts val="480"/>
              </a:spcBef>
              <a:spcAft>
                <a:spcPts val="0"/>
              </a:spcAft>
              <a:buClr>
                <a:schemeClr val="dk1"/>
              </a:buClr>
              <a:buSzPts val="2400"/>
              <a:buFont typeface="Arial"/>
              <a:buNone/>
              <a:defRPr/>
            </a:lvl3pPr>
            <a:lvl4pPr lvl="3" rtl="1" algn="ctr">
              <a:lnSpc>
                <a:spcPct val="100000"/>
              </a:lnSpc>
              <a:spcBef>
                <a:spcPts val="400"/>
              </a:spcBef>
              <a:spcAft>
                <a:spcPts val="0"/>
              </a:spcAft>
              <a:buClr>
                <a:schemeClr val="dk1"/>
              </a:buClr>
              <a:buSzPts val="2000"/>
              <a:buFont typeface="Arial"/>
              <a:buNone/>
              <a:defRPr/>
            </a:lvl4pPr>
            <a:lvl5pPr lvl="4" rtl="1" algn="ctr">
              <a:lnSpc>
                <a:spcPct val="100000"/>
              </a:lnSpc>
              <a:spcBef>
                <a:spcPts val="400"/>
              </a:spcBef>
              <a:spcAft>
                <a:spcPts val="0"/>
              </a:spcAft>
              <a:buClr>
                <a:schemeClr val="dk1"/>
              </a:buClr>
              <a:buSzPts val="2000"/>
              <a:buFont typeface="Arial"/>
              <a:buNone/>
              <a:defRPr/>
            </a:lvl5pPr>
            <a:lvl6pPr lvl="5" rtl="1" algn="ctr">
              <a:lnSpc>
                <a:spcPct val="100000"/>
              </a:lnSpc>
              <a:spcBef>
                <a:spcPts val="400"/>
              </a:spcBef>
              <a:spcAft>
                <a:spcPts val="0"/>
              </a:spcAft>
              <a:buClr>
                <a:schemeClr val="dk1"/>
              </a:buClr>
              <a:buSzPts val="2000"/>
              <a:buFont typeface="Arial"/>
              <a:buNone/>
              <a:defRPr/>
            </a:lvl6pPr>
            <a:lvl7pPr lvl="6" rtl="1" algn="ctr">
              <a:lnSpc>
                <a:spcPct val="100000"/>
              </a:lnSpc>
              <a:spcBef>
                <a:spcPts val="400"/>
              </a:spcBef>
              <a:spcAft>
                <a:spcPts val="0"/>
              </a:spcAft>
              <a:buClr>
                <a:schemeClr val="dk1"/>
              </a:buClr>
              <a:buSzPts val="2000"/>
              <a:buFont typeface="Arial"/>
              <a:buNone/>
              <a:defRPr/>
            </a:lvl7pPr>
            <a:lvl8pPr lvl="7" rtl="1" algn="ctr">
              <a:lnSpc>
                <a:spcPct val="100000"/>
              </a:lnSpc>
              <a:spcBef>
                <a:spcPts val="400"/>
              </a:spcBef>
              <a:spcAft>
                <a:spcPts val="0"/>
              </a:spcAft>
              <a:buClr>
                <a:schemeClr val="dk1"/>
              </a:buClr>
              <a:buSzPts val="2000"/>
              <a:buFont typeface="Arial"/>
              <a:buNone/>
              <a:defRPr/>
            </a:lvl8pPr>
            <a:lvl9pPr lvl="8" rtl="1" algn="ctr">
              <a:lnSpc>
                <a:spcPct val="100000"/>
              </a:lnSpc>
              <a:spcBef>
                <a:spcPts val="400"/>
              </a:spcBef>
              <a:spcAft>
                <a:spcPts val="0"/>
              </a:spcAft>
              <a:buClr>
                <a:schemeClr val="dk1"/>
              </a:buClr>
              <a:buSzPts val="2000"/>
              <a:buFont typeface="Arial"/>
              <a:buNone/>
              <a:defRPr/>
            </a:lvl9pPr>
          </a:lstStyle>
          <a:p/>
        </p:txBody>
      </p:sp>
      <p:sp>
        <p:nvSpPr>
          <p:cNvPr id="99" name="Google Shape;99;p12"/>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 name="Google Shape;100;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1" name="Google Shape;101;p12"/>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11" name="Google Shape;11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1" algn="ctr">
              <a:lnSpc>
                <a:spcPct val="100000"/>
              </a:lnSpc>
              <a:spcBef>
                <a:spcPts val="640"/>
              </a:spcBef>
              <a:spcAft>
                <a:spcPts val="0"/>
              </a:spcAft>
              <a:buClr>
                <a:schemeClr val="dk1"/>
              </a:buClr>
              <a:buSzPts val="3200"/>
              <a:buFont typeface="Arial"/>
              <a:buNone/>
              <a:defRPr/>
            </a:lvl1pPr>
            <a:lvl2pPr lvl="1" rtl="1" algn="ctr">
              <a:lnSpc>
                <a:spcPct val="100000"/>
              </a:lnSpc>
              <a:spcBef>
                <a:spcPts val="560"/>
              </a:spcBef>
              <a:spcAft>
                <a:spcPts val="0"/>
              </a:spcAft>
              <a:buClr>
                <a:schemeClr val="dk1"/>
              </a:buClr>
              <a:buSzPts val="2800"/>
              <a:buFont typeface="Arial"/>
              <a:buNone/>
              <a:defRPr/>
            </a:lvl2pPr>
            <a:lvl3pPr lvl="2" rtl="1" algn="ctr">
              <a:lnSpc>
                <a:spcPct val="100000"/>
              </a:lnSpc>
              <a:spcBef>
                <a:spcPts val="480"/>
              </a:spcBef>
              <a:spcAft>
                <a:spcPts val="0"/>
              </a:spcAft>
              <a:buClr>
                <a:schemeClr val="dk1"/>
              </a:buClr>
              <a:buSzPts val="2400"/>
              <a:buFont typeface="Arial"/>
              <a:buNone/>
              <a:defRPr/>
            </a:lvl3pPr>
            <a:lvl4pPr lvl="3" rtl="1" algn="ctr">
              <a:lnSpc>
                <a:spcPct val="100000"/>
              </a:lnSpc>
              <a:spcBef>
                <a:spcPts val="400"/>
              </a:spcBef>
              <a:spcAft>
                <a:spcPts val="0"/>
              </a:spcAft>
              <a:buClr>
                <a:schemeClr val="dk1"/>
              </a:buClr>
              <a:buSzPts val="2000"/>
              <a:buFont typeface="Arial"/>
              <a:buNone/>
              <a:defRPr/>
            </a:lvl4pPr>
            <a:lvl5pPr lvl="4" rtl="1" algn="ctr">
              <a:lnSpc>
                <a:spcPct val="100000"/>
              </a:lnSpc>
              <a:spcBef>
                <a:spcPts val="400"/>
              </a:spcBef>
              <a:spcAft>
                <a:spcPts val="0"/>
              </a:spcAft>
              <a:buClr>
                <a:schemeClr val="dk1"/>
              </a:buClr>
              <a:buSzPts val="2000"/>
              <a:buFont typeface="Arial"/>
              <a:buNone/>
              <a:defRPr/>
            </a:lvl5pPr>
            <a:lvl6pPr lvl="5" rtl="1" algn="ctr">
              <a:lnSpc>
                <a:spcPct val="100000"/>
              </a:lnSpc>
              <a:spcBef>
                <a:spcPts val="400"/>
              </a:spcBef>
              <a:spcAft>
                <a:spcPts val="0"/>
              </a:spcAft>
              <a:buClr>
                <a:schemeClr val="dk1"/>
              </a:buClr>
              <a:buSzPts val="2000"/>
              <a:buFont typeface="Arial"/>
              <a:buNone/>
              <a:defRPr/>
            </a:lvl6pPr>
            <a:lvl7pPr lvl="6" rtl="1" algn="ctr">
              <a:lnSpc>
                <a:spcPct val="100000"/>
              </a:lnSpc>
              <a:spcBef>
                <a:spcPts val="400"/>
              </a:spcBef>
              <a:spcAft>
                <a:spcPts val="0"/>
              </a:spcAft>
              <a:buClr>
                <a:schemeClr val="dk1"/>
              </a:buClr>
              <a:buSzPts val="2000"/>
              <a:buFont typeface="Arial"/>
              <a:buNone/>
              <a:defRPr/>
            </a:lvl7pPr>
            <a:lvl8pPr lvl="7" rtl="1" algn="ctr">
              <a:lnSpc>
                <a:spcPct val="100000"/>
              </a:lnSpc>
              <a:spcBef>
                <a:spcPts val="400"/>
              </a:spcBef>
              <a:spcAft>
                <a:spcPts val="0"/>
              </a:spcAft>
              <a:buClr>
                <a:schemeClr val="dk1"/>
              </a:buClr>
              <a:buSzPts val="2000"/>
              <a:buFont typeface="Arial"/>
              <a:buNone/>
              <a:defRPr/>
            </a:lvl8pPr>
            <a:lvl9pPr lvl="8" rtl="1" algn="ctr">
              <a:lnSpc>
                <a:spcPct val="100000"/>
              </a:lnSpc>
              <a:spcBef>
                <a:spcPts val="400"/>
              </a:spcBef>
              <a:spcAft>
                <a:spcPts val="0"/>
              </a:spcAft>
              <a:buClr>
                <a:schemeClr val="dk1"/>
              </a:buClr>
              <a:buSzPts val="2000"/>
              <a:buFont typeface="Arial"/>
              <a:buNone/>
              <a:defRPr/>
            </a:lvl9pPr>
          </a:lstStyle>
          <a:p/>
        </p:txBody>
      </p:sp>
      <p:sp>
        <p:nvSpPr>
          <p:cNvPr id="112" name="Google Shape;112;p14"/>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3" name="Google Shape;11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5" name="Shape 115"/>
        <p:cNvGrpSpPr/>
        <p:nvPr/>
      </p:nvGrpSpPr>
      <p:grpSpPr>
        <a:xfrm>
          <a:off x="0" y="0"/>
          <a:ext cx="0" cy="0"/>
          <a:chOff x="0" y="0"/>
          <a:chExt cx="0" cy="0"/>
        </a:xfrm>
      </p:grpSpPr>
      <p:sp>
        <p:nvSpPr>
          <p:cNvPr id="116" name="Google Shape;11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17" name="Google Shape;117;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118" name="Google Shape;118;p15"/>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9" name="Google Shape;119;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23" name="Google Shape;123;p16"/>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24" name="Google Shape;124;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25" name="Google Shape;125;p16"/>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6" name="Shape 126"/>
        <p:cNvGrpSpPr/>
        <p:nvPr/>
      </p:nvGrpSpPr>
      <p:grpSpPr>
        <a:xfrm>
          <a:off x="0" y="0"/>
          <a:ext cx="0" cy="0"/>
          <a:chOff x="0" y="0"/>
          <a:chExt cx="0" cy="0"/>
        </a:xfrm>
      </p:grpSpPr>
      <p:sp>
        <p:nvSpPr>
          <p:cNvPr id="127" name="Google Shape;12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28" name="Google Shape;128;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129" name="Google Shape;129;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130" name="Google Shape;130;p17"/>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1" name="Google Shape;131;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18"/>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5" name="Google Shape;135;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6" name="Google Shape;136;p18"/>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39" name="Google Shape;139;p1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140" name="Google Shape;140;p19"/>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1" name="Google Shape;14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2" name="Google Shape;142;p19"/>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45" name="Google Shape;145;p2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146" name="Google Shape;146;p20"/>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7" name="Google Shape;147;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8" name="Google Shape;148;p20"/>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b="1" sz="2000"/>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51" name="Google Shape;151;p2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1" algn="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1" algn="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2" name="Google Shape;152;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280"/>
              </a:spcBef>
              <a:spcAft>
                <a:spcPts val="0"/>
              </a:spcAft>
              <a:buClr>
                <a:schemeClr val="dk1"/>
              </a:buClr>
              <a:buSzPts val="1400"/>
              <a:buFont typeface="Arial"/>
              <a:buNone/>
              <a:defRPr sz="1400"/>
            </a:lvl1pPr>
            <a:lvl2pPr indent="-228600" lvl="1" marL="914400" rtl="1" algn="r">
              <a:lnSpc>
                <a:spcPct val="100000"/>
              </a:lnSpc>
              <a:spcBef>
                <a:spcPts val="240"/>
              </a:spcBef>
              <a:spcAft>
                <a:spcPts val="0"/>
              </a:spcAft>
              <a:buClr>
                <a:schemeClr val="dk1"/>
              </a:buClr>
              <a:buSzPts val="1200"/>
              <a:buFont typeface="Arial"/>
              <a:buNone/>
              <a:defRPr sz="1200"/>
            </a:lvl2pPr>
            <a:lvl3pPr indent="-228600" lvl="2" marL="1371600" rtl="1" algn="r">
              <a:lnSpc>
                <a:spcPct val="100000"/>
              </a:lnSpc>
              <a:spcBef>
                <a:spcPts val="200"/>
              </a:spcBef>
              <a:spcAft>
                <a:spcPts val="0"/>
              </a:spcAft>
              <a:buClr>
                <a:schemeClr val="dk1"/>
              </a:buClr>
              <a:buSzPts val="1000"/>
              <a:buFont typeface="Arial"/>
              <a:buNone/>
              <a:defRPr sz="1000"/>
            </a:lvl3pPr>
            <a:lvl4pPr indent="-228600" lvl="3" marL="1828800" rtl="1" algn="r">
              <a:lnSpc>
                <a:spcPct val="100000"/>
              </a:lnSpc>
              <a:spcBef>
                <a:spcPts val="180"/>
              </a:spcBef>
              <a:spcAft>
                <a:spcPts val="0"/>
              </a:spcAft>
              <a:buClr>
                <a:schemeClr val="dk1"/>
              </a:buClr>
              <a:buSzPts val="900"/>
              <a:buFont typeface="Arial"/>
              <a:buNone/>
              <a:defRPr sz="900"/>
            </a:lvl4pPr>
            <a:lvl5pPr indent="-228600" lvl="4" marL="2286000" rtl="1" algn="r">
              <a:lnSpc>
                <a:spcPct val="100000"/>
              </a:lnSpc>
              <a:spcBef>
                <a:spcPts val="180"/>
              </a:spcBef>
              <a:spcAft>
                <a:spcPts val="0"/>
              </a:spcAft>
              <a:buClr>
                <a:schemeClr val="dk1"/>
              </a:buClr>
              <a:buSzPts val="900"/>
              <a:buFont typeface="Arial"/>
              <a:buNone/>
              <a:defRPr sz="900"/>
            </a:lvl5pPr>
            <a:lvl6pPr indent="-228600" lvl="5" marL="2743200" rtl="1" algn="r">
              <a:lnSpc>
                <a:spcPct val="100000"/>
              </a:lnSpc>
              <a:spcBef>
                <a:spcPts val="180"/>
              </a:spcBef>
              <a:spcAft>
                <a:spcPts val="0"/>
              </a:spcAft>
              <a:buClr>
                <a:schemeClr val="dk1"/>
              </a:buClr>
              <a:buSzPts val="900"/>
              <a:buFont typeface="Arial"/>
              <a:buNone/>
              <a:defRPr sz="900"/>
            </a:lvl6pPr>
            <a:lvl7pPr indent="-228600" lvl="6" marL="3200400" rtl="1" algn="r">
              <a:lnSpc>
                <a:spcPct val="100000"/>
              </a:lnSpc>
              <a:spcBef>
                <a:spcPts val="180"/>
              </a:spcBef>
              <a:spcAft>
                <a:spcPts val="0"/>
              </a:spcAft>
              <a:buClr>
                <a:schemeClr val="dk1"/>
              </a:buClr>
              <a:buSzPts val="900"/>
              <a:buFont typeface="Arial"/>
              <a:buNone/>
              <a:defRPr sz="900"/>
            </a:lvl7pPr>
            <a:lvl8pPr indent="-228600" lvl="7" marL="3657600" rtl="1" algn="r">
              <a:lnSpc>
                <a:spcPct val="100000"/>
              </a:lnSpc>
              <a:spcBef>
                <a:spcPts val="180"/>
              </a:spcBef>
              <a:spcAft>
                <a:spcPts val="0"/>
              </a:spcAft>
              <a:buClr>
                <a:schemeClr val="dk1"/>
              </a:buClr>
              <a:buSzPts val="900"/>
              <a:buFont typeface="Arial"/>
              <a:buNone/>
              <a:defRPr sz="900"/>
            </a:lvl8pPr>
            <a:lvl9pPr indent="-228600" lvl="8" marL="4114800" rtl="1" algn="r">
              <a:lnSpc>
                <a:spcPct val="100000"/>
              </a:lnSpc>
              <a:spcBef>
                <a:spcPts val="180"/>
              </a:spcBef>
              <a:spcAft>
                <a:spcPts val="0"/>
              </a:spcAft>
              <a:buClr>
                <a:schemeClr val="dk1"/>
              </a:buClr>
              <a:buSzPts val="900"/>
              <a:buFont typeface="Arial"/>
              <a:buNone/>
              <a:defRPr sz="900"/>
            </a:lvl9pPr>
          </a:lstStyle>
          <a:p/>
        </p:txBody>
      </p:sp>
      <p:sp>
        <p:nvSpPr>
          <p:cNvPr id="153" name="Google Shape;153;p21"/>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4" name="Google Shape;154;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5" name="Google Shape;155;p21"/>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39" name="Google Shape;39;p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40" name="Google Shape;40;p3"/>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3"/>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6" name="Shape 156"/>
        <p:cNvGrpSpPr/>
        <p:nvPr/>
      </p:nvGrpSpPr>
      <p:grpSpPr>
        <a:xfrm>
          <a:off x="0" y="0"/>
          <a:ext cx="0" cy="0"/>
          <a:chOff x="0" y="0"/>
          <a:chExt cx="0" cy="0"/>
        </a:xfrm>
      </p:grpSpPr>
      <p:sp>
        <p:nvSpPr>
          <p:cNvPr id="157" name="Google Shape;157;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b="1" sz="2000"/>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58" name="Google Shape;158;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lnSpc>
                <a:spcPct val="100000"/>
              </a:lnSpc>
              <a:spcBef>
                <a:spcPts val="640"/>
              </a:spcBef>
              <a:spcAft>
                <a:spcPts val="0"/>
              </a:spcAft>
              <a:buClr>
                <a:schemeClr val="dk1"/>
              </a:buClr>
              <a:buSzPts val="3200"/>
              <a:buFont typeface="Arial"/>
              <a:buChar char="•"/>
              <a:defRPr sz="3200"/>
            </a:lvl1pPr>
            <a:lvl2pPr indent="-406400" lvl="1" marL="914400" rtl="1" algn="r">
              <a:lnSpc>
                <a:spcPct val="100000"/>
              </a:lnSpc>
              <a:spcBef>
                <a:spcPts val="560"/>
              </a:spcBef>
              <a:spcAft>
                <a:spcPts val="0"/>
              </a:spcAft>
              <a:buClr>
                <a:schemeClr val="dk1"/>
              </a:buClr>
              <a:buSzPts val="2800"/>
              <a:buFont typeface="Arial"/>
              <a:buChar char="–"/>
              <a:defRPr sz="2800"/>
            </a:lvl2pPr>
            <a:lvl3pPr indent="-381000" lvl="2" marL="1371600" rtl="1" algn="r">
              <a:lnSpc>
                <a:spcPct val="100000"/>
              </a:lnSpc>
              <a:spcBef>
                <a:spcPts val="480"/>
              </a:spcBef>
              <a:spcAft>
                <a:spcPts val="0"/>
              </a:spcAft>
              <a:buClr>
                <a:schemeClr val="dk1"/>
              </a:buClr>
              <a:buSzPts val="2400"/>
              <a:buFont typeface="Arial"/>
              <a:buChar char="•"/>
              <a:defRPr sz="2400"/>
            </a:lvl3pPr>
            <a:lvl4pPr indent="-355600" lvl="3" marL="1828800" rtl="1" algn="r">
              <a:lnSpc>
                <a:spcPct val="100000"/>
              </a:lnSpc>
              <a:spcBef>
                <a:spcPts val="400"/>
              </a:spcBef>
              <a:spcAft>
                <a:spcPts val="0"/>
              </a:spcAft>
              <a:buClr>
                <a:schemeClr val="dk1"/>
              </a:buClr>
              <a:buSzPts val="2000"/>
              <a:buFont typeface="Arial"/>
              <a:buChar char="–"/>
              <a:defRPr sz="2000"/>
            </a:lvl4pPr>
            <a:lvl5pPr indent="-355600" lvl="4" marL="2286000" rtl="1" algn="r">
              <a:lnSpc>
                <a:spcPct val="100000"/>
              </a:lnSpc>
              <a:spcBef>
                <a:spcPts val="400"/>
              </a:spcBef>
              <a:spcAft>
                <a:spcPts val="0"/>
              </a:spcAft>
              <a:buClr>
                <a:schemeClr val="dk1"/>
              </a:buClr>
              <a:buSzPts val="2000"/>
              <a:buFont typeface="Arial"/>
              <a:buChar char="»"/>
              <a:defRPr sz="2000"/>
            </a:lvl5pPr>
            <a:lvl6pPr indent="-355600" lvl="5" marL="2743200" rtl="1" algn="r">
              <a:lnSpc>
                <a:spcPct val="100000"/>
              </a:lnSpc>
              <a:spcBef>
                <a:spcPts val="400"/>
              </a:spcBef>
              <a:spcAft>
                <a:spcPts val="0"/>
              </a:spcAft>
              <a:buClr>
                <a:schemeClr val="dk1"/>
              </a:buClr>
              <a:buSzPts val="2000"/>
              <a:buFont typeface="Arial"/>
              <a:buChar char="»"/>
              <a:defRPr sz="2000"/>
            </a:lvl6pPr>
            <a:lvl7pPr indent="-355600" lvl="6" marL="3200400" rtl="1" algn="r">
              <a:lnSpc>
                <a:spcPct val="100000"/>
              </a:lnSpc>
              <a:spcBef>
                <a:spcPts val="400"/>
              </a:spcBef>
              <a:spcAft>
                <a:spcPts val="0"/>
              </a:spcAft>
              <a:buClr>
                <a:schemeClr val="dk1"/>
              </a:buClr>
              <a:buSzPts val="2000"/>
              <a:buFont typeface="Arial"/>
              <a:buChar char="»"/>
              <a:defRPr sz="2000"/>
            </a:lvl7pPr>
            <a:lvl8pPr indent="-355600" lvl="7" marL="3657600" rtl="1" algn="r">
              <a:lnSpc>
                <a:spcPct val="100000"/>
              </a:lnSpc>
              <a:spcBef>
                <a:spcPts val="400"/>
              </a:spcBef>
              <a:spcAft>
                <a:spcPts val="0"/>
              </a:spcAft>
              <a:buClr>
                <a:schemeClr val="dk1"/>
              </a:buClr>
              <a:buSzPts val="2000"/>
              <a:buFont typeface="Arial"/>
              <a:buChar char="»"/>
              <a:defRPr sz="2000"/>
            </a:lvl8pPr>
            <a:lvl9pPr indent="-355600" lvl="8" marL="4114800" rtl="1" algn="r">
              <a:lnSpc>
                <a:spcPct val="100000"/>
              </a:lnSpc>
              <a:spcBef>
                <a:spcPts val="400"/>
              </a:spcBef>
              <a:spcAft>
                <a:spcPts val="0"/>
              </a:spcAft>
              <a:buClr>
                <a:schemeClr val="dk1"/>
              </a:buClr>
              <a:buSzPts val="2000"/>
              <a:buFont typeface="Arial"/>
              <a:buChar char="»"/>
              <a:defRPr sz="2000"/>
            </a:lvl9pPr>
          </a:lstStyle>
          <a:p/>
        </p:txBody>
      </p:sp>
      <p:sp>
        <p:nvSpPr>
          <p:cNvPr id="159" name="Google Shape;159;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280"/>
              </a:spcBef>
              <a:spcAft>
                <a:spcPts val="0"/>
              </a:spcAft>
              <a:buClr>
                <a:schemeClr val="dk1"/>
              </a:buClr>
              <a:buSzPts val="1400"/>
              <a:buFont typeface="Arial"/>
              <a:buNone/>
              <a:defRPr sz="1400"/>
            </a:lvl1pPr>
            <a:lvl2pPr indent="-228600" lvl="1" marL="914400" rtl="1" algn="r">
              <a:lnSpc>
                <a:spcPct val="100000"/>
              </a:lnSpc>
              <a:spcBef>
                <a:spcPts val="240"/>
              </a:spcBef>
              <a:spcAft>
                <a:spcPts val="0"/>
              </a:spcAft>
              <a:buClr>
                <a:schemeClr val="dk1"/>
              </a:buClr>
              <a:buSzPts val="1200"/>
              <a:buFont typeface="Arial"/>
              <a:buNone/>
              <a:defRPr sz="1200"/>
            </a:lvl2pPr>
            <a:lvl3pPr indent="-228600" lvl="2" marL="1371600" rtl="1" algn="r">
              <a:lnSpc>
                <a:spcPct val="100000"/>
              </a:lnSpc>
              <a:spcBef>
                <a:spcPts val="200"/>
              </a:spcBef>
              <a:spcAft>
                <a:spcPts val="0"/>
              </a:spcAft>
              <a:buClr>
                <a:schemeClr val="dk1"/>
              </a:buClr>
              <a:buSzPts val="1000"/>
              <a:buFont typeface="Arial"/>
              <a:buNone/>
              <a:defRPr sz="1000"/>
            </a:lvl3pPr>
            <a:lvl4pPr indent="-228600" lvl="3" marL="1828800" rtl="1" algn="r">
              <a:lnSpc>
                <a:spcPct val="100000"/>
              </a:lnSpc>
              <a:spcBef>
                <a:spcPts val="180"/>
              </a:spcBef>
              <a:spcAft>
                <a:spcPts val="0"/>
              </a:spcAft>
              <a:buClr>
                <a:schemeClr val="dk1"/>
              </a:buClr>
              <a:buSzPts val="900"/>
              <a:buFont typeface="Arial"/>
              <a:buNone/>
              <a:defRPr sz="900"/>
            </a:lvl4pPr>
            <a:lvl5pPr indent="-228600" lvl="4" marL="2286000" rtl="1" algn="r">
              <a:lnSpc>
                <a:spcPct val="100000"/>
              </a:lnSpc>
              <a:spcBef>
                <a:spcPts val="180"/>
              </a:spcBef>
              <a:spcAft>
                <a:spcPts val="0"/>
              </a:spcAft>
              <a:buClr>
                <a:schemeClr val="dk1"/>
              </a:buClr>
              <a:buSzPts val="900"/>
              <a:buFont typeface="Arial"/>
              <a:buNone/>
              <a:defRPr sz="900"/>
            </a:lvl5pPr>
            <a:lvl6pPr indent="-228600" lvl="5" marL="2743200" rtl="1" algn="r">
              <a:lnSpc>
                <a:spcPct val="100000"/>
              </a:lnSpc>
              <a:spcBef>
                <a:spcPts val="180"/>
              </a:spcBef>
              <a:spcAft>
                <a:spcPts val="0"/>
              </a:spcAft>
              <a:buClr>
                <a:schemeClr val="dk1"/>
              </a:buClr>
              <a:buSzPts val="900"/>
              <a:buFont typeface="Arial"/>
              <a:buNone/>
              <a:defRPr sz="900"/>
            </a:lvl6pPr>
            <a:lvl7pPr indent="-228600" lvl="6" marL="3200400" rtl="1" algn="r">
              <a:lnSpc>
                <a:spcPct val="100000"/>
              </a:lnSpc>
              <a:spcBef>
                <a:spcPts val="180"/>
              </a:spcBef>
              <a:spcAft>
                <a:spcPts val="0"/>
              </a:spcAft>
              <a:buClr>
                <a:schemeClr val="dk1"/>
              </a:buClr>
              <a:buSzPts val="900"/>
              <a:buFont typeface="Arial"/>
              <a:buNone/>
              <a:defRPr sz="900"/>
            </a:lvl7pPr>
            <a:lvl8pPr indent="-228600" lvl="7" marL="3657600" rtl="1" algn="r">
              <a:lnSpc>
                <a:spcPct val="100000"/>
              </a:lnSpc>
              <a:spcBef>
                <a:spcPts val="180"/>
              </a:spcBef>
              <a:spcAft>
                <a:spcPts val="0"/>
              </a:spcAft>
              <a:buClr>
                <a:schemeClr val="dk1"/>
              </a:buClr>
              <a:buSzPts val="900"/>
              <a:buFont typeface="Arial"/>
              <a:buNone/>
              <a:defRPr sz="900"/>
            </a:lvl8pPr>
            <a:lvl9pPr indent="-228600" lvl="8" marL="4114800" rtl="1" algn="r">
              <a:lnSpc>
                <a:spcPct val="100000"/>
              </a:lnSpc>
              <a:spcBef>
                <a:spcPts val="180"/>
              </a:spcBef>
              <a:spcAft>
                <a:spcPts val="0"/>
              </a:spcAft>
              <a:buClr>
                <a:schemeClr val="dk1"/>
              </a:buClr>
              <a:buSzPts val="900"/>
              <a:buFont typeface="Arial"/>
              <a:buNone/>
              <a:defRPr sz="900"/>
            </a:lvl9pPr>
          </a:lstStyle>
          <a:p/>
        </p:txBody>
      </p:sp>
      <p:sp>
        <p:nvSpPr>
          <p:cNvPr id="160" name="Google Shape;160;p22"/>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1" name="Google Shape;161;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2" name="Google Shape;162;p22"/>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65" name="Google Shape;165;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80"/>
              </a:spcBef>
              <a:spcAft>
                <a:spcPts val="0"/>
              </a:spcAft>
              <a:buClr>
                <a:schemeClr val="dk1"/>
              </a:buClr>
              <a:buSzPts val="2400"/>
              <a:buFont typeface="Arial"/>
              <a:buNone/>
              <a:defRPr b="1" sz="2400"/>
            </a:lvl1pPr>
            <a:lvl2pPr indent="-228600" lvl="1" marL="914400" rtl="1" algn="r">
              <a:lnSpc>
                <a:spcPct val="100000"/>
              </a:lnSpc>
              <a:spcBef>
                <a:spcPts val="400"/>
              </a:spcBef>
              <a:spcAft>
                <a:spcPts val="0"/>
              </a:spcAft>
              <a:buClr>
                <a:schemeClr val="dk1"/>
              </a:buClr>
              <a:buSzPts val="2000"/>
              <a:buFont typeface="Arial"/>
              <a:buNone/>
              <a:defRPr b="1" sz="2000"/>
            </a:lvl2pPr>
            <a:lvl3pPr indent="-228600" lvl="2" marL="1371600" rtl="1" algn="r">
              <a:lnSpc>
                <a:spcPct val="100000"/>
              </a:lnSpc>
              <a:spcBef>
                <a:spcPts val="360"/>
              </a:spcBef>
              <a:spcAft>
                <a:spcPts val="0"/>
              </a:spcAft>
              <a:buClr>
                <a:schemeClr val="dk1"/>
              </a:buClr>
              <a:buSzPts val="1800"/>
              <a:buFont typeface="Arial"/>
              <a:buNone/>
              <a:defRPr b="1" sz="1800"/>
            </a:lvl3pPr>
            <a:lvl4pPr indent="-228600" lvl="3" marL="1828800" rtl="1" algn="r">
              <a:lnSpc>
                <a:spcPct val="100000"/>
              </a:lnSpc>
              <a:spcBef>
                <a:spcPts val="320"/>
              </a:spcBef>
              <a:spcAft>
                <a:spcPts val="0"/>
              </a:spcAft>
              <a:buClr>
                <a:schemeClr val="dk1"/>
              </a:buClr>
              <a:buSzPts val="1600"/>
              <a:buFont typeface="Arial"/>
              <a:buNone/>
              <a:defRPr b="1" sz="1600"/>
            </a:lvl4pPr>
            <a:lvl5pPr indent="-228600" lvl="4" marL="2286000" rtl="1" algn="r">
              <a:lnSpc>
                <a:spcPct val="100000"/>
              </a:lnSpc>
              <a:spcBef>
                <a:spcPts val="320"/>
              </a:spcBef>
              <a:spcAft>
                <a:spcPts val="0"/>
              </a:spcAft>
              <a:buClr>
                <a:schemeClr val="dk1"/>
              </a:buClr>
              <a:buSzPts val="1600"/>
              <a:buFont typeface="Arial"/>
              <a:buNone/>
              <a:defRPr b="1" sz="1600"/>
            </a:lvl5pPr>
            <a:lvl6pPr indent="-228600" lvl="5" marL="2743200" rtl="1" algn="r">
              <a:lnSpc>
                <a:spcPct val="100000"/>
              </a:lnSpc>
              <a:spcBef>
                <a:spcPts val="320"/>
              </a:spcBef>
              <a:spcAft>
                <a:spcPts val="0"/>
              </a:spcAft>
              <a:buClr>
                <a:schemeClr val="dk1"/>
              </a:buClr>
              <a:buSzPts val="1600"/>
              <a:buFont typeface="Arial"/>
              <a:buNone/>
              <a:defRPr b="1" sz="1600"/>
            </a:lvl6pPr>
            <a:lvl7pPr indent="-228600" lvl="6" marL="3200400" rtl="1" algn="r">
              <a:lnSpc>
                <a:spcPct val="100000"/>
              </a:lnSpc>
              <a:spcBef>
                <a:spcPts val="320"/>
              </a:spcBef>
              <a:spcAft>
                <a:spcPts val="0"/>
              </a:spcAft>
              <a:buClr>
                <a:schemeClr val="dk1"/>
              </a:buClr>
              <a:buSzPts val="1600"/>
              <a:buFont typeface="Arial"/>
              <a:buNone/>
              <a:defRPr b="1" sz="1600"/>
            </a:lvl7pPr>
            <a:lvl8pPr indent="-228600" lvl="7" marL="3657600" rtl="1" algn="r">
              <a:lnSpc>
                <a:spcPct val="100000"/>
              </a:lnSpc>
              <a:spcBef>
                <a:spcPts val="320"/>
              </a:spcBef>
              <a:spcAft>
                <a:spcPts val="0"/>
              </a:spcAft>
              <a:buClr>
                <a:schemeClr val="dk1"/>
              </a:buClr>
              <a:buSzPts val="1600"/>
              <a:buFont typeface="Arial"/>
              <a:buNone/>
              <a:defRPr b="1" sz="1600"/>
            </a:lvl8pPr>
            <a:lvl9pPr indent="-228600" lvl="8" marL="4114800" rtl="1" algn="r">
              <a:lnSpc>
                <a:spcPct val="100000"/>
              </a:lnSpc>
              <a:spcBef>
                <a:spcPts val="320"/>
              </a:spcBef>
              <a:spcAft>
                <a:spcPts val="0"/>
              </a:spcAft>
              <a:buClr>
                <a:schemeClr val="dk1"/>
              </a:buClr>
              <a:buSzPts val="1600"/>
              <a:buFont typeface="Arial"/>
              <a:buNone/>
              <a:defRPr b="1" sz="1600"/>
            </a:lvl9pPr>
          </a:lstStyle>
          <a:p/>
        </p:txBody>
      </p:sp>
      <p:sp>
        <p:nvSpPr>
          <p:cNvPr id="166" name="Google Shape;166;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lnSpc>
                <a:spcPct val="100000"/>
              </a:lnSpc>
              <a:spcBef>
                <a:spcPts val="480"/>
              </a:spcBef>
              <a:spcAft>
                <a:spcPts val="0"/>
              </a:spcAft>
              <a:buClr>
                <a:schemeClr val="dk1"/>
              </a:buClr>
              <a:buSzPts val="2400"/>
              <a:buFont typeface="Arial"/>
              <a:buChar char="•"/>
              <a:defRPr sz="2400"/>
            </a:lvl1pPr>
            <a:lvl2pPr indent="-355600" lvl="1" marL="914400" rtl="1" algn="r">
              <a:lnSpc>
                <a:spcPct val="100000"/>
              </a:lnSpc>
              <a:spcBef>
                <a:spcPts val="400"/>
              </a:spcBef>
              <a:spcAft>
                <a:spcPts val="0"/>
              </a:spcAft>
              <a:buClr>
                <a:schemeClr val="dk1"/>
              </a:buClr>
              <a:buSzPts val="2000"/>
              <a:buFont typeface="Arial"/>
              <a:buChar char="–"/>
              <a:defRPr sz="2000"/>
            </a:lvl2pPr>
            <a:lvl3pPr indent="-342900" lvl="2" marL="1371600" rtl="1" algn="r">
              <a:lnSpc>
                <a:spcPct val="100000"/>
              </a:lnSpc>
              <a:spcBef>
                <a:spcPts val="360"/>
              </a:spcBef>
              <a:spcAft>
                <a:spcPts val="0"/>
              </a:spcAft>
              <a:buClr>
                <a:schemeClr val="dk1"/>
              </a:buClr>
              <a:buSzPts val="1800"/>
              <a:buFont typeface="Arial"/>
              <a:buChar char="•"/>
              <a:defRPr sz="1800"/>
            </a:lvl3pPr>
            <a:lvl4pPr indent="-330200" lvl="3" marL="1828800" rtl="1" algn="r">
              <a:lnSpc>
                <a:spcPct val="100000"/>
              </a:lnSpc>
              <a:spcBef>
                <a:spcPts val="320"/>
              </a:spcBef>
              <a:spcAft>
                <a:spcPts val="0"/>
              </a:spcAft>
              <a:buClr>
                <a:schemeClr val="dk1"/>
              </a:buClr>
              <a:buSzPts val="1600"/>
              <a:buFont typeface="Arial"/>
              <a:buChar char="–"/>
              <a:defRPr sz="1600"/>
            </a:lvl4pPr>
            <a:lvl5pPr indent="-330200" lvl="4" marL="2286000" rtl="1" algn="r">
              <a:lnSpc>
                <a:spcPct val="100000"/>
              </a:lnSpc>
              <a:spcBef>
                <a:spcPts val="320"/>
              </a:spcBef>
              <a:spcAft>
                <a:spcPts val="0"/>
              </a:spcAft>
              <a:buClr>
                <a:schemeClr val="dk1"/>
              </a:buClr>
              <a:buSzPts val="1600"/>
              <a:buFont typeface="Arial"/>
              <a:buChar char="»"/>
              <a:defRPr sz="1600"/>
            </a:lvl5pPr>
            <a:lvl6pPr indent="-330200" lvl="5" marL="2743200" rtl="1" algn="r">
              <a:lnSpc>
                <a:spcPct val="100000"/>
              </a:lnSpc>
              <a:spcBef>
                <a:spcPts val="320"/>
              </a:spcBef>
              <a:spcAft>
                <a:spcPts val="0"/>
              </a:spcAft>
              <a:buClr>
                <a:schemeClr val="dk1"/>
              </a:buClr>
              <a:buSzPts val="1600"/>
              <a:buFont typeface="Arial"/>
              <a:buChar char="»"/>
              <a:defRPr sz="1600"/>
            </a:lvl6pPr>
            <a:lvl7pPr indent="-330200" lvl="6" marL="3200400" rtl="1" algn="r">
              <a:lnSpc>
                <a:spcPct val="100000"/>
              </a:lnSpc>
              <a:spcBef>
                <a:spcPts val="320"/>
              </a:spcBef>
              <a:spcAft>
                <a:spcPts val="0"/>
              </a:spcAft>
              <a:buClr>
                <a:schemeClr val="dk1"/>
              </a:buClr>
              <a:buSzPts val="1600"/>
              <a:buFont typeface="Arial"/>
              <a:buChar char="»"/>
              <a:defRPr sz="1600"/>
            </a:lvl7pPr>
            <a:lvl8pPr indent="-330200" lvl="7" marL="3657600" rtl="1" algn="r">
              <a:lnSpc>
                <a:spcPct val="100000"/>
              </a:lnSpc>
              <a:spcBef>
                <a:spcPts val="320"/>
              </a:spcBef>
              <a:spcAft>
                <a:spcPts val="0"/>
              </a:spcAft>
              <a:buClr>
                <a:schemeClr val="dk1"/>
              </a:buClr>
              <a:buSzPts val="1600"/>
              <a:buFont typeface="Arial"/>
              <a:buChar char="»"/>
              <a:defRPr sz="1600"/>
            </a:lvl8pPr>
            <a:lvl9pPr indent="-330200" lvl="8" marL="4114800" rtl="1" algn="r">
              <a:lnSpc>
                <a:spcPct val="100000"/>
              </a:lnSpc>
              <a:spcBef>
                <a:spcPts val="320"/>
              </a:spcBef>
              <a:spcAft>
                <a:spcPts val="0"/>
              </a:spcAft>
              <a:buClr>
                <a:schemeClr val="dk1"/>
              </a:buClr>
              <a:buSzPts val="1600"/>
              <a:buFont typeface="Arial"/>
              <a:buChar char="»"/>
              <a:defRPr sz="1600"/>
            </a:lvl9pPr>
          </a:lstStyle>
          <a:p/>
        </p:txBody>
      </p:sp>
      <p:sp>
        <p:nvSpPr>
          <p:cNvPr id="167" name="Google Shape;167;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80"/>
              </a:spcBef>
              <a:spcAft>
                <a:spcPts val="0"/>
              </a:spcAft>
              <a:buClr>
                <a:schemeClr val="dk1"/>
              </a:buClr>
              <a:buSzPts val="2400"/>
              <a:buFont typeface="Arial"/>
              <a:buNone/>
              <a:defRPr b="1" sz="2400"/>
            </a:lvl1pPr>
            <a:lvl2pPr indent="-228600" lvl="1" marL="914400" rtl="1" algn="r">
              <a:lnSpc>
                <a:spcPct val="100000"/>
              </a:lnSpc>
              <a:spcBef>
                <a:spcPts val="400"/>
              </a:spcBef>
              <a:spcAft>
                <a:spcPts val="0"/>
              </a:spcAft>
              <a:buClr>
                <a:schemeClr val="dk1"/>
              </a:buClr>
              <a:buSzPts val="2000"/>
              <a:buFont typeface="Arial"/>
              <a:buNone/>
              <a:defRPr b="1" sz="2000"/>
            </a:lvl2pPr>
            <a:lvl3pPr indent="-228600" lvl="2" marL="1371600" rtl="1" algn="r">
              <a:lnSpc>
                <a:spcPct val="100000"/>
              </a:lnSpc>
              <a:spcBef>
                <a:spcPts val="360"/>
              </a:spcBef>
              <a:spcAft>
                <a:spcPts val="0"/>
              </a:spcAft>
              <a:buClr>
                <a:schemeClr val="dk1"/>
              </a:buClr>
              <a:buSzPts val="1800"/>
              <a:buFont typeface="Arial"/>
              <a:buNone/>
              <a:defRPr b="1" sz="1800"/>
            </a:lvl3pPr>
            <a:lvl4pPr indent="-228600" lvl="3" marL="1828800" rtl="1" algn="r">
              <a:lnSpc>
                <a:spcPct val="100000"/>
              </a:lnSpc>
              <a:spcBef>
                <a:spcPts val="320"/>
              </a:spcBef>
              <a:spcAft>
                <a:spcPts val="0"/>
              </a:spcAft>
              <a:buClr>
                <a:schemeClr val="dk1"/>
              </a:buClr>
              <a:buSzPts val="1600"/>
              <a:buFont typeface="Arial"/>
              <a:buNone/>
              <a:defRPr b="1" sz="1600"/>
            </a:lvl4pPr>
            <a:lvl5pPr indent="-228600" lvl="4" marL="2286000" rtl="1" algn="r">
              <a:lnSpc>
                <a:spcPct val="100000"/>
              </a:lnSpc>
              <a:spcBef>
                <a:spcPts val="320"/>
              </a:spcBef>
              <a:spcAft>
                <a:spcPts val="0"/>
              </a:spcAft>
              <a:buClr>
                <a:schemeClr val="dk1"/>
              </a:buClr>
              <a:buSzPts val="1600"/>
              <a:buFont typeface="Arial"/>
              <a:buNone/>
              <a:defRPr b="1" sz="1600"/>
            </a:lvl5pPr>
            <a:lvl6pPr indent="-228600" lvl="5" marL="2743200" rtl="1" algn="r">
              <a:lnSpc>
                <a:spcPct val="100000"/>
              </a:lnSpc>
              <a:spcBef>
                <a:spcPts val="320"/>
              </a:spcBef>
              <a:spcAft>
                <a:spcPts val="0"/>
              </a:spcAft>
              <a:buClr>
                <a:schemeClr val="dk1"/>
              </a:buClr>
              <a:buSzPts val="1600"/>
              <a:buFont typeface="Arial"/>
              <a:buNone/>
              <a:defRPr b="1" sz="1600"/>
            </a:lvl6pPr>
            <a:lvl7pPr indent="-228600" lvl="6" marL="3200400" rtl="1" algn="r">
              <a:lnSpc>
                <a:spcPct val="100000"/>
              </a:lnSpc>
              <a:spcBef>
                <a:spcPts val="320"/>
              </a:spcBef>
              <a:spcAft>
                <a:spcPts val="0"/>
              </a:spcAft>
              <a:buClr>
                <a:schemeClr val="dk1"/>
              </a:buClr>
              <a:buSzPts val="1600"/>
              <a:buFont typeface="Arial"/>
              <a:buNone/>
              <a:defRPr b="1" sz="1600"/>
            </a:lvl7pPr>
            <a:lvl8pPr indent="-228600" lvl="7" marL="3657600" rtl="1" algn="r">
              <a:lnSpc>
                <a:spcPct val="100000"/>
              </a:lnSpc>
              <a:spcBef>
                <a:spcPts val="320"/>
              </a:spcBef>
              <a:spcAft>
                <a:spcPts val="0"/>
              </a:spcAft>
              <a:buClr>
                <a:schemeClr val="dk1"/>
              </a:buClr>
              <a:buSzPts val="1600"/>
              <a:buFont typeface="Arial"/>
              <a:buNone/>
              <a:defRPr b="1" sz="1600"/>
            </a:lvl8pPr>
            <a:lvl9pPr indent="-228600" lvl="8" marL="4114800" rtl="1" algn="r">
              <a:lnSpc>
                <a:spcPct val="100000"/>
              </a:lnSpc>
              <a:spcBef>
                <a:spcPts val="320"/>
              </a:spcBef>
              <a:spcAft>
                <a:spcPts val="0"/>
              </a:spcAft>
              <a:buClr>
                <a:schemeClr val="dk1"/>
              </a:buClr>
              <a:buSzPts val="1600"/>
              <a:buFont typeface="Arial"/>
              <a:buNone/>
              <a:defRPr b="1" sz="1600"/>
            </a:lvl9pPr>
          </a:lstStyle>
          <a:p/>
        </p:txBody>
      </p:sp>
      <p:sp>
        <p:nvSpPr>
          <p:cNvPr id="168" name="Google Shape;168;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lnSpc>
                <a:spcPct val="100000"/>
              </a:lnSpc>
              <a:spcBef>
                <a:spcPts val="480"/>
              </a:spcBef>
              <a:spcAft>
                <a:spcPts val="0"/>
              </a:spcAft>
              <a:buClr>
                <a:schemeClr val="dk1"/>
              </a:buClr>
              <a:buSzPts val="2400"/>
              <a:buFont typeface="Arial"/>
              <a:buChar char="•"/>
              <a:defRPr sz="2400"/>
            </a:lvl1pPr>
            <a:lvl2pPr indent="-355600" lvl="1" marL="914400" rtl="1" algn="r">
              <a:lnSpc>
                <a:spcPct val="100000"/>
              </a:lnSpc>
              <a:spcBef>
                <a:spcPts val="400"/>
              </a:spcBef>
              <a:spcAft>
                <a:spcPts val="0"/>
              </a:spcAft>
              <a:buClr>
                <a:schemeClr val="dk1"/>
              </a:buClr>
              <a:buSzPts val="2000"/>
              <a:buFont typeface="Arial"/>
              <a:buChar char="–"/>
              <a:defRPr sz="2000"/>
            </a:lvl2pPr>
            <a:lvl3pPr indent="-342900" lvl="2" marL="1371600" rtl="1" algn="r">
              <a:lnSpc>
                <a:spcPct val="100000"/>
              </a:lnSpc>
              <a:spcBef>
                <a:spcPts val="360"/>
              </a:spcBef>
              <a:spcAft>
                <a:spcPts val="0"/>
              </a:spcAft>
              <a:buClr>
                <a:schemeClr val="dk1"/>
              </a:buClr>
              <a:buSzPts val="1800"/>
              <a:buFont typeface="Arial"/>
              <a:buChar char="•"/>
              <a:defRPr sz="1800"/>
            </a:lvl3pPr>
            <a:lvl4pPr indent="-330200" lvl="3" marL="1828800" rtl="1" algn="r">
              <a:lnSpc>
                <a:spcPct val="100000"/>
              </a:lnSpc>
              <a:spcBef>
                <a:spcPts val="320"/>
              </a:spcBef>
              <a:spcAft>
                <a:spcPts val="0"/>
              </a:spcAft>
              <a:buClr>
                <a:schemeClr val="dk1"/>
              </a:buClr>
              <a:buSzPts val="1600"/>
              <a:buFont typeface="Arial"/>
              <a:buChar char="–"/>
              <a:defRPr sz="1600"/>
            </a:lvl4pPr>
            <a:lvl5pPr indent="-330200" lvl="4" marL="2286000" rtl="1" algn="r">
              <a:lnSpc>
                <a:spcPct val="100000"/>
              </a:lnSpc>
              <a:spcBef>
                <a:spcPts val="320"/>
              </a:spcBef>
              <a:spcAft>
                <a:spcPts val="0"/>
              </a:spcAft>
              <a:buClr>
                <a:schemeClr val="dk1"/>
              </a:buClr>
              <a:buSzPts val="1600"/>
              <a:buFont typeface="Arial"/>
              <a:buChar char="»"/>
              <a:defRPr sz="1600"/>
            </a:lvl5pPr>
            <a:lvl6pPr indent="-330200" lvl="5" marL="2743200" rtl="1" algn="r">
              <a:lnSpc>
                <a:spcPct val="100000"/>
              </a:lnSpc>
              <a:spcBef>
                <a:spcPts val="320"/>
              </a:spcBef>
              <a:spcAft>
                <a:spcPts val="0"/>
              </a:spcAft>
              <a:buClr>
                <a:schemeClr val="dk1"/>
              </a:buClr>
              <a:buSzPts val="1600"/>
              <a:buFont typeface="Arial"/>
              <a:buChar char="»"/>
              <a:defRPr sz="1600"/>
            </a:lvl6pPr>
            <a:lvl7pPr indent="-330200" lvl="6" marL="3200400" rtl="1" algn="r">
              <a:lnSpc>
                <a:spcPct val="100000"/>
              </a:lnSpc>
              <a:spcBef>
                <a:spcPts val="320"/>
              </a:spcBef>
              <a:spcAft>
                <a:spcPts val="0"/>
              </a:spcAft>
              <a:buClr>
                <a:schemeClr val="dk1"/>
              </a:buClr>
              <a:buSzPts val="1600"/>
              <a:buFont typeface="Arial"/>
              <a:buChar char="»"/>
              <a:defRPr sz="1600"/>
            </a:lvl7pPr>
            <a:lvl8pPr indent="-330200" lvl="7" marL="3657600" rtl="1" algn="r">
              <a:lnSpc>
                <a:spcPct val="100000"/>
              </a:lnSpc>
              <a:spcBef>
                <a:spcPts val="320"/>
              </a:spcBef>
              <a:spcAft>
                <a:spcPts val="0"/>
              </a:spcAft>
              <a:buClr>
                <a:schemeClr val="dk1"/>
              </a:buClr>
              <a:buSzPts val="1600"/>
              <a:buFont typeface="Arial"/>
              <a:buChar char="»"/>
              <a:defRPr sz="1600"/>
            </a:lvl8pPr>
            <a:lvl9pPr indent="-330200" lvl="8" marL="4114800" rtl="1" algn="r">
              <a:lnSpc>
                <a:spcPct val="100000"/>
              </a:lnSpc>
              <a:spcBef>
                <a:spcPts val="320"/>
              </a:spcBef>
              <a:spcAft>
                <a:spcPts val="0"/>
              </a:spcAft>
              <a:buClr>
                <a:schemeClr val="dk1"/>
              </a:buClr>
              <a:buSzPts val="1600"/>
              <a:buFont typeface="Arial"/>
              <a:buChar char="»"/>
              <a:defRPr sz="1600"/>
            </a:lvl9pPr>
          </a:lstStyle>
          <a:p/>
        </p:txBody>
      </p:sp>
      <p:sp>
        <p:nvSpPr>
          <p:cNvPr id="169" name="Google Shape;169;p23"/>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0" name="Google Shape;170;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1" name="Google Shape;171;p23"/>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2" name="Shape 172"/>
        <p:cNvGrpSpPr/>
        <p:nvPr/>
      </p:nvGrpSpPr>
      <p:grpSpPr>
        <a:xfrm>
          <a:off x="0" y="0"/>
          <a:ext cx="0" cy="0"/>
          <a:chOff x="0" y="0"/>
          <a:chExt cx="0" cy="0"/>
        </a:xfrm>
      </p:grpSpPr>
      <p:sp>
        <p:nvSpPr>
          <p:cNvPr id="173" name="Google Shape;1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74" name="Google Shape;174;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lnSpc>
                <a:spcPct val="100000"/>
              </a:lnSpc>
              <a:spcBef>
                <a:spcPts val="560"/>
              </a:spcBef>
              <a:spcAft>
                <a:spcPts val="0"/>
              </a:spcAft>
              <a:buClr>
                <a:schemeClr val="dk1"/>
              </a:buClr>
              <a:buSzPts val="2800"/>
              <a:buFont typeface="Arial"/>
              <a:buChar char="•"/>
              <a:defRPr sz="2800"/>
            </a:lvl1pPr>
            <a:lvl2pPr indent="-381000" lvl="1" marL="914400" rtl="1" algn="r">
              <a:lnSpc>
                <a:spcPct val="100000"/>
              </a:lnSpc>
              <a:spcBef>
                <a:spcPts val="480"/>
              </a:spcBef>
              <a:spcAft>
                <a:spcPts val="0"/>
              </a:spcAft>
              <a:buClr>
                <a:schemeClr val="dk1"/>
              </a:buClr>
              <a:buSzPts val="2400"/>
              <a:buFont typeface="Arial"/>
              <a:buChar char="–"/>
              <a:defRPr sz="2400"/>
            </a:lvl2pPr>
            <a:lvl3pPr indent="-355600" lvl="2" marL="1371600" rtl="1" algn="r">
              <a:lnSpc>
                <a:spcPct val="100000"/>
              </a:lnSpc>
              <a:spcBef>
                <a:spcPts val="400"/>
              </a:spcBef>
              <a:spcAft>
                <a:spcPts val="0"/>
              </a:spcAft>
              <a:buClr>
                <a:schemeClr val="dk1"/>
              </a:buClr>
              <a:buSzPts val="2000"/>
              <a:buFont typeface="Arial"/>
              <a:buChar char="•"/>
              <a:defRPr sz="2000"/>
            </a:lvl3pPr>
            <a:lvl4pPr indent="-342900" lvl="3" marL="1828800" rtl="1" algn="r">
              <a:lnSpc>
                <a:spcPct val="100000"/>
              </a:lnSpc>
              <a:spcBef>
                <a:spcPts val="360"/>
              </a:spcBef>
              <a:spcAft>
                <a:spcPts val="0"/>
              </a:spcAft>
              <a:buClr>
                <a:schemeClr val="dk1"/>
              </a:buClr>
              <a:buSzPts val="1800"/>
              <a:buFont typeface="Arial"/>
              <a:buChar char="–"/>
              <a:defRPr sz="1800"/>
            </a:lvl4pPr>
            <a:lvl5pPr indent="-342900" lvl="4" marL="2286000" rtl="1" algn="r">
              <a:lnSpc>
                <a:spcPct val="100000"/>
              </a:lnSpc>
              <a:spcBef>
                <a:spcPts val="360"/>
              </a:spcBef>
              <a:spcAft>
                <a:spcPts val="0"/>
              </a:spcAft>
              <a:buClr>
                <a:schemeClr val="dk1"/>
              </a:buClr>
              <a:buSzPts val="1800"/>
              <a:buFont typeface="Arial"/>
              <a:buChar char="»"/>
              <a:defRPr sz="1800"/>
            </a:lvl5pPr>
            <a:lvl6pPr indent="-342900" lvl="5" marL="2743200" rtl="1" algn="r">
              <a:lnSpc>
                <a:spcPct val="100000"/>
              </a:lnSpc>
              <a:spcBef>
                <a:spcPts val="360"/>
              </a:spcBef>
              <a:spcAft>
                <a:spcPts val="0"/>
              </a:spcAft>
              <a:buClr>
                <a:schemeClr val="dk1"/>
              </a:buClr>
              <a:buSzPts val="1800"/>
              <a:buFont typeface="Arial"/>
              <a:buChar char="»"/>
              <a:defRPr sz="1800"/>
            </a:lvl6pPr>
            <a:lvl7pPr indent="-342900" lvl="6" marL="3200400" rtl="1" algn="r">
              <a:lnSpc>
                <a:spcPct val="100000"/>
              </a:lnSpc>
              <a:spcBef>
                <a:spcPts val="360"/>
              </a:spcBef>
              <a:spcAft>
                <a:spcPts val="0"/>
              </a:spcAft>
              <a:buClr>
                <a:schemeClr val="dk1"/>
              </a:buClr>
              <a:buSzPts val="1800"/>
              <a:buFont typeface="Arial"/>
              <a:buChar char="»"/>
              <a:defRPr sz="1800"/>
            </a:lvl7pPr>
            <a:lvl8pPr indent="-342900" lvl="7" marL="3657600" rtl="1" algn="r">
              <a:lnSpc>
                <a:spcPct val="100000"/>
              </a:lnSpc>
              <a:spcBef>
                <a:spcPts val="360"/>
              </a:spcBef>
              <a:spcAft>
                <a:spcPts val="0"/>
              </a:spcAft>
              <a:buClr>
                <a:schemeClr val="dk1"/>
              </a:buClr>
              <a:buSzPts val="1800"/>
              <a:buFont typeface="Arial"/>
              <a:buChar char="»"/>
              <a:defRPr sz="1800"/>
            </a:lvl8pPr>
            <a:lvl9pPr indent="-342900" lvl="8" marL="4114800" rtl="1" algn="r">
              <a:lnSpc>
                <a:spcPct val="100000"/>
              </a:lnSpc>
              <a:spcBef>
                <a:spcPts val="360"/>
              </a:spcBef>
              <a:spcAft>
                <a:spcPts val="0"/>
              </a:spcAft>
              <a:buClr>
                <a:schemeClr val="dk1"/>
              </a:buClr>
              <a:buSzPts val="1800"/>
              <a:buFont typeface="Arial"/>
              <a:buChar char="»"/>
              <a:defRPr sz="1800"/>
            </a:lvl9pPr>
          </a:lstStyle>
          <a:p/>
        </p:txBody>
      </p:sp>
      <p:sp>
        <p:nvSpPr>
          <p:cNvPr id="175" name="Google Shape;175;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lnSpc>
                <a:spcPct val="100000"/>
              </a:lnSpc>
              <a:spcBef>
                <a:spcPts val="560"/>
              </a:spcBef>
              <a:spcAft>
                <a:spcPts val="0"/>
              </a:spcAft>
              <a:buClr>
                <a:schemeClr val="dk1"/>
              </a:buClr>
              <a:buSzPts val="2800"/>
              <a:buFont typeface="Arial"/>
              <a:buChar char="•"/>
              <a:defRPr sz="2800"/>
            </a:lvl1pPr>
            <a:lvl2pPr indent="-381000" lvl="1" marL="914400" rtl="1" algn="r">
              <a:lnSpc>
                <a:spcPct val="100000"/>
              </a:lnSpc>
              <a:spcBef>
                <a:spcPts val="480"/>
              </a:spcBef>
              <a:spcAft>
                <a:spcPts val="0"/>
              </a:spcAft>
              <a:buClr>
                <a:schemeClr val="dk1"/>
              </a:buClr>
              <a:buSzPts val="2400"/>
              <a:buFont typeface="Arial"/>
              <a:buChar char="–"/>
              <a:defRPr sz="2400"/>
            </a:lvl2pPr>
            <a:lvl3pPr indent="-355600" lvl="2" marL="1371600" rtl="1" algn="r">
              <a:lnSpc>
                <a:spcPct val="100000"/>
              </a:lnSpc>
              <a:spcBef>
                <a:spcPts val="400"/>
              </a:spcBef>
              <a:spcAft>
                <a:spcPts val="0"/>
              </a:spcAft>
              <a:buClr>
                <a:schemeClr val="dk1"/>
              </a:buClr>
              <a:buSzPts val="2000"/>
              <a:buFont typeface="Arial"/>
              <a:buChar char="•"/>
              <a:defRPr sz="2000"/>
            </a:lvl3pPr>
            <a:lvl4pPr indent="-342900" lvl="3" marL="1828800" rtl="1" algn="r">
              <a:lnSpc>
                <a:spcPct val="100000"/>
              </a:lnSpc>
              <a:spcBef>
                <a:spcPts val="360"/>
              </a:spcBef>
              <a:spcAft>
                <a:spcPts val="0"/>
              </a:spcAft>
              <a:buClr>
                <a:schemeClr val="dk1"/>
              </a:buClr>
              <a:buSzPts val="1800"/>
              <a:buFont typeface="Arial"/>
              <a:buChar char="–"/>
              <a:defRPr sz="1800"/>
            </a:lvl4pPr>
            <a:lvl5pPr indent="-342900" lvl="4" marL="2286000" rtl="1" algn="r">
              <a:lnSpc>
                <a:spcPct val="100000"/>
              </a:lnSpc>
              <a:spcBef>
                <a:spcPts val="360"/>
              </a:spcBef>
              <a:spcAft>
                <a:spcPts val="0"/>
              </a:spcAft>
              <a:buClr>
                <a:schemeClr val="dk1"/>
              </a:buClr>
              <a:buSzPts val="1800"/>
              <a:buFont typeface="Arial"/>
              <a:buChar char="»"/>
              <a:defRPr sz="1800"/>
            </a:lvl5pPr>
            <a:lvl6pPr indent="-342900" lvl="5" marL="2743200" rtl="1" algn="r">
              <a:lnSpc>
                <a:spcPct val="100000"/>
              </a:lnSpc>
              <a:spcBef>
                <a:spcPts val="360"/>
              </a:spcBef>
              <a:spcAft>
                <a:spcPts val="0"/>
              </a:spcAft>
              <a:buClr>
                <a:schemeClr val="dk1"/>
              </a:buClr>
              <a:buSzPts val="1800"/>
              <a:buFont typeface="Arial"/>
              <a:buChar char="»"/>
              <a:defRPr sz="1800"/>
            </a:lvl6pPr>
            <a:lvl7pPr indent="-342900" lvl="6" marL="3200400" rtl="1" algn="r">
              <a:lnSpc>
                <a:spcPct val="100000"/>
              </a:lnSpc>
              <a:spcBef>
                <a:spcPts val="360"/>
              </a:spcBef>
              <a:spcAft>
                <a:spcPts val="0"/>
              </a:spcAft>
              <a:buClr>
                <a:schemeClr val="dk1"/>
              </a:buClr>
              <a:buSzPts val="1800"/>
              <a:buFont typeface="Arial"/>
              <a:buChar char="»"/>
              <a:defRPr sz="1800"/>
            </a:lvl7pPr>
            <a:lvl8pPr indent="-342900" lvl="7" marL="3657600" rtl="1" algn="r">
              <a:lnSpc>
                <a:spcPct val="100000"/>
              </a:lnSpc>
              <a:spcBef>
                <a:spcPts val="360"/>
              </a:spcBef>
              <a:spcAft>
                <a:spcPts val="0"/>
              </a:spcAft>
              <a:buClr>
                <a:schemeClr val="dk1"/>
              </a:buClr>
              <a:buSzPts val="1800"/>
              <a:buFont typeface="Arial"/>
              <a:buChar char="»"/>
              <a:defRPr sz="1800"/>
            </a:lvl8pPr>
            <a:lvl9pPr indent="-342900" lvl="8" marL="4114800" rtl="1" algn="r">
              <a:lnSpc>
                <a:spcPct val="100000"/>
              </a:lnSpc>
              <a:spcBef>
                <a:spcPts val="360"/>
              </a:spcBef>
              <a:spcAft>
                <a:spcPts val="0"/>
              </a:spcAft>
              <a:buClr>
                <a:schemeClr val="dk1"/>
              </a:buClr>
              <a:buSzPts val="1800"/>
              <a:buFont typeface="Arial"/>
              <a:buChar char="»"/>
              <a:defRPr sz="1800"/>
            </a:lvl9pPr>
          </a:lstStyle>
          <a:p/>
        </p:txBody>
      </p:sp>
      <p:sp>
        <p:nvSpPr>
          <p:cNvPr id="176" name="Google Shape;176;p24"/>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7" name="Google Shape;17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8" name="Google Shape;178;p24"/>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l">
              <a:lnSpc>
                <a:spcPct val="100000"/>
              </a:lnSpc>
              <a:spcBef>
                <a:spcPts val="0"/>
              </a:spcBef>
              <a:spcAft>
                <a:spcPts val="0"/>
              </a:spcAft>
              <a:buSzPts val="1400"/>
              <a:buNone/>
              <a:defRPr b="1" sz="4000" cap="none"/>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181" name="Google Shape;181;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00"/>
              </a:spcBef>
              <a:spcAft>
                <a:spcPts val="0"/>
              </a:spcAft>
              <a:buClr>
                <a:schemeClr val="dk1"/>
              </a:buClr>
              <a:buSzPts val="2000"/>
              <a:buFont typeface="Arial"/>
              <a:buNone/>
              <a:defRPr sz="2000"/>
            </a:lvl1pPr>
            <a:lvl2pPr indent="-228600" lvl="1" marL="914400" rtl="1" algn="r">
              <a:lnSpc>
                <a:spcPct val="100000"/>
              </a:lnSpc>
              <a:spcBef>
                <a:spcPts val="360"/>
              </a:spcBef>
              <a:spcAft>
                <a:spcPts val="0"/>
              </a:spcAft>
              <a:buClr>
                <a:schemeClr val="dk1"/>
              </a:buClr>
              <a:buSzPts val="1800"/>
              <a:buFont typeface="Arial"/>
              <a:buNone/>
              <a:defRPr sz="1800"/>
            </a:lvl2pPr>
            <a:lvl3pPr indent="-228600" lvl="2" marL="1371600" rtl="1" algn="r">
              <a:lnSpc>
                <a:spcPct val="100000"/>
              </a:lnSpc>
              <a:spcBef>
                <a:spcPts val="320"/>
              </a:spcBef>
              <a:spcAft>
                <a:spcPts val="0"/>
              </a:spcAft>
              <a:buClr>
                <a:schemeClr val="dk1"/>
              </a:buClr>
              <a:buSzPts val="1600"/>
              <a:buFont typeface="Arial"/>
              <a:buNone/>
              <a:defRPr sz="1600"/>
            </a:lvl3pPr>
            <a:lvl4pPr indent="-228600" lvl="3" marL="1828800" rtl="1" algn="r">
              <a:lnSpc>
                <a:spcPct val="100000"/>
              </a:lnSpc>
              <a:spcBef>
                <a:spcPts val="280"/>
              </a:spcBef>
              <a:spcAft>
                <a:spcPts val="0"/>
              </a:spcAft>
              <a:buClr>
                <a:schemeClr val="dk1"/>
              </a:buClr>
              <a:buSzPts val="1400"/>
              <a:buFont typeface="Arial"/>
              <a:buNone/>
              <a:defRPr sz="1400"/>
            </a:lvl4pPr>
            <a:lvl5pPr indent="-228600" lvl="4" marL="2286000" rtl="1" algn="r">
              <a:lnSpc>
                <a:spcPct val="100000"/>
              </a:lnSpc>
              <a:spcBef>
                <a:spcPts val="280"/>
              </a:spcBef>
              <a:spcAft>
                <a:spcPts val="0"/>
              </a:spcAft>
              <a:buClr>
                <a:schemeClr val="dk1"/>
              </a:buClr>
              <a:buSzPts val="1400"/>
              <a:buFont typeface="Arial"/>
              <a:buNone/>
              <a:defRPr sz="1400"/>
            </a:lvl5pPr>
            <a:lvl6pPr indent="-228600" lvl="5" marL="2743200" rtl="1" algn="r">
              <a:lnSpc>
                <a:spcPct val="100000"/>
              </a:lnSpc>
              <a:spcBef>
                <a:spcPts val="280"/>
              </a:spcBef>
              <a:spcAft>
                <a:spcPts val="0"/>
              </a:spcAft>
              <a:buClr>
                <a:schemeClr val="dk1"/>
              </a:buClr>
              <a:buSzPts val="1400"/>
              <a:buFont typeface="Arial"/>
              <a:buNone/>
              <a:defRPr sz="1400"/>
            </a:lvl6pPr>
            <a:lvl7pPr indent="-228600" lvl="6" marL="3200400" rtl="1" algn="r">
              <a:lnSpc>
                <a:spcPct val="100000"/>
              </a:lnSpc>
              <a:spcBef>
                <a:spcPts val="280"/>
              </a:spcBef>
              <a:spcAft>
                <a:spcPts val="0"/>
              </a:spcAft>
              <a:buClr>
                <a:schemeClr val="dk1"/>
              </a:buClr>
              <a:buSzPts val="1400"/>
              <a:buFont typeface="Arial"/>
              <a:buNone/>
              <a:defRPr sz="1400"/>
            </a:lvl7pPr>
            <a:lvl8pPr indent="-228600" lvl="7" marL="3657600" rtl="1" algn="r">
              <a:lnSpc>
                <a:spcPct val="100000"/>
              </a:lnSpc>
              <a:spcBef>
                <a:spcPts val="280"/>
              </a:spcBef>
              <a:spcAft>
                <a:spcPts val="0"/>
              </a:spcAft>
              <a:buClr>
                <a:schemeClr val="dk1"/>
              </a:buClr>
              <a:buSzPts val="1400"/>
              <a:buFont typeface="Arial"/>
              <a:buNone/>
              <a:defRPr sz="1400"/>
            </a:lvl8pPr>
            <a:lvl9pPr indent="-228600" lvl="8" marL="4114800" rtl="1" algn="r">
              <a:lnSpc>
                <a:spcPct val="100000"/>
              </a:lnSpc>
              <a:spcBef>
                <a:spcPts val="280"/>
              </a:spcBef>
              <a:spcAft>
                <a:spcPts val="0"/>
              </a:spcAft>
              <a:buClr>
                <a:schemeClr val="dk1"/>
              </a:buClr>
              <a:buSzPts val="1400"/>
              <a:buFont typeface="Arial"/>
              <a:buNone/>
              <a:defRPr sz="1400"/>
            </a:lvl9pPr>
          </a:lstStyle>
          <a:p/>
        </p:txBody>
      </p:sp>
      <p:sp>
        <p:nvSpPr>
          <p:cNvPr id="182" name="Google Shape;182;p25"/>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83" name="Google Shape;18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84" name="Google Shape;184;p25"/>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3" name="Shape 43"/>
        <p:cNvGrpSpPr/>
        <p:nvPr/>
      </p:nvGrpSpPr>
      <p:grpSpPr>
        <a:xfrm>
          <a:off x="0" y="0"/>
          <a:ext cx="0" cy="0"/>
          <a:chOff x="0" y="0"/>
          <a:chExt cx="0" cy="0"/>
        </a:xfrm>
      </p:grpSpPr>
      <p:sp>
        <p:nvSpPr>
          <p:cNvPr id="44" name="Google Shape;44;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45" name="Google Shape;45;p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rtl="1" algn="r">
              <a:lnSpc>
                <a:spcPct val="100000"/>
              </a:lnSpc>
              <a:spcBef>
                <a:spcPts val="360"/>
              </a:spcBef>
              <a:spcAft>
                <a:spcPts val="0"/>
              </a:spcAft>
              <a:buClr>
                <a:schemeClr val="dk1"/>
              </a:buClr>
              <a:buSzPts val="1800"/>
              <a:buChar char="•"/>
              <a:defRPr/>
            </a:lvl1pPr>
            <a:lvl2pPr indent="-342900" lvl="1" marL="914400" rtl="1" algn="r">
              <a:lnSpc>
                <a:spcPct val="100000"/>
              </a:lnSpc>
              <a:spcBef>
                <a:spcPts val="360"/>
              </a:spcBef>
              <a:spcAft>
                <a:spcPts val="0"/>
              </a:spcAft>
              <a:buClr>
                <a:schemeClr val="dk1"/>
              </a:buClr>
              <a:buSzPts val="1800"/>
              <a:buChar char="–"/>
              <a:defRPr/>
            </a:lvl2pPr>
            <a:lvl3pPr indent="-342900" lvl="2" marL="1371600" rtl="1" algn="r">
              <a:lnSpc>
                <a:spcPct val="100000"/>
              </a:lnSpc>
              <a:spcBef>
                <a:spcPts val="360"/>
              </a:spcBef>
              <a:spcAft>
                <a:spcPts val="0"/>
              </a:spcAft>
              <a:buClr>
                <a:schemeClr val="dk1"/>
              </a:buClr>
              <a:buSzPts val="1800"/>
              <a:buChar char="•"/>
              <a:defRPr/>
            </a:lvl3pPr>
            <a:lvl4pPr indent="-342900" lvl="3" marL="1828800" rtl="1" algn="r">
              <a:lnSpc>
                <a:spcPct val="100000"/>
              </a:lnSpc>
              <a:spcBef>
                <a:spcPts val="360"/>
              </a:spcBef>
              <a:spcAft>
                <a:spcPts val="0"/>
              </a:spcAft>
              <a:buClr>
                <a:schemeClr val="dk1"/>
              </a:buClr>
              <a:buSzPts val="1800"/>
              <a:buChar char="–"/>
              <a:defRPr/>
            </a:lvl4pPr>
            <a:lvl5pPr indent="-342900" lvl="4" marL="2286000" rtl="1" algn="r">
              <a:lnSpc>
                <a:spcPct val="100000"/>
              </a:lnSpc>
              <a:spcBef>
                <a:spcPts val="360"/>
              </a:spcBef>
              <a:spcAft>
                <a:spcPts val="0"/>
              </a:spcAft>
              <a:buClr>
                <a:schemeClr val="dk1"/>
              </a:buClr>
              <a:buSzPts val="1800"/>
              <a:buChar char="»"/>
              <a:defRPr/>
            </a:lvl5pPr>
            <a:lvl6pPr indent="-342900" lvl="5" marL="2743200" rtl="1" algn="r">
              <a:lnSpc>
                <a:spcPct val="100000"/>
              </a:lnSpc>
              <a:spcBef>
                <a:spcPts val="360"/>
              </a:spcBef>
              <a:spcAft>
                <a:spcPts val="0"/>
              </a:spcAft>
              <a:buClr>
                <a:schemeClr val="dk1"/>
              </a:buClr>
              <a:buSzPts val="1800"/>
              <a:buChar char="»"/>
              <a:defRPr/>
            </a:lvl6pPr>
            <a:lvl7pPr indent="-342900" lvl="6" marL="3200400" rtl="1" algn="r">
              <a:lnSpc>
                <a:spcPct val="100000"/>
              </a:lnSpc>
              <a:spcBef>
                <a:spcPts val="360"/>
              </a:spcBef>
              <a:spcAft>
                <a:spcPts val="0"/>
              </a:spcAft>
              <a:buClr>
                <a:schemeClr val="dk1"/>
              </a:buClr>
              <a:buSzPts val="1800"/>
              <a:buChar char="»"/>
              <a:defRPr/>
            </a:lvl7pPr>
            <a:lvl8pPr indent="-342900" lvl="7" marL="3657600" rtl="1" algn="r">
              <a:lnSpc>
                <a:spcPct val="100000"/>
              </a:lnSpc>
              <a:spcBef>
                <a:spcPts val="360"/>
              </a:spcBef>
              <a:spcAft>
                <a:spcPts val="0"/>
              </a:spcAft>
              <a:buClr>
                <a:schemeClr val="dk1"/>
              </a:buClr>
              <a:buSzPts val="1800"/>
              <a:buChar char="»"/>
              <a:defRPr/>
            </a:lvl8pPr>
            <a:lvl9pPr indent="-342900" lvl="8" marL="4114800" rtl="1" algn="r">
              <a:lnSpc>
                <a:spcPct val="100000"/>
              </a:lnSpc>
              <a:spcBef>
                <a:spcPts val="360"/>
              </a:spcBef>
              <a:spcAft>
                <a:spcPts val="0"/>
              </a:spcAft>
              <a:buClr>
                <a:schemeClr val="dk1"/>
              </a:buClr>
              <a:buSzPts val="1800"/>
              <a:buChar char="»"/>
              <a:defRPr/>
            </a:lvl9pPr>
          </a:lstStyle>
          <a:p/>
        </p:txBody>
      </p:sp>
      <p:sp>
        <p:nvSpPr>
          <p:cNvPr id="46" name="Google Shape;46;p4"/>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7" name="Google Shape;47;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4"/>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b="1" sz="2000"/>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51" name="Google Shape;51;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1" algn="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1" algn="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1" algn="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2" name="Google Shape;52;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280"/>
              </a:spcBef>
              <a:spcAft>
                <a:spcPts val="0"/>
              </a:spcAft>
              <a:buClr>
                <a:schemeClr val="dk1"/>
              </a:buClr>
              <a:buSzPts val="1400"/>
              <a:buFont typeface="Arial"/>
              <a:buNone/>
              <a:defRPr sz="1400"/>
            </a:lvl1pPr>
            <a:lvl2pPr indent="-228600" lvl="1" marL="914400" rtl="1" algn="r">
              <a:lnSpc>
                <a:spcPct val="100000"/>
              </a:lnSpc>
              <a:spcBef>
                <a:spcPts val="240"/>
              </a:spcBef>
              <a:spcAft>
                <a:spcPts val="0"/>
              </a:spcAft>
              <a:buClr>
                <a:schemeClr val="dk1"/>
              </a:buClr>
              <a:buSzPts val="1200"/>
              <a:buFont typeface="Arial"/>
              <a:buNone/>
              <a:defRPr sz="1200"/>
            </a:lvl2pPr>
            <a:lvl3pPr indent="-228600" lvl="2" marL="1371600" rtl="1" algn="r">
              <a:lnSpc>
                <a:spcPct val="100000"/>
              </a:lnSpc>
              <a:spcBef>
                <a:spcPts val="200"/>
              </a:spcBef>
              <a:spcAft>
                <a:spcPts val="0"/>
              </a:spcAft>
              <a:buClr>
                <a:schemeClr val="dk1"/>
              </a:buClr>
              <a:buSzPts val="1000"/>
              <a:buFont typeface="Arial"/>
              <a:buNone/>
              <a:defRPr sz="1000"/>
            </a:lvl3pPr>
            <a:lvl4pPr indent="-228600" lvl="3" marL="1828800" rtl="1" algn="r">
              <a:lnSpc>
                <a:spcPct val="100000"/>
              </a:lnSpc>
              <a:spcBef>
                <a:spcPts val="180"/>
              </a:spcBef>
              <a:spcAft>
                <a:spcPts val="0"/>
              </a:spcAft>
              <a:buClr>
                <a:schemeClr val="dk1"/>
              </a:buClr>
              <a:buSzPts val="900"/>
              <a:buFont typeface="Arial"/>
              <a:buNone/>
              <a:defRPr sz="900"/>
            </a:lvl4pPr>
            <a:lvl5pPr indent="-228600" lvl="4" marL="2286000" rtl="1" algn="r">
              <a:lnSpc>
                <a:spcPct val="100000"/>
              </a:lnSpc>
              <a:spcBef>
                <a:spcPts val="180"/>
              </a:spcBef>
              <a:spcAft>
                <a:spcPts val="0"/>
              </a:spcAft>
              <a:buClr>
                <a:schemeClr val="dk1"/>
              </a:buClr>
              <a:buSzPts val="900"/>
              <a:buFont typeface="Arial"/>
              <a:buNone/>
              <a:defRPr sz="900"/>
            </a:lvl5pPr>
            <a:lvl6pPr indent="-228600" lvl="5" marL="2743200" rtl="1" algn="r">
              <a:lnSpc>
                <a:spcPct val="100000"/>
              </a:lnSpc>
              <a:spcBef>
                <a:spcPts val="180"/>
              </a:spcBef>
              <a:spcAft>
                <a:spcPts val="0"/>
              </a:spcAft>
              <a:buClr>
                <a:schemeClr val="dk1"/>
              </a:buClr>
              <a:buSzPts val="900"/>
              <a:buFont typeface="Arial"/>
              <a:buNone/>
              <a:defRPr sz="900"/>
            </a:lvl6pPr>
            <a:lvl7pPr indent="-228600" lvl="6" marL="3200400" rtl="1" algn="r">
              <a:lnSpc>
                <a:spcPct val="100000"/>
              </a:lnSpc>
              <a:spcBef>
                <a:spcPts val="180"/>
              </a:spcBef>
              <a:spcAft>
                <a:spcPts val="0"/>
              </a:spcAft>
              <a:buClr>
                <a:schemeClr val="dk1"/>
              </a:buClr>
              <a:buSzPts val="900"/>
              <a:buFont typeface="Arial"/>
              <a:buNone/>
              <a:defRPr sz="900"/>
            </a:lvl7pPr>
            <a:lvl8pPr indent="-228600" lvl="7" marL="3657600" rtl="1" algn="r">
              <a:lnSpc>
                <a:spcPct val="100000"/>
              </a:lnSpc>
              <a:spcBef>
                <a:spcPts val="180"/>
              </a:spcBef>
              <a:spcAft>
                <a:spcPts val="0"/>
              </a:spcAft>
              <a:buClr>
                <a:schemeClr val="dk1"/>
              </a:buClr>
              <a:buSzPts val="900"/>
              <a:buFont typeface="Arial"/>
              <a:buNone/>
              <a:defRPr sz="900"/>
            </a:lvl8pPr>
            <a:lvl9pPr indent="-228600" lvl="8" marL="4114800" rtl="1" algn="r">
              <a:lnSpc>
                <a:spcPct val="100000"/>
              </a:lnSpc>
              <a:spcBef>
                <a:spcPts val="180"/>
              </a:spcBef>
              <a:spcAft>
                <a:spcPts val="0"/>
              </a:spcAft>
              <a:buClr>
                <a:schemeClr val="dk1"/>
              </a:buClr>
              <a:buSzPts val="900"/>
              <a:buFont typeface="Arial"/>
              <a:buNone/>
              <a:defRPr sz="900"/>
            </a:lvl9pPr>
          </a:lstStyle>
          <a:p/>
        </p:txBody>
      </p:sp>
      <p:sp>
        <p:nvSpPr>
          <p:cNvPr id="53" name="Google Shape;53;p5"/>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4" name="Google Shape;54;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5" name="Google Shape;55;p5"/>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b="1" sz="2000"/>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58" name="Google Shape;58;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lnSpc>
                <a:spcPct val="100000"/>
              </a:lnSpc>
              <a:spcBef>
                <a:spcPts val="640"/>
              </a:spcBef>
              <a:spcAft>
                <a:spcPts val="0"/>
              </a:spcAft>
              <a:buClr>
                <a:schemeClr val="dk1"/>
              </a:buClr>
              <a:buSzPts val="3200"/>
              <a:buFont typeface="Arial"/>
              <a:buChar char="•"/>
              <a:defRPr sz="3200"/>
            </a:lvl1pPr>
            <a:lvl2pPr indent="-406400" lvl="1" marL="914400" rtl="1" algn="r">
              <a:lnSpc>
                <a:spcPct val="100000"/>
              </a:lnSpc>
              <a:spcBef>
                <a:spcPts val="560"/>
              </a:spcBef>
              <a:spcAft>
                <a:spcPts val="0"/>
              </a:spcAft>
              <a:buClr>
                <a:schemeClr val="dk1"/>
              </a:buClr>
              <a:buSzPts val="2800"/>
              <a:buFont typeface="Arial"/>
              <a:buChar char="–"/>
              <a:defRPr sz="2800"/>
            </a:lvl2pPr>
            <a:lvl3pPr indent="-381000" lvl="2" marL="1371600" rtl="1" algn="r">
              <a:lnSpc>
                <a:spcPct val="100000"/>
              </a:lnSpc>
              <a:spcBef>
                <a:spcPts val="480"/>
              </a:spcBef>
              <a:spcAft>
                <a:spcPts val="0"/>
              </a:spcAft>
              <a:buClr>
                <a:schemeClr val="dk1"/>
              </a:buClr>
              <a:buSzPts val="2400"/>
              <a:buFont typeface="Arial"/>
              <a:buChar char="•"/>
              <a:defRPr sz="2400"/>
            </a:lvl3pPr>
            <a:lvl4pPr indent="-355600" lvl="3" marL="1828800" rtl="1" algn="r">
              <a:lnSpc>
                <a:spcPct val="100000"/>
              </a:lnSpc>
              <a:spcBef>
                <a:spcPts val="400"/>
              </a:spcBef>
              <a:spcAft>
                <a:spcPts val="0"/>
              </a:spcAft>
              <a:buClr>
                <a:schemeClr val="dk1"/>
              </a:buClr>
              <a:buSzPts val="2000"/>
              <a:buFont typeface="Arial"/>
              <a:buChar char="–"/>
              <a:defRPr sz="2000"/>
            </a:lvl4pPr>
            <a:lvl5pPr indent="-355600" lvl="4" marL="2286000" rtl="1" algn="r">
              <a:lnSpc>
                <a:spcPct val="100000"/>
              </a:lnSpc>
              <a:spcBef>
                <a:spcPts val="400"/>
              </a:spcBef>
              <a:spcAft>
                <a:spcPts val="0"/>
              </a:spcAft>
              <a:buClr>
                <a:schemeClr val="dk1"/>
              </a:buClr>
              <a:buSzPts val="2000"/>
              <a:buFont typeface="Arial"/>
              <a:buChar char="»"/>
              <a:defRPr sz="2000"/>
            </a:lvl5pPr>
            <a:lvl6pPr indent="-355600" lvl="5" marL="2743200" rtl="1" algn="r">
              <a:lnSpc>
                <a:spcPct val="100000"/>
              </a:lnSpc>
              <a:spcBef>
                <a:spcPts val="400"/>
              </a:spcBef>
              <a:spcAft>
                <a:spcPts val="0"/>
              </a:spcAft>
              <a:buClr>
                <a:schemeClr val="dk1"/>
              </a:buClr>
              <a:buSzPts val="2000"/>
              <a:buFont typeface="Arial"/>
              <a:buChar char="»"/>
              <a:defRPr sz="2000"/>
            </a:lvl6pPr>
            <a:lvl7pPr indent="-355600" lvl="6" marL="3200400" rtl="1" algn="r">
              <a:lnSpc>
                <a:spcPct val="100000"/>
              </a:lnSpc>
              <a:spcBef>
                <a:spcPts val="400"/>
              </a:spcBef>
              <a:spcAft>
                <a:spcPts val="0"/>
              </a:spcAft>
              <a:buClr>
                <a:schemeClr val="dk1"/>
              </a:buClr>
              <a:buSzPts val="2000"/>
              <a:buFont typeface="Arial"/>
              <a:buChar char="»"/>
              <a:defRPr sz="2000"/>
            </a:lvl7pPr>
            <a:lvl8pPr indent="-355600" lvl="7" marL="3657600" rtl="1" algn="r">
              <a:lnSpc>
                <a:spcPct val="100000"/>
              </a:lnSpc>
              <a:spcBef>
                <a:spcPts val="400"/>
              </a:spcBef>
              <a:spcAft>
                <a:spcPts val="0"/>
              </a:spcAft>
              <a:buClr>
                <a:schemeClr val="dk1"/>
              </a:buClr>
              <a:buSzPts val="2000"/>
              <a:buFont typeface="Arial"/>
              <a:buChar char="»"/>
              <a:defRPr sz="2000"/>
            </a:lvl8pPr>
            <a:lvl9pPr indent="-355600" lvl="8" marL="4114800" rtl="1" algn="r">
              <a:lnSpc>
                <a:spcPct val="100000"/>
              </a:lnSpc>
              <a:spcBef>
                <a:spcPts val="400"/>
              </a:spcBef>
              <a:spcAft>
                <a:spcPts val="0"/>
              </a:spcAft>
              <a:buClr>
                <a:schemeClr val="dk1"/>
              </a:buClr>
              <a:buSzPts val="2000"/>
              <a:buFont typeface="Arial"/>
              <a:buChar char="»"/>
              <a:defRPr sz="2000"/>
            </a:lvl9pPr>
          </a:lstStyle>
          <a:p/>
        </p:txBody>
      </p:sp>
      <p:sp>
        <p:nvSpPr>
          <p:cNvPr id="59" name="Google Shape;59;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lnSpc>
                <a:spcPct val="100000"/>
              </a:lnSpc>
              <a:spcBef>
                <a:spcPts val="280"/>
              </a:spcBef>
              <a:spcAft>
                <a:spcPts val="0"/>
              </a:spcAft>
              <a:buClr>
                <a:schemeClr val="dk1"/>
              </a:buClr>
              <a:buSzPts val="1400"/>
              <a:buFont typeface="Arial"/>
              <a:buNone/>
              <a:defRPr sz="1400"/>
            </a:lvl1pPr>
            <a:lvl2pPr indent="-228600" lvl="1" marL="914400" rtl="1" algn="r">
              <a:lnSpc>
                <a:spcPct val="100000"/>
              </a:lnSpc>
              <a:spcBef>
                <a:spcPts val="240"/>
              </a:spcBef>
              <a:spcAft>
                <a:spcPts val="0"/>
              </a:spcAft>
              <a:buClr>
                <a:schemeClr val="dk1"/>
              </a:buClr>
              <a:buSzPts val="1200"/>
              <a:buFont typeface="Arial"/>
              <a:buNone/>
              <a:defRPr sz="1200"/>
            </a:lvl2pPr>
            <a:lvl3pPr indent="-228600" lvl="2" marL="1371600" rtl="1" algn="r">
              <a:lnSpc>
                <a:spcPct val="100000"/>
              </a:lnSpc>
              <a:spcBef>
                <a:spcPts val="200"/>
              </a:spcBef>
              <a:spcAft>
                <a:spcPts val="0"/>
              </a:spcAft>
              <a:buClr>
                <a:schemeClr val="dk1"/>
              </a:buClr>
              <a:buSzPts val="1000"/>
              <a:buFont typeface="Arial"/>
              <a:buNone/>
              <a:defRPr sz="1000"/>
            </a:lvl3pPr>
            <a:lvl4pPr indent="-228600" lvl="3" marL="1828800" rtl="1" algn="r">
              <a:lnSpc>
                <a:spcPct val="100000"/>
              </a:lnSpc>
              <a:spcBef>
                <a:spcPts val="180"/>
              </a:spcBef>
              <a:spcAft>
                <a:spcPts val="0"/>
              </a:spcAft>
              <a:buClr>
                <a:schemeClr val="dk1"/>
              </a:buClr>
              <a:buSzPts val="900"/>
              <a:buFont typeface="Arial"/>
              <a:buNone/>
              <a:defRPr sz="900"/>
            </a:lvl4pPr>
            <a:lvl5pPr indent="-228600" lvl="4" marL="2286000" rtl="1" algn="r">
              <a:lnSpc>
                <a:spcPct val="100000"/>
              </a:lnSpc>
              <a:spcBef>
                <a:spcPts val="180"/>
              </a:spcBef>
              <a:spcAft>
                <a:spcPts val="0"/>
              </a:spcAft>
              <a:buClr>
                <a:schemeClr val="dk1"/>
              </a:buClr>
              <a:buSzPts val="900"/>
              <a:buFont typeface="Arial"/>
              <a:buNone/>
              <a:defRPr sz="900"/>
            </a:lvl5pPr>
            <a:lvl6pPr indent="-228600" lvl="5" marL="2743200" rtl="1" algn="r">
              <a:lnSpc>
                <a:spcPct val="100000"/>
              </a:lnSpc>
              <a:spcBef>
                <a:spcPts val="180"/>
              </a:spcBef>
              <a:spcAft>
                <a:spcPts val="0"/>
              </a:spcAft>
              <a:buClr>
                <a:schemeClr val="dk1"/>
              </a:buClr>
              <a:buSzPts val="900"/>
              <a:buFont typeface="Arial"/>
              <a:buNone/>
              <a:defRPr sz="900"/>
            </a:lvl6pPr>
            <a:lvl7pPr indent="-228600" lvl="6" marL="3200400" rtl="1" algn="r">
              <a:lnSpc>
                <a:spcPct val="100000"/>
              </a:lnSpc>
              <a:spcBef>
                <a:spcPts val="180"/>
              </a:spcBef>
              <a:spcAft>
                <a:spcPts val="0"/>
              </a:spcAft>
              <a:buClr>
                <a:schemeClr val="dk1"/>
              </a:buClr>
              <a:buSzPts val="900"/>
              <a:buFont typeface="Arial"/>
              <a:buNone/>
              <a:defRPr sz="900"/>
            </a:lvl7pPr>
            <a:lvl8pPr indent="-228600" lvl="7" marL="3657600" rtl="1" algn="r">
              <a:lnSpc>
                <a:spcPct val="100000"/>
              </a:lnSpc>
              <a:spcBef>
                <a:spcPts val="180"/>
              </a:spcBef>
              <a:spcAft>
                <a:spcPts val="0"/>
              </a:spcAft>
              <a:buClr>
                <a:schemeClr val="dk1"/>
              </a:buClr>
              <a:buSzPts val="900"/>
              <a:buFont typeface="Arial"/>
              <a:buNone/>
              <a:defRPr sz="900"/>
            </a:lvl8pPr>
            <a:lvl9pPr indent="-228600" lvl="8" marL="4114800" rtl="1" algn="r">
              <a:lnSpc>
                <a:spcPct val="100000"/>
              </a:lnSpc>
              <a:spcBef>
                <a:spcPts val="180"/>
              </a:spcBef>
              <a:spcAft>
                <a:spcPts val="0"/>
              </a:spcAft>
              <a:buClr>
                <a:schemeClr val="dk1"/>
              </a:buClr>
              <a:buSzPts val="900"/>
              <a:buFont typeface="Arial"/>
              <a:buNone/>
              <a:defRPr sz="900"/>
            </a:lvl9pPr>
          </a:lstStyle>
          <a:p/>
        </p:txBody>
      </p:sp>
      <p:sp>
        <p:nvSpPr>
          <p:cNvPr id="60" name="Google Shape;60;p6"/>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1" name="Google Shape;61;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6"/>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65" name="Google Shape;65;p7"/>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7"/>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70" name="Google Shape;70;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80"/>
              </a:spcBef>
              <a:spcAft>
                <a:spcPts val="0"/>
              </a:spcAft>
              <a:buClr>
                <a:schemeClr val="dk1"/>
              </a:buClr>
              <a:buSzPts val="2400"/>
              <a:buFont typeface="Arial"/>
              <a:buNone/>
              <a:defRPr b="1" sz="2400"/>
            </a:lvl1pPr>
            <a:lvl2pPr indent="-228600" lvl="1" marL="914400" rtl="1" algn="r">
              <a:lnSpc>
                <a:spcPct val="100000"/>
              </a:lnSpc>
              <a:spcBef>
                <a:spcPts val="400"/>
              </a:spcBef>
              <a:spcAft>
                <a:spcPts val="0"/>
              </a:spcAft>
              <a:buClr>
                <a:schemeClr val="dk1"/>
              </a:buClr>
              <a:buSzPts val="2000"/>
              <a:buFont typeface="Arial"/>
              <a:buNone/>
              <a:defRPr b="1" sz="2000"/>
            </a:lvl2pPr>
            <a:lvl3pPr indent="-228600" lvl="2" marL="1371600" rtl="1" algn="r">
              <a:lnSpc>
                <a:spcPct val="100000"/>
              </a:lnSpc>
              <a:spcBef>
                <a:spcPts val="360"/>
              </a:spcBef>
              <a:spcAft>
                <a:spcPts val="0"/>
              </a:spcAft>
              <a:buClr>
                <a:schemeClr val="dk1"/>
              </a:buClr>
              <a:buSzPts val="1800"/>
              <a:buFont typeface="Arial"/>
              <a:buNone/>
              <a:defRPr b="1" sz="1800"/>
            </a:lvl3pPr>
            <a:lvl4pPr indent="-228600" lvl="3" marL="1828800" rtl="1" algn="r">
              <a:lnSpc>
                <a:spcPct val="100000"/>
              </a:lnSpc>
              <a:spcBef>
                <a:spcPts val="320"/>
              </a:spcBef>
              <a:spcAft>
                <a:spcPts val="0"/>
              </a:spcAft>
              <a:buClr>
                <a:schemeClr val="dk1"/>
              </a:buClr>
              <a:buSzPts val="1600"/>
              <a:buFont typeface="Arial"/>
              <a:buNone/>
              <a:defRPr b="1" sz="1600"/>
            </a:lvl4pPr>
            <a:lvl5pPr indent="-228600" lvl="4" marL="2286000" rtl="1" algn="r">
              <a:lnSpc>
                <a:spcPct val="100000"/>
              </a:lnSpc>
              <a:spcBef>
                <a:spcPts val="320"/>
              </a:spcBef>
              <a:spcAft>
                <a:spcPts val="0"/>
              </a:spcAft>
              <a:buClr>
                <a:schemeClr val="dk1"/>
              </a:buClr>
              <a:buSzPts val="1600"/>
              <a:buFont typeface="Arial"/>
              <a:buNone/>
              <a:defRPr b="1" sz="1600"/>
            </a:lvl5pPr>
            <a:lvl6pPr indent="-228600" lvl="5" marL="2743200" rtl="1" algn="r">
              <a:lnSpc>
                <a:spcPct val="100000"/>
              </a:lnSpc>
              <a:spcBef>
                <a:spcPts val="320"/>
              </a:spcBef>
              <a:spcAft>
                <a:spcPts val="0"/>
              </a:spcAft>
              <a:buClr>
                <a:schemeClr val="dk1"/>
              </a:buClr>
              <a:buSzPts val="1600"/>
              <a:buFont typeface="Arial"/>
              <a:buNone/>
              <a:defRPr b="1" sz="1600"/>
            </a:lvl6pPr>
            <a:lvl7pPr indent="-228600" lvl="6" marL="3200400" rtl="1" algn="r">
              <a:lnSpc>
                <a:spcPct val="100000"/>
              </a:lnSpc>
              <a:spcBef>
                <a:spcPts val="320"/>
              </a:spcBef>
              <a:spcAft>
                <a:spcPts val="0"/>
              </a:spcAft>
              <a:buClr>
                <a:schemeClr val="dk1"/>
              </a:buClr>
              <a:buSzPts val="1600"/>
              <a:buFont typeface="Arial"/>
              <a:buNone/>
              <a:defRPr b="1" sz="1600"/>
            </a:lvl7pPr>
            <a:lvl8pPr indent="-228600" lvl="7" marL="3657600" rtl="1" algn="r">
              <a:lnSpc>
                <a:spcPct val="100000"/>
              </a:lnSpc>
              <a:spcBef>
                <a:spcPts val="320"/>
              </a:spcBef>
              <a:spcAft>
                <a:spcPts val="0"/>
              </a:spcAft>
              <a:buClr>
                <a:schemeClr val="dk1"/>
              </a:buClr>
              <a:buSzPts val="1600"/>
              <a:buFont typeface="Arial"/>
              <a:buNone/>
              <a:defRPr b="1" sz="1600"/>
            </a:lvl8pPr>
            <a:lvl9pPr indent="-228600" lvl="8" marL="4114800" rtl="1" algn="r">
              <a:lnSpc>
                <a:spcPct val="100000"/>
              </a:lnSpc>
              <a:spcBef>
                <a:spcPts val="320"/>
              </a:spcBef>
              <a:spcAft>
                <a:spcPts val="0"/>
              </a:spcAft>
              <a:buClr>
                <a:schemeClr val="dk1"/>
              </a:buClr>
              <a:buSzPts val="1600"/>
              <a:buFont typeface="Arial"/>
              <a:buNone/>
              <a:defRPr b="1" sz="1600"/>
            </a:lvl9pPr>
          </a:lstStyle>
          <a:p/>
        </p:txBody>
      </p:sp>
      <p:sp>
        <p:nvSpPr>
          <p:cNvPr id="71" name="Google Shape;71;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lnSpc>
                <a:spcPct val="100000"/>
              </a:lnSpc>
              <a:spcBef>
                <a:spcPts val="480"/>
              </a:spcBef>
              <a:spcAft>
                <a:spcPts val="0"/>
              </a:spcAft>
              <a:buClr>
                <a:schemeClr val="dk1"/>
              </a:buClr>
              <a:buSzPts val="2400"/>
              <a:buFont typeface="Arial"/>
              <a:buChar char="•"/>
              <a:defRPr sz="2400"/>
            </a:lvl1pPr>
            <a:lvl2pPr indent="-355600" lvl="1" marL="914400" rtl="1" algn="r">
              <a:lnSpc>
                <a:spcPct val="100000"/>
              </a:lnSpc>
              <a:spcBef>
                <a:spcPts val="400"/>
              </a:spcBef>
              <a:spcAft>
                <a:spcPts val="0"/>
              </a:spcAft>
              <a:buClr>
                <a:schemeClr val="dk1"/>
              </a:buClr>
              <a:buSzPts val="2000"/>
              <a:buFont typeface="Arial"/>
              <a:buChar char="–"/>
              <a:defRPr sz="2000"/>
            </a:lvl2pPr>
            <a:lvl3pPr indent="-342900" lvl="2" marL="1371600" rtl="1" algn="r">
              <a:lnSpc>
                <a:spcPct val="100000"/>
              </a:lnSpc>
              <a:spcBef>
                <a:spcPts val="360"/>
              </a:spcBef>
              <a:spcAft>
                <a:spcPts val="0"/>
              </a:spcAft>
              <a:buClr>
                <a:schemeClr val="dk1"/>
              </a:buClr>
              <a:buSzPts val="1800"/>
              <a:buFont typeface="Arial"/>
              <a:buChar char="•"/>
              <a:defRPr sz="1800"/>
            </a:lvl3pPr>
            <a:lvl4pPr indent="-330200" lvl="3" marL="1828800" rtl="1" algn="r">
              <a:lnSpc>
                <a:spcPct val="100000"/>
              </a:lnSpc>
              <a:spcBef>
                <a:spcPts val="320"/>
              </a:spcBef>
              <a:spcAft>
                <a:spcPts val="0"/>
              </a:spcAft>
              <a:buClr>
                <a:schemeClr val="dk1"/>
              </a:buClr>
              <a:buSzPts val="1600"/>
              <a:buFont typeface="Arial"/>
              <a:buChar char="–"/>
              <a:defRPr sz="1600"/>
            </a:lvl4pPr>
            <a:lvl5pPr indent="-330200" lvl="4" marL="2286000" rtl="1" algn="r">
              <a:lnSpc>
                <a:spcPct val="100000"/>
              </a:lnSpc>
              <a:spcBef>
                <a:spcPts val="320"/>
              </a:spcBef>
              <a:spcAft>
                <a:spcPts val="0"/>
              </a:spcAft>
              <a:buClr>
                <a:schemeClr val="dk1"/>
              </a:buClr>
              <a:buSzPts val="1600"/>
              <a:buFont typeface="Arial"/>
              <a:buChar char="»"/>
              <a:defRPr sz="1600"/>
            </a:lvl5pPr>
            <a:lvl6pPr indent="-330200" lvl="5" marL="2743200" rtl="1" algn="r">
              <a:lnSpc>
                <a:spcPct val="100000"/>
              </a:lnSpc>
              <a:spcBef>
                <a:spcPts val="320"/>
              </a:spcBef>
              <a:spcAft>
                <a:spcPts val="0"/>
              </a:spcAft>
              <a:buClr>
                <a:schemeClr val="dk1"/>
              </a:buClr>
              <a:buSzPts val="1600"/>
              <a:buFont typeface="Arial"/>
              <a:buChar char="»"/>
              <a:defRPr sz="1600"/>
            </a:lvl6pPr>
            <a:lvl7pPr indent="-330200" lvl="6" marL="3200400" rtl="1" algn="r">
              <a:lnSpc>
                <a:spcPct val="100000"/>
              </a:lnSpc>
              <a:spcBef>
                <a:spcPts val="320"/>
              </a:spcBef>
              <a:spcAft>
                <a:spcPts val="0"/>
              </a:spcAft>
              <a:buClr>
                <a:schemeClr val="dk1"/>
              </a:buClr>
              <a:buSzPts val="1600"/>
              <a:buFont typeface="Arial"/>
              <a:buChar char="»"/>
              <a:defRPr sz="1600"/>
            </a:lvl7pPr>
            <a:lvl8pPr indent="-330200" lvl="7" marL="3657600" rtl="1" algn="r">
              <a:lnSpc>
                <a:spcPct val="100000"/>
              </a:lnSpc>
              <a:spcBef>
                <a:spcPts val="320"/>
              </a:spcBef>
              <a:spcAft>
                <a:spcPts val="0"/>
              </a:spcAft>
              <a:buClr>
                <a:schemeClr val="dk1"/>
              </a:buClr>
              <a:buSzPts val="1600"/>
              <a:buFont typeface="Arial"/>
              <a:buChar char="»"/>
              <a:defRPr sz="1600"/>
            </a:lvl8pPr>
            <a:lvl9pPr indent="-330200" lvl="8" marL="4114800" rtl="1" algn="r">
              <a:lnSpc>
                <a:spcPct val="100000"/>
              </a:lnSpc>
              <a:spcBef>
                <a:spcPts val="320"/>
              </a:spcBef>
              <a:spcAft>
                <a:spcPts val="0"/>
              </a:spcAft>
              <a:buClr>
                <a:schemeClr val="dk1"/>
              </a:buClr>
              <a:buSzPts val="1600"/>
              <a:buFont typeface="Arial"/>
              <a:buChar char="»"/>
              <a:defRPr sz="1600"/>
            </a:lvl9pPr>
          </a:lstStyle>
          <a:p/>
        </p:txBody>
      </p:sp>
      <p:sp>
        <p:nvSpPr>
          <p:cNvPr id="72" name="Google Shape;72;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80"/>
              </a:spcBef>
              <a:spcAft>
                <a:spcPts val="0"/>
              </a:spcAft>
              <a:buClr>
                <a:schemeClr val="dk1"/>
              </a:buClr>
              <a:buSzPts val="2400"/>
              <a:buFont typeface="Arial"/>
              <a:buNone/>
              <a:defRPr b="1" sz="2400"/>
            </a:lvl1pPr>
            <a:lvl2pPr indent="-228600" lvl="1" marL="914400" rtl="1" algn="r">
              <a:lnSpc>
                <a:spcPct val="100000"/>
              </a:lnSpc>
              <a:spcBef>
                <a:spcPts val="400"/>
              </a:spcBef>
              <a:spcAft>
                <a:spcPts val="0"/>
              </a:spcAft>
              <a:buClr>
                <a:schemeClr val="dk1"/>
              </a:buClr>
              <a:buSzPts val="2000"/>
              <a:buFont typeface="Arial"/>
              <a:buNone/>
              <a:defRPr b="1" sz="2000"/>
            </a:lvl2pPr>
            <a:lvl3pPr indent="-228600" lvl="2" marL="1371600" rtl="1" algn="r">
              <a:lnSpc>
                <a:spcPct val="100000"/>
              </a:lnSpc>
              <a:spcBef>
                <a:spcPts val="360"/>
              </a:spcBef>
              <a:spcAft>
                <a:spcPts val="0"/>
              </a:spcAft>
              <a:buClr>
                <a:schemeClr val="dk1"/>
              </a:buClr>
              <a:buSzPts val="1800"/>
              <a:buFont typeface="Arial"/>
              <a:buNone/>
              <a:defRPr b="1" sz="1800"/>
            </a:lvl3pPr>
            <a:lvl4pPr indent="-228600" lvl="3" marL="1828800" rtl="1" algn="r">
              <a:lnSpc>
                <a:spcPct val="100000"/>
              </a:lnSpc>
              <a:spcBef>
                <a:spcPts val="320"/>
              </a:spcBef>
              <a:spcAft>
                <a:spcPts val="0"/>
              </a:spcAft>
              <a:buClr>
                <a:schemeClr val="dk1"/>
              </a:buClr>
              <a:buSzPts val="1600"/>
              <a:buFont typeface="Arial"/>
              <a:buNone/>
              <a:defRPr b="1" sz="1600"/>
            </a:lvl4pPr>
            <a:lvl5pPr indent="-228600" lvl="4" marL="2286000" rtl="1" algn="r">
              <a:lnSpc>
                <a:spcPct val="100000"/>
              </a:lnSpc>
              <a:spcBef>
                <a:spcPts val="320"/>
              </a:spcBef>
              <a:spcAft>
                <a:spcPts val="0"/>
              </a:spcAft>
              <a:buClr>
                <a:schemeClr val="dk1"/>
              </a:buClr>
              <a:buSzPts val="1600"/>
              <a:buFont typeface="Arial"/>
              <a:buNone/>
              <a:defRPr b="1" sz="1600"/>
            </a:lvl5pPr>
            <a:lvl6pPr indent="-228600" lvl="5" marL="2743200" rtl="1" algn="r">
              <a:lnSpc>
                <a:spcPct val="100000"/>
              </a:lnSpc>
              <a:spcBef>
                <a:spcPts val="320"/>
              </a:spcBef>
              <a:spcAft>
                <a:spcPts val="0"/>
              </a:spcAft>
              <a:buClr>
                <a:schemeClr val="dk1"/>
              </a:buClr>
              <a:buSzPts val="1600"/>
              <a:buFont typeface="Arial"/>
              <a:buNone/>
              <a:defRPr b="1" sz="1600"/>
            </a:lvl6pPr>
            <a:lvl7pPr indent="-228600" lvl="6" marL="3200400" rtl="1" algn="r">
              <a:lnSpc>
                <a:spcPct val="100000"/>
              </a:lnSpc>
              <a:spcBef>
                <a:spcPts val="320"/>
              </a:spcBef>
              <a:spcAft>
                <a:spcPts val="0"/>
              </a:spcAft>
              <a:buClr>
                <a:schemeClr val="dk1"/>
              </a:buClr>
              <a:buSzPts val="1600"/>
              <a:buFont typeface="Arial"/>
              <a:buNone/>
              <a:defRPr b="1" sz="1600"/>
            </a:lvl7pPr>
            <a:lvl8pPr indent="-228600" lvl="7" marL="3657600" rtl="1" algn="r">
              <a:lnSpc>
                <a:spcPct val="100000"/>
              </a:lnSpc>
              <a:spcBef>
                <a:spcPts val="320"/>
              </a:spcBef>
              <a:spcAft>
                <a:spcPts val="0"/>
              </a:spcAft>
              <a:buClr>
                <a:schemeClr val="dk1"/>
              </a:buClr>
              <a:buSzPts val="1600"/>
              <a:buFont typeface="Arial"/>
              <a:buNone/>
              <a:defRPr b="1" sz="1600"/>
            </a:lvl8pPr>
            <a:lvl9pPr indent="-228600" lvl="8" marL="4114800" rtl="1" algn="r">
              <a:lnSpc>
                <a:spcPct val="100000"/>
              </a:lnSpc>
              <a:spcBef>
                <a:spcPts val="320"/>
              </a:spcBef>
              <a:spcAft>
                <a:spcPts val="0"/>
              </a:spcAft>
              <a:buClr>
                <a:schemeClr val="dk1"/>
              </a:buClr>
              <a:buSzPts val="1600"/>
              <a:buFont typeface="Arial"/>
              <a:buNone/>
              <a:defRPr b="1" sz="1600"/>
            </a:lvl9pPr>
          </a:lstStyle>
          <a:p/>
        </p:txBody>
      </p:sp>
      <p:sp>
        <p:nvSpPr>
          <p:cNvPr id="73" name="Google Shape;73;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lnSpc>
                <a:spcPct val="100000"/>
              </a:lnSpc>
              <a:spcBef>
                <a:spcPts val="480"/>
              </a:spcBef>
              <a:spcAft>
                <a:spcPts val="0"/>
              </a:spcAft>
              <a:buClr>
                <a:schemeClr val="dk1"/>
              </a:buClr>
              <a:buSzPts val="2400"/>
              <a:buFont typeface="Arial"/>
              <a:buChar char="•"/>
              <a:defRPr sz="2400"/>
            </a:lvl1pPr>
            <a:lvl2pPr indent="-355600" lvl="1" marL="914400" rtl="1" algn="r">
              <a:lnSpc>
                <a:spcPct val="100000"/>
              </a:lnSpc>
              <a:spcBef>
                <a:spcPts val="400"/>
              </a:spcBef>
              <a:spcAft>
                <a:spcPts val="0"/>
              </a:spcAft>
              <a:buClr>
                <a:schemeClr val="dk1"/>
              </a:buClr>
              <a:buSzPts val="2000"/>
              <a:buFont typeface="Arial"/>
              <a:buChar char="–"/>
              <a:defRPr sz="2000"/>
            </a:lvl2pPr>
            <a:lvl3pPr indent="-342900" lvl="2" marL="1371600" rtl="1" algn="r">
              <a:lnSpc>
                <a:spcPct val="100000"/>
              </a:lnSpc>
              <a:spcBef>
                <a:spcPts val="360"/>
              </a:spcBef>
              <a:spcAft>
                <a:spcPts val="0"/>
              </a:spcAft>
              <a:buClr>
                <a:schemeClr val="dk1"/>
              </a:buClr>
              <a:buSzPts val="1800"/>
              <a:buFont typeface="Arial"/>
              <a:buChar char="•"/>
              <a:defRPr sz="1800"/>
            </a:lvl3pPr>
            <a:lvl4pPr indent="-330200" lvl="3" marL="1828800" rtl="1" algn="r">
              <a:lnSpc>
                <a:spcPct val="100000"/>
              </a:lnSpc>
              <a:spcBef>
                <a:spcPts val="320"/>
              </a:spcBef>
              <a:spcAft>
                <a:spcPts val="0"/>
              </a:spcAft>
              <a:buClr>
                <a:schemeClr val="dk1"/>
              </a:buClr>
              <a:buSzPts val="1600"/>
              <a:buFont typeface="Arial"/>
              <a:buChar char="–"/>
              <a:defRPr sz="1600"/>
            </a:lvl4pPr>
            <a:lvl5pPr indent="-330200" lvl="4" marL="2286000" rtl="1" algn="r">
              <a:lnSpc>
                <a:spcPct val="100000"/>
              </a:lnSpc>
              <a:spcBef>
                <a:spcPts val="320"/>
              </a:spcBef>
              <a:spcAft>
                <a:spcPts val="0"/>
              </a:spcAft>
              <a:buClr>
                <a:schemeClr val="dk1"/>
              </a:buClr>
              <a:buSzPts val="1600"/>
              <a:buFont typeface="Arial"/>
              <a:buChar char="»"/>
              <a:defRPr sz="1600"/>
            </a:lvl5pPr>
            <a:lvl6pPr indent="-330200" lvl="5" marL="2743200" rtl="1" algn="r">
              <a:lnSpc>
                <a:spcPct val="100000"/>
              </a:lnSpc>
              <a:spcBef>
                <a:spcPts val="320"/>
              </a:spcBef>
              <a:spcAft>
                <a:spcPts val="0"/>
              </a:spcAft>
              <a:buClr>
                <a:schemeClr val="dk1"/>
              </a:buClr>
              <a:buSzPts val="1600"/>
              <a:buFont typeface="Arial"/>
              <a:buChar char="»"/>
              <a:defRPr sz="1600"/>
            </a:lvl6pPr>
            <a:lvl7pPr indent="-330200" lvl="6" marL="3200400" rtl="1" algn="r">
              <a:lnSpc>
                <a:spcPct val="100000"/>
              </a:lnSpc>
              <a:spcBef>
                <a:spcPts val="320"/>
              </a:spcBef>
              <a:spcAft>
                <a:spcPts val="0"/>
              </a:spcAft>
              <a:buClr>
                <a:schemeClr val="dk1"/>
              </a:buClr>
              <a:buSzPts val="1600"/>
              <a:buFont typeface="Arial"/>
              <a:buChar char="»"/>
              <a:defRPr sz="1600"/>
            </a:lvl7pPr>
            <a:lvl8pPr indent="-330200" lvl="7" marL="3657600" rtl="1" algn="r">
              <a:lnSpc>
                <a:spcPct val="100000"/>
              </a:lnSpc>
              <a:spcBef>
                <a:spcPts val="320"/>
              </a:spcBef>
              <a:spcAft>
                <a:spcPts val="0"/>
              </a:spcAft>
              <a:buClr>
                <a:schemeClr val="dk1"/>
              </a:buClr>
              <a:buSzPts val="1600"/>
              <a:buFont typeface="Arial"/>
              <a:buChar char="»"/>
              <a:defRPr sz="1600"/>
            </a:lvl8pPr>
            <a:lvl9pPr indent="-330200" lvl="8" marL="4114800" rtl="1" algn="r">
              <a:lnSpc>
                <a:spcPct val="100000"/>
              </a:lnSpc>
              <a:spcBef>
                <a:spcPts val="320"/>
              </a:spcBef>
              <a:spcAft>
                <a:spcPts val="0"/>
              </a:spcAft>
              <a:buClr>
                <a:schemeClr val="dk1"/>
              </a:buClr>
              <a:buSzPts val="1600"/>
              <a:buFont typeface="Arial"/>
              <a:buChar char="»"/>
              <a:defRPr sz="1600"/>
            </a:lvl9pPr>
          </a:lstStyle>
          <a:p/>
        </p:txBody>
      </p:sp>
      <p:sp>
        <p:nvSpPr>
          <p:cNvPr id="74" name="Google Shape;74;p8"/>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5" name="Google Shape;75;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8"/>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79" name="Google Shape;79;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lnSpc>
                <a:spcPct val="100000"/>
              </a:lnSpc>
              <a:spcBef>
                <a:spcPts val="560"/>
              </a:spcBef>
              <a:spcAft>
                <a:spcPts val="0"/>
              </a:spcAft>
              <a:buClr>
                <a:schemeClr val="dk1"/>
              </a:buClr>
              <a:buSzPts val="2800"/>
              <a:buFont typeface="Arial"/>
              <a:buChar char="•"/>
              <a:defRPr sz="2800"/>
            </a:lvl1pPr>
            <a:lvl2pPr indent="-381000" lvl="1" marL="914400" rtl="1" algn="r">
              <a:lnSpc>
                <a:spcPct val="100000"/>
              </a:lnSpc>
              <a:spcBef>
                <a:spcPts val="480"/>
              </a:spcBef>
              <a:spcAft>
                <a:spcPts val="0"/>
              </a:spcAft>
              <a:buClr>
                <a:schemeClr val="dk1"/>
              </a:buClr>
              <a:buSzPts val="2400"/>
              <a:buFont typeface="Arial"/>
              <a:buChar char="–"/>
              <a:defRPr sz="2400"/>
            </a:lvl2pPr>
            <a:lvl3pPr indent="-355600" lvl="2" marL="1371600" rtl="1" algn="r">
              <a:lnSpc>
                <a:spcPct val="100000"/>
              </a:lnSpc>
              <a:spcBef>
                <a:spcPts val="400"/>
              </a:spcBef>
              <a:spcAft>
                <a:spcPts val="0"/>
              </a:spcAft>
              <a:buClr>
                <a:schemeClr val="dk1"/>
              </a:buClr>
              <a:buSzPts val="2000"/>
              <a:buFont typeface="Arial"/>
              <a:buChar char="•"/>
              <a:defRPr sz="2000"/>
            </a:lvl3pPr>
            <a:lvl4pPr indent="-342900" lvl="3" marL="1828800" rtl="1" algn="r">
              <a:lnSpc>
                <a:spcPct val="100000"/>
              </a:lnSpc>
              <a:spcBef>
                <a:spcPts val="360"/>
              </a:spcBef>
              <a:spcAft>
                <a:spcPts val="0"/>
              </a:spcAft>
              <a:buClr>
                <a:schemeClr val="dk1"/>
              </a:buClr>
              <a:buSzPts val="1800"/>
              <a:buFont typeface="Arial"/>
              <a:buChar char="–"/>
              <a:defRPr sz="1800"/>
            </a:lvl4pPr>
            <a:lvl5pPr indent="-342900" lvl="4" marL="2286000" rtl="1" algn="r">
              <a:lnSpc>
                <a:spcPct val="100000"/>
              </a:lnSpc>
              <a:spcBef>
                <a:spcPts val="360"/>
              </a:spcBef>
              <a:spcAft>
                <a:spcPts val="0"/>
              </a:spcAft>
              <a:buClr>
                <a:schemeClr val="dk1"/>
              </a:buClr>
              <a:buSzPts val="1800"/>
              <a:buFont typeface="Arial"/>
              <a:buChar char="»"/>
              <a:defRPr sz="1800"/>
            </a:lvl5pPr>
            <a:lvl6pPr indent="-342900" lvl="5" marL="2743200" rtl="1" algn="r">
              <a:lnSpc>
                <a:spcPct val="100000"/>
              </a:lnSpc>
              <a:spcBef>
                <a:spcPts val="360"/>
              </a:spcBef>
              <a:spcAft>
                <a:spcPts val="0"/>
              </a:spcAft>
              <a:buClr>
                <a:schemeClr val="dk1"/>
              </a:buClr>
              <a:buSzPts val="1800"/>
              <a:buFont typeface="Arial"/>
              <a:buChar char="»"/>
              <a:defRPr sz="1800"/>
            </a:lvl6pPr>
            <a:lvl7pPr indent="-342900" lvl="6" marL="3200400" rtl="1" algn="r">
              <a:lnSpc>
                <a:spcPct val="100000"/>
              </a:lnSpc>
              <a:spcBef>
                <a:spcPts val="360"/>
              </a:spcBef>
              <a:spcAft>
                <a:spcPts val="0"/>
              </a:spcAft>
              <a:buClr>
                <a:schemeClr val="dk1"/>
              </a:buClr>
              <a:buSzPts val="1800"/>
              <a:buFont typeface="Arial"/>
              <a:buChar char="»"/>
              <a:defRPr sz="1800"/>
            </a:lvl7pPr>
            <a:lvl8pPr indent="-342900" lvl="7" marL="3657600" rtl="1" algn="r">
              <a:lnSpc>
                <a:spcPct val="100000"/>
              </a:lnSpc>
              <a:spcBef>
                <a:spcPts val="360"/>
              </a:spcBef>
              <a:spcAft>
                <a:spcPts val="0"/>
              </a:spcAft>
              <a:buClr>
                <a:schemeClr val="dk1"/>
              </a:buClr>
              <a:buSzPts val="1800"/>
              <a:buFont typeface="Arial"/>
              <a:buChar char="»"/>
              <a:defRPr sz="1800"/>
            </a:lvl8pPr>
            <a:lvl9pPr indent="-342900" lvl="8" marL="4114800" rtl="1" algn="r">
              <a:lnSpc>
                <a:spcPct val="100000"/>
              </a:lnSpc>
              <a:spcBef>
                <a:spcPts val="360"/>
              </a:spcBef>
              <a:spcAft>
                <a:spcPts val="0"/>
              </a:spcAft>
              <a:buClr>
                <a:schemeClr val="dk1"/>
              </a:buClr>
              <a:buSzPts val="1800"/>
              <a:buFont typeface="Arial"/>
              <a:buChar char="»"/>
              <a:defRPr sz="1800"/>
            </a:lvl9pPr>
          </a:lstStyle>
          <a:p/>
        </p:txBody>
      </p:sp>
      <p:sp>
        <p:nvSpPr>
          <p:cNvPr id="80" name="Google Shape;80;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lnSpc>
                <a:spcPct val="100000"/>
              </a:lnSpc>
              <a:spcBef>
                <a:spcPts val="560"/>
              </a:spcBef>
              <a:spcAft>
                <a:spcPts val="0"/>
              </a:spcAft>
              <a:buClr>
                <a:schemeClr val="dk1"/>
              </a:buClr>
              <a:buSzPts val="2800"/>
              <a:buFont typeface="Arial"/>
              <a:buChar char="•"/>
              <a:defRPr sz="2800"/>
            </a:lvl1pPr>
            <a:lvl2pPr indent="-381000" lvl="1" marL="914400" rtl="1" algn="r">
              <a:lnSpc>
                <a:spcPct val="100000"/>
              </a:lnSpc>
              <a:spcBef>
                <a:spcPts val="480"/>
              </a:spcBef>
              <a:spcAft>
                <a:spcPts val="0"/>
              </a:spcAft>
              <a:buClr>
                <a:schemeClr val="dk1"/>
              </a:buClr>
              <a:buSzPts val="2400"/>
              <a:buFont typeface="Arial"/>
              <a:buChar char="–"/>
              <a:defRPr sz="2400"/>
            </a:lvl2pPr>
            <a:lvl3pPr indent="-355600" lvl="2" marL="1371600" rtl="1" algn="r">
              <a:lnSpc>
                <a:spcPct val="100000"/>
              </a:lnSpc>
              <a:spcBef>
                <a:spcPts val="400"/>
              </a:spcBef>
              <a:spcAft>
                <a:spcPts val="0"/>
              </a:spcAft>
              <a:buClr>
                <a:schemeClr val="dk1"/>
              </a:buClr>
              <a:buSzPts val="2000"/>
              <a:buFont typeface="Arial"/>
              <a:buChar char="•"/>
              <a:defRPr sz="2000"/>
            </a:lvl3pPr>
            <a:lvl4pPr indent="-342900" lvl="3" marL="1828800" rtl="1" algn="r">
              <a:lnSpc>
                <a:spcPct val="100000"/>
              </a:lnSpc>
              <a:spcBef>
                <a:spcPts val="360"/>
              </a:spcBef>
              <a:spcAft>
                <a:spcPts val="0"/>
              </a:spcAft>
              <a:buClr>
                <a:schemeClr val="dk1"/>
              </a:buClr>
              <a:buSzPts val="1800"/>
              <a:buFont typeface="Arial"/>
              <a:buChar char="–"/>
              <a:defRPr sz="1800"/>
            </a:lvl4pPr>
            <a:lvl5pPr indent="-342900" lvl="4" marL="2286000" rtl="1" algn="r">
              <a:lnSpc>
                <a:spcPct val="100000"/>
              </a:lnSpc>
              <a:spcBef>
                <a:spcPts val="360"/>
              </a:spcBef>
              <a:spcAft>
                <a:spcPts val="0"/>
              </a:spcAft>
              <a:buClr>
                <a:schemeClr val="dk1"/>
              </a:buClr>
              <a:buSzPts val="1800"/>
              <a:buFont typeface="Arial"/>
              <a:buChar char="»"/>
              <a:defRPr sz="1800"/>
            </a:lvl5pPr>
            <a:lvl6pPr indent="-342900" lvl="5" marL="2743200" rtl="1" algn="r">
              <a:lnSpc>
                <a:spcPct val="100000"/>
              </a:lnSpc>
              <a:spcBef>
                <a:spcPts val="360"/>
              </a:spcBef>
              <a:spcAft>
                <a:spcPts val="0"/>
              </a:spcAft>
              <a:buClr>
                <a:schemeClr val="dk1"/>
              </a:buClr>
              <a:buSzPts val="1800"/>
              <a:buFont typeface="Arial"/>
              <a:buChar char="»"/>
              <a:defRPr sz="1800"/>
            </a:lvl6pPr>
            <a:lvl7pPr indent="-342900" lvl="6" marL="3200400" rtl="1" algn="r">
              <a:lnSpc>
                <a:spcPct val="100000"/>
              </a:lnSpc>
              <a:spcBef>
                <a:spcPts val="360"/>
              </a:spcBef>
              <a:spcAft>
                <a:spcPts val="0"/>
              </a:spcAft>
              <a:buClr>
                <a:schemeClr val="dk1"/>
              </a:buClr>
              <a:buSzPts val="1800"/>
              <a:buFont typeface="Arial"/>
              <a:buChar char="»"/>
              <a:defRPr sz="1800"/>
            </a:lvl7pPr>
            <a:lvl8pPr indent="-342900" lvl="7" marL="3657600" rtl="1" algn="r">
              <a:lnSpc>
                <a:spcPct val="100000"/>
              </a:lnSpc>
              <a:spcBef>
                <a:spcPts val="360"/>
              </a:spcBef>
              <a:spcAft>
                <a:spcPts val="0"/>
              </a:spcAft>
              <a:buClr>
                <a:schemeClr val="dk1"/>
              </a:buClr>
              <a:buSzPts val="1800"/>
              <a:buFont typeface="Arial"/>
              <a:buChar char="»"/>
              <a:defRPr sz="1800"/>
            </a:lvl8pPr>
            <a:lvl9pPr indent="-342900" lvl="8" marL="4114800" rtl="1" algn="r">
              <a:lnSpc>
                <a:spcPct val="100000"/>
              </a:lnSpc>
              <a:spcBef>
                <a:spcPts val="360"/>
              </a:spcBef>
              <a:spcAft>
                <a:spcPts val="0"/>
              </a:spcAft>
              <a:buClr>
                <a:schemeClr val="dk1"/>
              </a:buClr>
              <a:buSzPts val="1800"/>
              <a:buFont typeface="Arial"/>
              <a:buChar char="»"/>
              <a:defRPr sz="1800"/>
            </a:lvl9pPr>
          </a:lstStyle>
          <a:p/>
        </p:txBody>
      </p:sp>
      <p:sp>
        <p:nvSpPr>
          <p:cNvPr id="81" name="Google Shape;81;p9"/>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2" name="Google Shape;82;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3" name="Google Shape;83;p9"/>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l">
              <a:lnSpc>
                <a:spcPct val="100000"/>
              </a:lnSpc>
              <a:spcBef>
                <a:spcPts val="0"/>
              </a:spcBef>
              <a:spcAft>
                <a:spcPts val="0"/>
              </a:spcAft>
              <a:buSzPts val="1400"/>
              <a:buNone/>
              <a:defRPr b="1" sz="4000" cap="none"/>
            </a:lvl1pPr>
            <a:lvl2pPr lvl="1" rtl="1" algn="ctr">
              <a:lnSpc>
                <a:spcPct val="100000"/>
              </a:lnSpc>
              <a:spcBef>
                <a:spcPts val="0"/>
              </a:spcBef>
              <a:spcAft>
                <a:spcPts val="0"/>
              </a:spcAft>
              <a:buSzPts val="1400"/>
              <a:buNone/>
              <a:defRPr/>
            </a:lvl2pPr>
            <a:lvl3pPr lvl="2" rtl="1" algn="ctr">
              <a:lnSpc>
                <a:spcPct val="100000"/>
              </a:lnSpc>
              <a:spcBef>
                <a:spcPts val="0"/>
              </a:spcBef>
              <a:spcAft>
                <a:spcPts val="0"/>
              </a:spcAft>
              <a:buSzPts val="1400"/>
              <a:buNone/>
              <a:defRPr/>
            </a:lvl3pPr>
            <a:lvl4pPr lvl="3" rtl="1" algn="ctr">
              <a:lnSpc>
                <a:spcPct val="100000"/>
              </a:lnSpc>
              <a:spcBef>
                <a:spcPts val="0"/>
              </a:spcBef>
              <a:spcAft>
                <a:spcPts val="0"/>
              </a:spcAft>
              <a:buSzPts val="1400"/>
              <a:buNone/>
              <a:defRPr/>
            </a:lvl4pPr>
            <a:lvl5pPr lvl="4" rtl="1" algn="ctr">
              <a:lnSpc>
                <a:spcPct val="100000"/>
              </a:lnSpc>
              <a:spcBef>
                <a:spcPts val="0"/>
              </a:spcBef>
              <a:spcAft>
                <a:spcPts val="0"/>
              </a:spcAft>
              <a:buSzPts val="1400"/>
              <a:buNone/>
              <a:defRPr/>
            </a:lvl5pPr>
            <a:lvl6pPr lvl="5" rtl="1" algn="ctr">
              <a:lnSpc>
                <a:spcPct val="100000"/>
              </a:lnSpc>
              <a:spcBef>
                <a:spcPts val="0"/>
              </a:spcBef>
              <a:spcAft>
                <a:spcPts val="0"/>
              </a:spcAft>
              <a:buSzPts val="1400"/>
              <a:buNone/>
              <a:defRPr/>
            </a:lvl6pPr>
            <a:lvl7pPr lvl="6" rtl="1" algn="ctr">
              <a:lnSpc>
                <a:spcPct val="100000"/>
              </a:lnSpc>
              <a:spcBef>
                <a:spcPts val="0"/>
              </a:spcBef>
              <a:spcAft>
                <a:spcPts val="0"/>
              </a:spcAft>
              <a:buSzPts val="1400"/>
              <a:buNone/>
              <a:defRPr/>
            </a:lvl7pPr>
            <a:lvl8pPr lvl="7" rtl="1" algn="ctr">
              <a:lnSpc>
                <a:spcPct val="100000"/>
              </a:lnSpc>
              <a:spcBef>
                <a:spcPts val="0"/>
              </a:spcBef>
              <a:spcAft>
                <a:spcPts val="0"/>
              </a:spcAft>
              <a:buSzPts val="1400"/>
              <a:buNone/>
              <a:defRPr/>
            </a:lvl8pPr>
            <a:lvl9pPr lvl="8" rtl="1" algn="ctr">
              <a:lnSpc>
                <a:spcPct val="100000"/>
              </a:lnSpc>
              <a:spcBef>
                <a:spcPts val="0"/>
              </a:spcBef>
              <a:spcAft>
                <a:spcPts val="0"/>
              </a:spcAft>
              <a:buSzPts val="1400"/>
              <a:buNone/>
              <a:defRPr/>
            </a:lvl9pPr>
          </a:lstStyle>
          <a:p/>
        </p:txBody>
      </p:sp>
      <p:sp>
        <p:nvSpPr>
          <p:cNvPr id="86" name="Google Shape;86;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lnSpc>
                <a:spcPct val="100000"/>
              </a:lnSpc>
              <a:spcBef>
                <a:spcPts val="400"/>
              </a:spcBef>
              <a:spcAft>
                <a:spcPts val="0"/>
              </a:spcAft>
              <a:buClr>
                <a:schemeClr val="dk1"/>
              </a:buClr>
              <a:buSzPts val="2000"/>
              <a:buFont typeface="Arial"/>
              <a:buNone/>
              <a:defRPr sz="2000"/>
            </a:lvl1pPr>
            <a:lvl2pPr indent="-228600" lvl="1" marL="914400" rtl="1" algn="r">
              <a:lnSpc>
                <a:spcPct val="100000"/>
              </a:lnSpc>
              <a:spcBef>
                <a:spcPts val="360"/>
              </a:spcBef>
              <a:spcAft>
                <a:spcPts val="0"/>
              </a:spcAft>
              <a:buClr>
                <a:schemeClr val="dk1"/>
              </a:buClr>
              <a:buSzPts val="1800"/>
              <a:buFont typeface="Arial"/>
              <a:buNone/>
              <a:defRPr sz="1800"/>
            </a:lvl2pPr>
            <a:lvl3pPr indent="-228600" lvl="2" marL="1371600" rtl="1" algn="r">
              <a:lnSpc>
                <a:spcPct val="100000"/>
              </a:lnSpc>
              <a:spcBef>
                <a:spcPts val="320"/>
              </a:spcBef>
              <a:spcAft>
                <a:spcPts val="0"/>
              </a:spcAft>
              <a:buClr>
                <a:schemeClr val="dk1"/>
              </a:buClr>
              <a:buSzPts val="1600"/>
              <a:buFont typeface="Arial"/>
              <a:buNone/>
              <a:defRPr sz="1600"/>
            </a:lvl3pPr>
            <a:lvl4pPr indent="-228600" lvl="3" marL="1828800" rtl="1" algn="r">
              <a:lnSpc>
                <a:spcPct val="100000"/>
              </a:lnSpc>
              <a:spcBef>
                <a:spcPts val="280"/>
              </a:spcBef>
              <a:spcAft>
                <a:spcPts val="0"/>
              </a:spcAft>
              <a:buClr>
                <a:schemeClr val="dk1"/>
              </a:buClr>
              <a:buSzPts val="1400"/>
              <a:buFont typeface="Arial"/>
              <a:buNone/>
              <a:defRPr sz="1400"/>
            </a:lvl4pPr>
            <a:lvl5pPr indent="-228600" lvl="4" marL="2286000" rtl="1" algn="r">
              <a:lnSpc>
                <a:spcPct val="100000"/>
              </a:lnSpc>
              <a:spcBef>
                <a:spcPts val="280"/>
              </a:spcBef>
              <a:spcAft>
                <a:spcPts val="0"/>
              </a:spcAft>
              <a:buClr>
                <a:schemeClr val="dk1"/>
              </a:buClr>
              <a:buSzPts val="1400"/>
              <a:buFont typeface="Arial"/>
              <a:buNone/>
              <a:defRPr sz="1400"/>
            </a:lvl5pPr>
            <a:lvl6pPr indent="-228600" lvl="5" marL="2743200" rtl="1" algn="r">
              <a:lnSpc>
                <a:spcPct val="100000"/>
              </a:lnSpc>
              <a:spcBef>
                <a:spcPts val="280"/>
              </a:spcBef>
              <a:spcAft>
                <a:spcPts val="0"/>
              </a:spcAft>
              <a:buClr>
                <a:schemeClr val="dk1"/>
              </a:buClr>
              <a:buSzPts val="1400"/>
              <a:buFont typeface="Arial"/>
              <a:buNone/>
              <a:defRPr sz="1400"/>
            </a:lvl6pPr>
            <a:lvl7pPr indent="-228600" lvl="6" marL="3200400" rtl="1" algn="r">
              <a:lnSpc>
                <a:spcPct val="100000"/>
              </a:lnSpc>
              <a:spcBef>
                <a:spcPts val="280"/>
              </a:spcBef>
              <a:spcAft>
                <a:spcPts val="0"/>
              </a:spcAft>
              <a:buClr>
                <a:schemeClr val="dk1"/>
              </a:buClr>
              <a:buSzPts val="1400"/>
              <a:buFont typeface="Arial"/>
              <a:buNone/>
              <a:defRPr sz="1400"/>
            </a:lvl7pPr>
            <a:lvl8pPr indent="-228600" lvl="7" marL="3657600" rtl="1" algn="r">
              <a:lnSpc>
                <a:spcPct val="100000"/>
              </a:lnSpc>
              <a:spcBef>
                <a:spcPts val="280"/>
              </a:spcBef>
              <a:spcAft>
                <a:spcPts val="0"/>
              </a:spcAft>
              <a:buClr>
                <a:schemeClr val="dk1"/>
              </a:buClr>
              <a:buSzPts val="1400"/>
              <a:buFont typeface="Arial"/>
              <a:buNone/>
              <a:defRPr sz="1400"/>
            </a:lvl8pPr>
            <a:lvl9pPr indent="-228600" lvl="8" marL="4114800" rtl="1" algn="r">
              <a:lnSpc>
                <a:spcPct val="100000"/>
              </a:lnSpc>
              <a:spcBef>
                <a:spcPts val="280"/>
              </a:spcBef>
              <a:spcAft>
                <a:spcPts val="0"/>
              </a:spcAft>
              <a:buClr>
                <a:schemeClr val="dk1"/>
              </a:buClr>
              <a:buSzPts val="1400"/>
              <a:buFont typeface="Arial"/>
              <a:buNone/>
              <a:defRPr sz="1400"/>
            </a:lvl9pPr>
          </a:lstStyle>
          <a:p/>
        </p:txBody>
      </p:sp>
      <p:sp>
        <p:nvSpPr>
          <p:cNvPr id="87" name="Google Shape;87;p10"/>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8" name="Google Shape;88;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9" name="Google Shape;89;p10"/>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1" algn="r">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1" algn="r">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solidFill>
                <a:srgbClr val="000000"/>
              </a:solidFill>
            </a:endParaRPr>
          </a:p>
        </p:txBody>
      </p:sp>
      <p:sp>
        <p:nvSpPr>
          <p:cNvPr id="15" name="Google Shape;15;p1"/>
          <p:cNvSpPr txBox="1"/>
          <p:nvPr/>
        </p:nvSpPr>
        <p:spPr>
          <a:xfrm>
            <a:off x="0" y="1981200"/>
            <a:ext cx="9144000" cy="2743200"/>
          </a:xfrm>
          <a:prstGeom prst="rect">
            <a:avLst/>
          </a:prstGeom>
          <a:solidFill>
            <a:srgbClr val="015F85"/>
          </a:solidFill>
          <a:ln>
            <a:noFill/>
          </a:ln>
        </p:spPr>
        <p:txBody>
          <a:bodyPr anchorCtr="0" anchor="ctr" bIns="36500" lIns="73025" spcFirstLastPara="1" rIns="73025" wrap="square" tIns="365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6" name="Google Shape;16;p1"/>
          <p:cNvPicPr preferRelativeResize="0"/>
          <p:nvPr/>
        </p:nvPicPr>
        <p:blipFill rotWithShape="1">
          <a:blip r:embed="rId1">
            <a:alphaModFix/>
          </a:blip>
          <a:srcRect b="0" l="0" r="0" t="0"/>
          <a:stretch/>
        </p:blipFill>
        <p:spPr>
          <a:xfrm>
            <a:off x="6110287" y="1981200"/>
            <a:ext cx="3033712" cy="2743200"/>
          </a:xfrm>
          <a:prstGeom prst="rect">
            <a:avLst/>
          </a:prstGeom>
          <a:noFill/>
          <a:ln>
            <a:noFill/>
          </a:ln>
        </p:spPr>
      </p:pic>
      <p:grpSp>
        <p:nvGrpSpPr>
          <p:cNvPr id="17" name="Google Shape;17;p1"/>
          <p:cNvGrpSpPr/>
          <p:nvPr/>
        </p:nvGrpSpPr>
        <p:grpSpPr>
          <a:xfrm>
            <a:off x="609600" y="525462"/>
            <a:ext cx="1447800" cy="769937"/>
            <a:chOff x="3272" y="1316"/>
            <a:chExt cx="1889" cy="1002"/>
          </a:xfrm>
        </p:grpSpPr>
        <p:sp>
          <p:nvSpPr>
            <p:cNvPr id="18" name="Google Shape;18;p1"/>
            <p:cNvSpPr/>
            <p:nvPr/>
          </p:nvSpPr>
          <p:spPr>
            <a:xfrm>
              <a:off x="3272" y="1316"/>
              <a:ext cx="1889" cy="100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1"/>
            <p:cNvSpPr txBox="1"/>
            <p:nvPr/>
          </p:nvSpPr>
          <p:spPr>
            <a:xfrm>
              <a:off x="3802" y="1979"/>
              <a:ext cx="87" cy="326"/>
            </a:xfrm>
            <a:prstGeom prst="rect">
              <a:avLst/>
            </a:pr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1"/>
            <p:cNvSpPr/>
            <p:nvPr/>
          </p:nvSpPr>
          <p:spPr>
            <a:xfrm>
              <a:off x="4303" y="1971"/>
              <a:ext cx="249" cy="343"/>
            </a:xfrm>
            <a:custGeom>
              <a:rect b="b" l="l" r="r" t="t"/>
              <a:pathLst>
                <a:path extrusionOk="0" h="80" w="58">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1"/>
            <p:cNvSpPr/>
            <p:nvPr/>
          </p:nvSpPr>
          <p:spPr>
            <a:xfrm>
              <a:off x="3444" y="1971"/>
              <a:ext cx="249" cy="343"/>
            </a:xfrm>
            <a:custGeom>
              <a:rect b="b" l="l" r="r" t="t"/>
              <a:pathLst>
                <a:path extrusionOk="0" h="80" w="58">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1"/>
            <p:cNvSpPr/>
            <p:nvPr/>
          </p:nvSpPr>
          <p:spPr>
            <a:xfrm>
              <a:off x="4643" y="1971"/>
              <a:ext cx="342" cy="343"/>
            </a:xfrm>
            <a:custGeom>
              <a:rect b="b" l="l" r="r" t="t"/>
              <a:pathLst>
                <a:path extrusionOk="0" h="80" w="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1"/>
            <p:cNvSpPr/>
            <p:nvPr/>
          </p:nvSpPr>
          <p:spPr>
            <a:xfrm>
              <a:off x="3999" y="1971"/>
              <a:ext cx="224" cy="343"/>
            </a:xfrm>
            <a:custGeom>
              <a:rect b="b" l="l" r="r" t="t"/>
              <a:pathLst>
                <a:path extrusionOk="0" h="80" w="52">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 name="Google Shape;24;p1"/>
            <p:cNvSpPr/>
            <p:nvPr/>
          </p:nvSpPr>
          <p:spPr>
            <a:xfrm>
              <a:off x="3272" y="1587"/>
              <a:ext cx="81" cy="167"/>
            </a:xfrm>
            <a:custGeom>
              <a:rect b="b" l="l" r="r" t="t"/>
              <a:pathLst>
                <a:path extrusionOk="0" h="39" w="1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1"/>
            <p:cNvSpPr/>
            <p:nvPr/>
          </p:nvSpPr>
          <p:spPr>
            <a:xfrm>
              <a:off x="3500" y="1473"/>
              <a:ext cx="81" cy="281"/>
            </a:xfrm>
            <a:custGeom>
              <a:rect b="b" l="l" r="r" t="t"/>
              <a:pathLst>
                <a:path extrusionOk="0" h="65" w="19">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
            <p:cNvSpPr/>
            <p:nvPr/>
          </p:nvSpPr>
          <p:spPr>
            <a:xfrm>
              <a:off x="3721" y="1320"/>
              <a:ext cx="81" cy="514"/>
            </a:xfrm>
            <a:custGeom>
              <a:rect b="b" l="l" r="r" t="t"/>
              <a:pathLst>
                <a:path extrusionOk="0" h="120" w="19">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
            <p:cNvSpPr/>
            <p:nvPr/>
          </p:nvSpPr>
          <p:spPr>
            <a:xfrm>
              <a:off x="3949" y="1473"/>
              <a:ext cx="81" cy="281"/>
            </a:xfrm>
            <a:custGeom>
              <a:rect b="b" l="l" r="r" t="t"/>
              <a:pathLst>
                <a:path extrusionOk="0" h="65" w="19">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
            <p:cNvSpPr/>
            <p:nvPr/>
          </p:nvSpPr>
          <p:spPr>
            <a:xfrm>
              <a:off x="4171" y="1587"/>
              <a:ext cx="87" cy="167"/>
            </a:xfrm>
            <a:custGeom>
              <a:rect b="b" l="l" r="r" t="t"/>
              <a:pathLst>
                <a:path extrusionOk="0" h="39" w="20">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1"/>
            <p:cNvSpPr/>
            <p:nvPr/>
          </p:nvSpPr>
          <p:spPr>
            <a:xfrm>
              <a:off x="4399" y="1473"/>
              <a:ext cx="81" cy="281"/>
            </a:xfrm>
            <a:custGeom>
              <a:rect b="b" l="l" r="r" t="t"/>
              <a:pathLst>
                <a:path extrusionOk="0" h="65" w="19">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1"/>
            <p:cNvSpPr/>
            <p:nvPr/>
          </p:nvSpPr>
          <p:spPr>
            <a:xfrm>
              <a:off x="4625" y="1320"/>
              <a:ext cx="83" cy="514"/>
            </a:xfrm>
            <a:custGeom>
              <a:rect b="b" l="l" r="r" t="t"/>
              <a:pathLst>
                <a:path extrusionOk="0" h="120" w="19">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1"/>
            <p:cNvSpPr/>
            <p:nvPr/>
          </p:nvSpPr>
          <p:spPr>
            <a:xfrm>
              <a:off x="4848" y="1473"/>
              <a:ext cx="81" cy="281"/>
            </a:xfrm>
            <a:custGeom>
              <a:rect b="b" l="l" r="r" t="t"/>
              <a:pathLst>
                <a:path extrusionOk="0" h="65" w="19">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1"/>
            <p:cNvSpPr/>
            <p:nvPr/>
          </p:nvSpPr>
          <p:spPr>
            <a:xfrm>
              <a:off x="5074" y="1587"/>
              <a:ext cx="83" cy="167"/>
            </a:xfrm>
            <a:custGeom>
              <a:rect b="b" l="l" r="r" t="t"/>
              <a:pathLst>
                <a:path extrusionOk="0" h="39" w="1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1pPr>
            <a:lvl2pPr lvl="1"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2pPr>
            <a:lvl3pPr lvl="2"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3pPr>
            <a:lvl4pPr lvl="3"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4pPr>
            <a:lvl5pPr lvl="4"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5pPr>
            <a:lvl6pPr lvl="5"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6pPr>
            <a:lvl7pPr lvl="6"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7pPr>
            <a:lvl8pPr lvl="7"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8pPr>
            <a:lvl9pPr lvl="8" marR="0" rtl="1" algn="ctr">
              <a:lnSpc>
                <a:spcPct val="100000"/>
              </a:lnSpc>
              <a:spcBef>
                <a:spcPts val="0"/>
              </a:spcBef>
              <a:spcAft>
                <a:spcPts val="0"/>
              </a:spcAft>
              <a:buClr>
                <a:srgbClr val="000000"/>
              </a:buClr>
              <a:buSzPts val="1400"/>
              <a:buFont typeface="Arial"/>
              <a:buNone/>
              <a:defRPr b="0" i="0" sz="4400" u="none" cap="none" strike="noStrike">
                <a:solidFill>
                  <a:schemeClr val="accent2"/>
                </a:solidFill>
                <a:latin typeface="Arial"/>
                <a:ea typeface="Arial"/>
                <a:cs typeface="Arial"/>
                <a:sym typeface="Arial"/>
              </a:defRPr>
            </a:lvl9pPr>
          </a:lstStyle>
          <a:p/>
        </p:txBody>
      </p:sp>
      <p:sp>
        <p:nvSpPr>
          <p:cNvPr id="104" name="Google Shape;104;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1" algn="r">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1" algn="r">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1" algn="r">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p13"/>
          <p:cNvSpPr txBox="1"/>
          <p:nvPr>
            <p:ph idx="10" type="dt"/>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6" name="Google Shape;106;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7" name="Google Shape;107;p13"/>
          <p:cNvSpPr txBox="1"/>
          <p:nvPr>
            <p:ph idx="12" type="sldNum"/>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indent="0" lvl="0"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1"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solidFill>
                <a:srgbClr val="000000"/>
              </a:solidFill>
            </a:endParaRPr>
          </a:p>
        </p:txBody>
      </p:sp>
      <p:sp>
        <p:nvSpPr>
          <p:cNvPr id="108" name="Google Shape;108;p13"/>
          <p:cNvSpPr txBox="1"/>
          <p:nvPr/>
        </p:nvSpPr>
        <p:spPr>
          <a:xfrm>
            <a:off x="0" y="0"/>
            <a:ext cx="9144000" cy="177800"/>
          </a:xfrm>
          <a:prstGeom prst="rect">
            <a:avLst/>
          </a:prstGeom>
          <a:solidFill>
            <a:srgbClr val="015F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4294967295" type="ctrTitle"/>
          </p:nvPr>
        </p:nvSpPr>
        <p:spPr>
          <a:xfrm>
            <a:off x="650875" y="2676525"/>
            <a:ext cx="3768725" cy="830262"/>
          </a:xfrm>
          <a:prstGeom prst="rect">
            <a:avLst/>
          </a:prstGeom>
          <a:noFill/>
          <a:ln>
            <a:noFill/>
          </a:ln>
        </p:spPr>
        <p:txBody>
          <a:bodyPr anchorCtr="0" anchor="ctr" bIns="41050" lIns="82100" spcFirstLastPara="1" rIns="82100" wrap="square" tIns="41050">
            <a:noAutofit/>
          </a:bodyPr>
          <a:lstStyle/>
          <a:p>
            <a:pPr indent="0" lvl="0" marL="0" marR="0" rtl="1"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Switching </a:t>
            </a:r>
            <a:endParaRPr b="0" i="0" sz="44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022P_277" id="262" name="Google Shape;262;p35"/>
          <p:cNvPicPr preferRelativeResize="0"/>
          <p:nvPr/>
        </p:nvPicPr>
        <p:blipFill rotWithShape="1">
          <a:blip r:embed="rId3">
            <a:alphaModFix/>
          </a:blip>
          <a:srcRect b="0" l="0" r="0" t="0"/>
          <a:stretch/>
        </p:blipFill>
        <p:spPr>
          <a:xfrm>
            <a:off x="2130425" y="1566862"/>
            <a:ext cx="4567237" cy="3724275"/>
          </a:xfrm>
          <a:prstGeom prst="rect">
            <a:avLst/>
          </a:prstGeom>
          <a:noFill/>
          <a:ln>
            <a:noFill/>
          </a:ln>
        </p:spPr>
      </p:pic>
      <p:sp>
        <p:nvSpPr>
          <p:cNvPr id="263" name="Google Shape;26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3600"/>
              <a:buFont typeface="Arial"/>
              <a:buNone/>
            </a:pPr>
            <a:r>
              <a:rPr b="1" i="0" lang="en-US" sz="3600" u="sng">
                <a:solidFill>
                  <a:schemeClr val="accent2"/>
                </a:solidFill>
                <a:latin typeface="Arial"/>
                <a:ea typeface="Arial"/>
                <a:cs typeface="Arial"/>
                <a:sym typeface="Arial"/>
              </a:rPr>
              <a:t>Loading the Cisco IOS Image </a:t>
            </a:r>
            <a:br>
              <a:rPr b="1" i="0" lang="en-US" sz="3600" u="sng">
                <a:solidFill>
                  <a:schemeClr val="accent2"/>
                </a:solidFill>
                <a:latin typeface="Arial"/>
                <a:ea typeface="Arial"/>
                <a:cs typeface="Arial"/>
                <a:sym typeface="Arial"/>
              </a:rPr>
            </a:br>
            <a:r>
              <a:rPr b="1" i="0" lang="en-US" sz="3600" u="sng">
                <a:solidFill>
                  <a:schemeClr val="accent2"/>
                </a:solidFill>
                <a:latin typeface="Arial"/>
                <a:ea typeface="Arial"/>
                <a:cs typeface="Arial"/>
                <a:sym typeface="Arial"/>
              </a:rPr>
              <a:t>from Flash Memory</a:t>
            </a:r>
            <a:endParaRPr/>
          </a:p>
        </p:txBody>
      </p:sp>
      <p:sp>
        <p:nvSpPr>
          <p:cNvPr id="264" name="Google Shape;264;p35"/>
          <p:cNvSpPr txBox="1"/>
          <p:nvPr/>
        </p:nvSpPr>
        <p:spPr>
          <a:xfrm>
            <a:off x="636587" y="5694362"/>
            <a:ext cx="7726362" cy="569912"/>
          </a:xfrm>
          <a:prstGeom prst="rect">
            <a:avLst/>
          </a:prstGeom>
          <a:noFill/>
          <a:ln>
            <a:noFill/>
          </a:ln>
        </p:spPr>
        <p:txBody>
          <a:bodyPr anchorCtr="0" anchor="t" bIns="41250" lIns="82525" spcFirstLastPara="1" rIns="82525" wrap="square" tIns="41250">
            <a:noAutofit/>
          </a:bodyPr>
          <a:lstStyle/>
          <a:p>
            <a:pPr indent="-228600" lvl="0" marL="228600" marR="0" rtl="0" algn="l">
              <a:lnSpc>
                <a:spcPct val="9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The flash memory file is decompressed into RAM.</a:t>
            </a:r>
            <a:endParaRPr b="0" i="0" sz="1400" u="none" cap="none" strike="noStrike">
              <a:solidFill>
                <a:srgbClr val="000000"/>
              </a:solidFill>
              <a:latin typeface="Arial"/>
              <a:ea typeface="Arial"/>
              <a:cs typeface="Arial"/>
              <a:sym typeface="Arial"/>
            </a:endParaRPr>
          </a:p>
        </p:txBody>
      </p:sp>
      <p:sp>
        <p:nvSpPr>
          <p:cNvPr id="265" name="Google Shape;265;p35"/>
          <p:cNvSpPr txBox="1"/>
          <p:nvPr/>
        </p:nvSpPr>
        <p:spPr>
          <a:xfrm>
            <a:off x="4114800" y="4419600"/>
            <a:ext cx="1295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35"/>
          <p:cNvSpPr txBox="1"/>
          <p:nvPr/>
        </p:nvSpPr>
        <p:spPr>
          <a:xfrm>
            <a:off x="6629400" y="3581400"/>
            <a:ext cx="2286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Loading the Configuration</a:t>
            </a:r>
            <a:endParaRPr/>
          </a:p>
        </p:txBody>
      </p:sp>
      <p:sp>
        <p:nvSpPr>
          <p:cNvPr id="273" name="Google Shape;273;p36"/>
          <p:cNvSpPr txBox="1"/>
          <p:nvPr/>
        </p:nvSpPr>
        <p:spPr>
          <a:xfrm>
            <a:off x="412750" y="5464175"/>
            <a:ext cx="8434387" cy="949325"/>
          </a:xfrm>
          <a:prstGeom prst="rect">
            <a:avLst/>
          </a:prstGeom>
          <a:noFill/>
          <a:ln>
            <a:noFill/>
          </a:ln>
        </p:spPr>
        <p:txBody>
          <a:bodyPr anchorCtr="0" anchor="t" bIns="41250" lIns="82525" spcFirstLastPara="1" rIns="82525" wrap="square" tIns="41250">
            <a:noAutofit/>
          </a:bodyPr>
          <a:lstStyle/>
          <a:p>
            <a:pPr indent="-228600" lvl="1" marL="342900" marR="0" rtl="0" algn="l">
              <a:lnSpc>
                <a:spcPct val="90000"/>
              </a:lnSpc>
              <a:spcBef>
                <a:spcPts val="0"/>
              </a:spcBef>
              <a:spcAft>
                <a:spcPts val="0"/>
              </a:spcAft>
              <a:buClr>
                <a:schemeClr val="folHlink"/>
              </a:buClr>
              <a:buSzPts val="2200"/>
              <a:buFont typeface="Arial"/>
              <a:buChar char="•"/>
            </a:pPr>
            <a:r>
              <a:rPr b="1" i="0" lang="en-US" sz="2200" u="none" cap="none" strike="noStrike">
                <a:solidFill>
                  <a:schemeClr val="dk1"/>
                </a:solidFill>
                <a:latin typeface="Arial"/>
                <a:ea typeface="Arial"/>
                <a:cs typeface="Arial"/>
                <a:sym typeface="Arial"/>
              </a:rPr>
              <a:t>Load and execute the configuration from NVRAM.</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Arial"/>
              <a:ea typeface="Arial"/>
              <a:cs typeface="Arial"/>
              <a:sym typeface="Arial"/>
            </a:endParaRPr>
          </a:p>
        </p:txBody>
      </p:sp>
      <p:pic>
        <p:nvPicPr>
          <p:cNvPr id="274" name="Google Shape;274;p36"/>
          <p:cNvPicPr preferRelativeResize="0"/>
          <p:nvPr/>
        </p:nvPicPr>
        <p:blipFill rotWithShape="1">
          <a:blip r:embed="rId3">
            <a:alphaModFix/>
          </a:blip>
          <a:srcRect b="0" l="0" r="0" t="0"/>
          <a:stretch/>
        </p:blipFill>
        <p:spPr>
          <a:xfrm>
            <a:off x="1219200" y="1676400"/>
            <a:ext cx="6586537" cy="377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0" y="381000"/>
            <a:ext cx="9144000" cy="762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3600"/>
              <a:buFont typeface="Arial"/>
              <a:buNone/>
            </a:pPr>
            <a:r>
              <a:rPr b="1" i="0" lang="en-US" sz="3600" u="sng">
                <a:solidFill>
                  <a:schemeClr val="accent2"/>
                </a:solidFill>
                <a:latin typeface="Arial"/>
                <a:ea typeface="Arial"/>
                <a:cs typeface="Arial"/>
                <a:sym typeface="Arial"/>
              </a:rPr>
              <a:t>Computer/Terminal Console Connection</a:t>
            </a:r>
            <a:endParaRPr/>
          </a:p>
        </p:txBody>
      </p:sp>
      <p:pic>
        <p:nvPicPr>
          <p:cNvPr id="280" name="Google Shape;280;p37"/>
          <p:cNvPicPr preferRelativeResize="0"/>
          <p:nvPr>
            <p:ph idx="1" type="body"/>
          </p:nvPr>
        </p:nvPicPr>
        <p:blipFill rotWithShape="1">
          <a:blip r:embed="rId3">
            <a:alphaModFix/>
          </a:blip>
          <a:srcRect b="0" l="0" r="0" t="0"/>
          <a:stretch/>
        </p:blipFill>
        <p:spPr>
          <a:xfrm>
            <a:off x="684212" y="1600200"/>
            <a:ext cx="7775575" cy="5006975"/>
          </a:xfrm>
          <a:prstGeom prst="rect">
            <a:avLst/>
          </a:prstGeom>
          <a:noFill/>
          <a:ln>
            <a:noFill/>
          </a:ln>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0" y="260350"/>
            <a:ext cx="9144000" cy="762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3600"/>
              <a:buFont typeface="Arial"/>
              <a:buNone/>
            </a:pPr>
            <a:r>
              <a:rPr b="1" i="0" lang="en-US" sz="3600" u="sng">
                <a:solidFill>
                  <a:schemeClr val="accent2"/>
                </a:solidFill>
                <a:latin typeface="Arial"/>
                <a:ea typeface="Arial"/>
                <a:cs typeface="Arial"/>
                <a:sym typeface="Arial"/>
              </a:rPr>
              <a:t>HyperTerminal Session Properties</a:t>
            </a:r>
            <a:endParaRPr/>
          </a:p>
        </p:txBody>
      </p:sp>
      <p:pic>
        <p:nvPicPr>
          <p:cNvPr id="286" name="Google Shape;286;p38"/>
          <p:cNvPicPr preferRelativeResize="0"/>
          <p:nvPr>
            <p:ph idx="1" type="body"/>
          </p:nvPr>
        </p:nvPicPr>
        <p:blipFill rotWithShape="1">
          <a:blip r:embed="rId3">
            <a:alphaModFix/>
          </a:blip>
          <a:srcRect b="0" l="0" r="0" t="0"/>
          <a:stretch/>
        </p:blipFill>
        <p:spPr>
          <a:xfrm>
            <a:off x="2486025" y="1447800"/>
            <a:ext cx="4427537" cy="5148262"/>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022P_227" id="292" name="Google Shape;292;p39"/>
          <p:cNvPicPr preferRelativeResize="0"/>
          <p:nvPr/>
        </p:nvPicPr>
        <p:blipFill rotWithShape="1">
          <a:blip r:embed="rId3">
            <a:alphaModFix/>
          </a:blip>
          <a:srcRect b="0" l="0" r="0" t="0"/>
          <a:stretch/>
        </p:blipFill>
        <p:spPr>
          <a:xfrm>
            <a:off x="708025" y="2057400"/>
            <a:ext cx="7727950" cy="4605337"/>
          </a:xfrm>
          <a:prstGeom prst="rect">
            <a:avLst/>
          </a:prstGeom>
          <a:noFill/>
          <a:ln>
            <a:noFill/>
          </a:ln>
        </p:spPr>
      </p:pic>
      <p:sp>
        <p:nvSpPr>
          <p:cNvPr id="293" name="Google Shape;293;p39"/>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Setup mode</a:t>
            </a:r>
            <a:endParaRPr/>
          </a:p>
        </p:txBody>
      </p:sp>
      <p:sp>
        <p:nvSpPr>
          <p:cNvPr id="294" name="Google Shape;294;p39"/>
          <p:cNvSpPr txBox="1"/>
          <p:nvPr/>
        </p:nvSpPr>
        <p:spPr>
          <a:xfrm>
            <a:off x="304800" y="1295400"/>
            <a:ext cx="8839200" cy="701675"/>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Permit the administrator to install a minimal configuration for a router   ( appeared if no saved configuration , </a:t>
            </a:r>
            <a:r>
              <a:rPr b="1" i="0" lang="en-US" sz="1800" u="none" cap="none" strike="noStrike">
                <a:solidFill>
                  <a:schemeClr val="dk1"/>
                </a:solidFill>
                <a:latin typeface="Arial"/>
                <a:ea typeface="Arial"/>
                <a:cs typeface="Arial"/>
                <a:sym typeface="Arial"/>
              </a:rPr>
              <a:t>Ctrl-C to skip </a:t>
            </a:r>
            <a:r>
              <a:rPr b="1" i="0" lang="en-US"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Other Router Modes</a:t>
            </a:r>
            <a:endParaRPr/>
          </a:p>
        </p:txBody>
      </p:sp>
      <p:pic>
        <p:nvPicPr>
          <p:cNvPr descr="022P_253" id="301" name="Google Shape;301;p40"/>
          <p:cNvPicPr preferRelativeResize="0"/>
          <p:nvPr/>
        </p:nvPicPr>
        <p:blipFill rotWithShape="1">
          <a:blip r:embed="rId3">
            <a:alphaModFix/>
          </a:blip>
          <a:srcRect b="0" l="0" r="0" t="0"/>
          <a:stretch/>
        </p:blipFill>
        <p:spPr>
          <a:xfrm>
            <a:off x="981075" y="1968500"/>
            <a:ext cx="7180262" cy="396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IOS Features</a:t>
            </a:r>
            <a:endParaRPr/>
          </a:p>
        </p:txBody>
      </p:sp>
      <p:sp>
        <p:nvSpPr>
          <p:cNvPr id="307" name="Google Shape;307;p41"/>
          <p:cNvSpPr txBox="1"/>
          <p:nvPr/>
        </p:nvSpPr>
        <p:spPr>
          <a:xfrm>
            <a:off x="755650" y="2133600"/>
            <a:ext cx="7170737" cy="2263775"/>
          </a:xfrm>
          <a:prstGeom prst="rect">
            <a:avLst/>
          </a:prstGeom>
          <a:noFill/>
          <a:ln>
            <a:noFill/>
          </a:ln>
        </p:spPr>
        <p:txBody>
          <a:bodyPr anchorCtr="0" anchor="t" bIns="36500" lIns="73025" spcFirstLastPara="1" rIns="73025" wrap="square" tIns="36500">
            <a:noAutofit/>
          </a:bodyPr>
          <a:lstStyle/>
          <a:p>
            <a:pPr indent="0" lvl="1" marL="457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152400" lvl="1" marL="457200" marR="0" rtl="0" algn="l">
              <a:lnSpc>
                <a:spcPct val="10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 Support context help and abbreviations ( ?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folHlink"/>
              </a:buClr>
              <a:buSzPts val="2400"/>
              <a:buFont typeface="Arial"/>
              <a:buNone/>
            </a:pPr>
            <a:r>
              <a:t/>
            </a:r>
            <a:endParaRPr b="1" i="0" sz="2400" u="none" cap="none" strike="noStrike">
              <a:solidFill>
                <a:schemeClr val="dk1"/>
              </a:solidFill>
              <a:latin typeface="Arial"/>
              <a:ea typeface="Arial"/>
              <a:cs typeface="Arial"/>
              <a:sym typeface="Arial"/>
            </a:endParaRPr>
          </a:p>
          <a:p>
            <a:pPr indent="-152400" lvl="1" marL="457200" marR="0" rtl="0" algn="l">
              <a:lnSpc>
                <a:spcPct val="10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 Support of auto complete ( Tab button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folHlink"/>
              </a:buClr>
              <a:buSzPts val="2400"/>
              <a:buFont typeface="Arial"/>
              <a:buNone/>
            </a:pPr>
            <a:r>
              <a:t/>
            </a:r>
            <a:endParaRPr b="1" i="0" sz="2400" u="none" cap="none" strike="noStrike">
              <a:solidFill>
                <a:schemeClr val="dk1"/>
              </a:solidFill>
              <a:latin typeface="Arial"/>
              <a:ea typeface="Arial"/>
              <a:cs typeface="Arial"/>
              <a:sym typeface="Arial"/>
            </a:endParaRPr>
          </a:p>
          <a:p>
            <a:pPr indent="-152400" lvl="1" marL="457200" marR="0" rtl="0" algn="l">
              <a:lnSpc>
                <a:spcPct val="10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 Support syntax error detection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0" y="400050"/>
            <a:ext cx="9144000" cy="6858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Context help features</a:t>
            </a:r>
            <a:endParaRPr/>
          </a:p>
        </p:txBody>
      </p:sp>
      <p:pic>
        <p:nvPicPr>
          <p:cNvPr descr="022P_244" id="313" name="Google Shape;313;p42"/>
          <p:cNvPicPr preferRelativeResize="0"/>
          <p:nvPr/>
        </p:nvPicPr>
        <p:blipFill rotWithShape="1">
          <a:blip r:embed="rId3">
            <a:alphaModFix/>
          </a:blip>
          <a:srcRect b="0" l="0" r="0" t="0"/>
          <a:stretch/>
        </p:blipFill>
        <p:spPr>
          <a:xfrm>
            <a:off x="609600" y="1384300"/>
            <a:ext cx="7689850" cy="501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3600"/>
              <a:buFont typeface="Arial"/>
              <a:buNone/>
            </a:pPr>
            <a:r>
              <a:rPr b="1" i="0" lang="en-US" sz="3600" u="sng">
                <a:solidFill>
                  <a:schemeClr val="accent2"/>
                </a:solidFill>
                <a:latin typeface="Arial"/>
                <a:ea typeface="Arial"/>
                <a:cs typeface="Arial"/>
                <a:sym typeface="Arial"/>
              </a:rPr>
              <a:t>Configuring a Router Password</a:t>
            </a:r>
            <a:endParaRPr/>
          </a:p>
        </p:txBody>
      </p:sp>
      <p:pic>
        <p:nvPicPr>
          <p:cNvPr descr="022P_256" id="320" name="Google Shape;320;p43"/>
          <p:cNvPicPr preferRelativeResize="0"/>
          <p:nvPr/>
        </p:nvPicPr>
        <p:blipFill rotWithShape="1">
          <a:blip r:embed="rId3">
            <a:alphaModFix/>
          </a:blip>
          <a:srcRect b="0" l="0" r="0" t="0"/>
          <a:stretch/>
        </p:blipFill>
        <p:spPr>
          <a:xfrm>
            <a:off x="304800" y="819150"/>
            <a:ext cx="8610600" cy="5734050"/>
          </a:xfrm>
          <a:prstGeom prst="rect">
            <a:avLst/>
          </a:prstGeom>
          <a:noFill/>
          <a:ln>
            <a:noFill/>
          </a:ln>
        </p:spPr>
      </p:pic>
      <p:cxnSp>
        <p:nvCxnSpPr>
          <p:cNvPr id="321" name="Google Shape;321;p43"/>
          <p:cNvCxnSpPr/>
          <p:nvPr/>
        </p:nvCxnSpPr>
        <p:spPr>
          <a:xfrm rot="10800000">
            <a:off x="4343400" y="3562350"/>
            <a:ext cx="838200" cy="0"/>
          </a:xfrm>
          <a:prstGeom prst="straightConnector1">
            <a:avLst/>
          </a:prstGeom>
          <a:noFill/>
          <a:ln cap="flat" cmpd="sng" w="9525">
            <a:solidFill>
              <a:schemeClr val="dk1"/>
            </a:solidFill>
            <a:prstDash val="solid"/>
            <a:miter lim="800000"/>
            <a:headEnd len="sm" w="sm" type="none"/>
            <a:tailEnd len="sm" w="sm" type="none"/>
          </a:ln>
        </p:spPr>
      </p:cxnSp>
      <p:cxnSp>
        <p:nvCxnSpPr>
          <p:cNvPr id="322" name="Google Shape;322;p43"/>
          <p:cNvCxnSpPr/>
          <p:nvPr/>
        </p:nvCxnSpPr>
        <p:spPr>
          <a:xfrm rot="10800000">
            <a:off x="4572000" y="4419600"/>
            <a:ext cx="609600" cy="0"/>
          </a:xfrm>
          <a:prstGeom prst="straightConnector1">
            <a:avLst/>
          </a:prstGeom>
          <a:noFill/>
          <a:ln cap="flat" cmpd="sng" w="9525">
            <a:solidFill>
              <a:schemeClr val="dk1"/>
            </a:solidFill>
            <a:prstDash val="solid"/>
            <a:miter lim="800000"/>
            <a:headEnd len="sm" w="sm" type="none"/>
            <a:tailEnd len="sm" w="sm" type="none"/>
          </a:ln>
        </p:spPr>
      </p:cxnSp>
      <p:cxnSp>
        <p:nvCxnSpPr>
          <p:cNvPr id="323" name="Google Shape;323;p43"/>
          <p:cNvCxnSpPr/>
          <p:nvPr/>
        </p:nvCxnSpPr>
        <p:spPr>
          <a:xfrm rot="10800000">
            <a:off x="4267200" y="2000250"/>
            <a:ext cx="762000" cy="0"/>
          </a:xfrm>
          <a:prstGeom prst="straightConnector1">
            <a:avLst/>
          </a:prstGeom>
          <a:noFill/>
          <a:ln cap="flat" cmpd="sng" w="9525">
            <a:solidFill>
              <a:schemeClr val="dk1"/>
            </a:solidFill>
            <a:prstDash val="solid"/>
            <a:miter lim="800000"/>
            <a:headEnd len="sm" w="sm" type="none"/>
            <a:tailEnd len="sm" w="sm" type="none"/>
          </a:ln>
        </p:spPr>
      </p:cxnSp>
      <p:cxnSp>
        <p:nvCxnSpPr>
          <p:cNvPr id="324" name="Google Shape;324;p43"/>
          <p:cNvCxnSpPr/>
          <p:nvPr/>
        </p:nvCxnSpPr>
        <p:spPr>
          <a:xfrm rot="10800000">
            <a:off x="4267200" y="5295900"/>
            <a:ext cx="9906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179387" y="95250"/>
            <a:ext cx="9144000" cy="762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monitoring and debugging</a:t>
            </a:r>
            <a:endParaRPr/>
          </a:p>
        </p:txBody>
      </p:sp>
      <p:sp>
        <p:nvSpPr>
          <p:cNvPr id="330" name="Google Shape;330;p44"/>
          <p:cNvSpPr txBox="1"/>
          <p:nvPr/>
        </p:nvSpPr>
        <p:spPr>
          <a:xfrm>
            <a:off x="152400" y="914400"/>
            <a:ext cx="8915400" cy="5294312"/>
          </a:xfrm>
          <a:prstGeom prst="rect">
            <a:avLst/>
          </a:prstGeom>
          <a:solidFill>
            <a:srgbClr val="CADDF2"/>
          </a:solidFill>
          <a:ln cap="flat" cmpd="sng" w="571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a:t>
            </a:r>
            <a:r>
              <a:rPr b="0" i="0" lang="en-US" sz="2000" u="none" cap="none" strike="noStrike">
                <a:solidFill>
                  <a:schemeClr val="dk1"/>
                </a:solidFill>
                <a:latin typeface="Arial"/>
                <a:ea typeface="Arial"/>
                <a:cs typeface="Arial"/>
                <a:sym typeface="Arial"/>
              </a:rPr>
              <a:t> commands are typed in both </a:t>
            </a:r>
            <a:r>
              <a:rPr b="1" i="0" lang="en-US" sz="2000" u="none" cap="none" strike="noStrike">
                <a:solidFill>
                  <a:srgbClr val="FF3300"/>
                </a:solidFill>
                <a:latin typeface="Arial"/>
                <a:ea typeface="Arial"/>
                <a:cs typeface="Arial"/>
                <a:sym typeface="Arial"/>
              </a:rPr>
              <a:t>privileged EXEC</a:t>
            </a:r>
            <a:r>
              <a:rPr b="0" i="0" lang="en-US" sz="2000" u="none" cap="none" strike="noStrike">
                <a:solidFill>
                  <a:schemeClr val="dk1"/>
                </a:solidFill>
                <a:latin typeface="Arial"/>
                <a:ea typeface="Arial"/>
                <a:cs typeface="Arial"/>
                <a:sym typeface="Arial"/>
              </a:rPr>
              <a:t> and user EXEC </a:t>
            </a:r>
            <a:r>
              <a:rPr b="0" i="0" lang="en-US" sz="1800" u="none" cap="none" strike="noStrike">
                <a:solidFill>
                  <a:schemeClr val="dk1"/>
                </a:solidFill>
                <a:latin typeface="Arial"/>
                <a:ea typeface="Arial"/>
                <a:cs typeface="Arial"/>
                <a:sym typeface="Arial"/>
              </a:rPr>
              <a:t>modes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interfaces</a:t>
            </a:r>
            <a:r>
              <a:rPr b="0" i="0" lang="en-US" sz="2000" u="none" cap="none" strike="noStrike">
                <a:solidFill>
                  <a:schemeClr val="dk1"/>
                </a:solidFill>
                <a:latin typeface="Arial"/>
                <a:ea typeface="Arial"/>
                <a:cs typeface="Arial"/>
                <a:sym typeface="Arial"/>
              </a:rPr>
              <a:t>                 – Displays all the statistics for all the interfaces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int F0/1                      </a:t>
            </a:r>
            <a:r>
              <a:rPr b="0" i="0" lang="en-US" sz="2000" u="none" cap="none" strike="noStrike">
                <a:solidFill>
                  <a:schemeClr val="dk1"/>
                </a:solidFill>
                <a:latin typeface="Arial"/>
                <a:ea typeface="Arial"/>
                <a:cs typeface="Arial"/>
                <a:sym typeface="Arial"/>
              </a:rPr>
              <a:t>– Displays statistics for interface Serial 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ip interface brief      </a:t>
            </a:r>
            <a:r>
              <a:rPr b="0" i="0" lang="en-US" sz="2000" u="none" cap="none" strike="noStrike">
                <a:solidFill>
                  <a:schemeClr val="dk1"/>
                </a:solidFill>
                <a:latin typeface="Arial"/>
                <a:ea typeface="Arial"/>
                <a:cs typeface="Arial"/>
                <a:sym typeface="Arial"/>
              </a:rPr>
              <a:t>– Displays a summary about interfaces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flash</a:t>
            </a:r>
            <a:r>
              <a:rPr b="0" i="0" lang="en-US" sz="2000" u="none" cap="none" strike="noStrike">
                <a:solidFill>
                  <a:schemeClr val="dk1"/>
                </a:solidFill>
                <a:latin typeface="Arial"/>
                <a:ea typeface="Arial"/>
                <a:cs typeface="Arial"/>
                <a:sym typeface="Arial"/>
              </a:rPr>
              <a:t>             – Displays info about flash memory and what IOS in 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start</a:t>
            </a:r>
            <a:r>
              <a:rPr b="0" i="0" lang="en-US" sz="2000" u="none" cap="none" strike="noStrike">
                <a:solidFill>
                  <a:schemeClr val="dk1"/>
                </a:solidFill>
                <a:latin typeface="Arial"/>
                <a:ea typeface="Arial"/>
                <a:cs typeface="Arial"/>
                <a:sym typeface="Arial"/>
              </a:rPr>
              <a:t>              – Displays the saved configuration located in NVRAM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run</a:t>
            </a:r>
            <a:r>
              <a:rPr b="0" i="0" lang="en-US" sz="2000" u="none" cap="none" strike="noStrike">
                <a:solidFill>
                  <a:schemeClr val="dk1"/>
                </a:solidFill>
                <a:latin typeface="Arial"/>
                <a:ea typeface="Arial"/>
                <a:cs typeface="Arial"/>
                <a:sym typeface="Arial"/>
              </a:rPr>
              <a:t>                – Displays the configuration currently running in RAM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version</a:t>
            </a:r>
            <a:r>
              <a:rPr b="0" i="0" lang="en-US" sz="2000" u="none" cap="none" strike="noStrike">
                <a:solidFill>
                  <a:schemeClr val="dk1"/>
                </a:solidFill>
                <a:latin typeface="Arial"/>
                <a:ea typeface="Arial"/>
                <a:cs typeface="Arial"/>
                <a:sym typeface="Arial"/>
              </a:rPr>
              <a:t>         – Displays info about the router and the IOS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ARP</a:t>
            </a:r>
            <a:r>
              <a:rPr b="0" i="0" lang="en-US" sz="2000" u="none" cap="none" strike="noStrike">
                <a:solidFill>
                  <a:schemeClr val="dk1"/>
                </a:solidFill>
                <a:latin typeface="Arial"/>
                <a:ea typeface="Arial"/>
                <a:cs typeface="Arial"/>
                <a:sym typeface="Arial"/>
              </a:rPr>
              <a:t>              – Displays the ARP table of the router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#show protocol</a:t>
            </a:r>
            <a:r>
              <a:rPr b="0" i="0" lang="en-US" sz="2000" u="none" cap="none" strike="noStrike">
                <a:solidFill>
                  <a:schemeClr val="dk1"/>
                </a:solidFill>
                <a:latin typeface="Arial"/>
                <a:ea typeface="Arial"/>
                <a:cs typeface="Arial"/>
                <a:sym typeface="Arial"/>
              </a:rPr>
              <a:t>       – Displays the global and interface specific status of any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configured Layer 3 protocols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#erase nvram           </a:t>
            </a:r>
            <a:r>
              <a:rPr b="0" i="0" lang="en-US" sz="1800" u="none" cap="none" strike="noStrike">
                <a:solidFill>
                  <a:schemeClr val="dk1"/>
                </a:solidFill>
                <a:latin typeface="Arial"/>
                <a:ea typeface="Arial"/>
                <a:cs typeface="Arial"/>
                <a:sym typeface="Arial"/>
              </a:rPr>
              <a:t>– erase the saved configuration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#reload                     </a:t>
            </a:r>
            <a:r>
              <a:rPr b="0" i="0" lang="en-US" sz="2000" u="none" cap="none" strike="noStrike">
                <a:solidFill>
                  <a:schemeClr val="dk1"/>
                </a:solidFill>
                <a:latin typeface="Arial"/>
                <a:ea typeface="Arial"/>
                <a:cs typeface="Arial"/>
                <a:sym typeface="Arial"/>
              </a:rPr>
              <a:t>–</a:t>
            </a:r>
            <a:r>
              <a:rPr b="1"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restart the router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#copy run start        </a:t>
            </a:r>
            <a:r>
              <a:rPr b="0" i="0" lang="en-US" sz="1800" u="none" cap="none" strike="noStrike">
                <a:solidFill>
                  <a:schemeClr val="dk1"/>
                </a:solidFill>
                <a:latin typeface="Arial"/>
                <a:ea typeface="Arial"/>
                <a:cs typeface="Arial"/>
                <a:sym typeface="Arial"/>
              </a:rPr>
              <a:t>– save the current configuration in RAM into the NVRAM</a:t>
            </a:r>
            <a:endParaRPr b="1" i="0" sz="20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ctrTitle"/>
          </p:nvPr>
        </p:nvSpPr>
        <p:spPr>
          <a:xfrm>
            <a:off x="152400" y="304800"/>
            <a:ext cx="34290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Switch type</a:t>
            </a:r>
            <a:endParaRPr/>
          </a:p>
        </p:txBody>
      </p:sp>
      <p:sp>
        <p:nvSpPr>
          <p:cNvPr id="197" name="Google Shape;19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1" algn="ctr">
              <a:lnSpc>
                <a:spcPct val="100000"/>
              </a:lnSpc>
              <a:spcBef>
                <a:spcPts val="0"/>
              </a:spcBef>
              <a:spcAft>
                <a:spcPts val="0"/>
              </a:spcAft>
              <a:buClr>
                <a:schemeClr val="dk1"/>
              </a:buClr>
              <a:buSzPts val="3200"/>
              <a:buFont typeface="Arial"/>
              <a:buNone/>
            </a:pPr>
            <a:r>
              <a:t/>
            </a:r>
            <a:endParaRPr/>
          </a:p>
        </p:txBody>
      </p:sp>
      <p:pic>
        <p:nvPicPr>
          <p:cNvPr id="198" name="Google Shape;198;p27"/>
          <p:cNvPicPr preferRelativeResize="0"/>
          <p:nvPr/>
        </p:nvPicPr>
        <p:blipFill rotWithShape="1">
          <a:blip r:embed="rId3">
            <a:alphaModFix/>
          </a:blip>
          <a:srcRect b="0" l="0" r="0" t="0"/>
          <a:stretch/>
        </p:blipFill>
        <p:spPr>
          <a:xfrm>
            <a:off x="457200" y="1447800"/>
            <a:ext cx="7562850" cy="471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show version Command</a:t>
            </a:r>
            <a:endParaRPr/>
          </a:p>
        </p:txBody>
      </p:sp>
      <p:pic>
        <p:nvPicPr>
          <p:cNvPr descr="022P_250" id="337" name="Google Shape;337;p45"/>
          <p:cNvPicPr preferRelativeResize="0"/>
          <p:nvPr/>
        </p:nvPicPr>
        <p:blipFill rotWithShape="1">
          <a:blip r:embed="rId3">
            <a:alphaModFix/>
          </a:blip>
          <a:srcRect b="0" l="0" r="0" t="0"/>
          <a:stretch/>
        </p:blipFill>
        <p:spPr>
          <a:xfrm>
            <a:off x="508000" y="838200"/>
            <a:ext cx="8483600" cy="571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show flash command</a:t>
            </a:r>
            <a:endParaRPr/>
          </a:p>
        </p:txBody>
      </p:sp>
      <p:pic>
        <p:nvPicPr>
          <p:cNvPr descr="022P_286" id="344" name="Google Shape;344;p46"/>
          <p:cNvPicPr preferRelativeResize="0"/>
          <p:nvPr/>
        </p:nvPicPr>
        <p:blipFill rotWithShape="1">
          <a:blip r:embed="rId3">
            <a:alphaModFix/>
          </a:blip>
          <a:srcRect b="0" l="0" r="0" t="0"/>
          <a:stretch/>
        </p:blipFill>
        <p:spPr>
          <a:xfrm>
            <a:off x="533400" y="2438400"/>
            <a:ext cx="8153400" cy="304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nvSpPr>
        <p:spPr>
          <a:xfrm>
            <a:off x="896937" y="5680075"/>
            <a:ext cx="7239000" cy="492125"/>
          </a:xfrm>
          <a:prstGeom prst="rect">
            <a:avLst/>
          </a:prstGeom>
          <a:noFill/>
          <a:ln>
            <a:noFill/>
          </a:ln>
        </p:spPr>
        <p:txBody>
          <a:bodyPr anchorCtr="0" anchor="t" bIns="41250" lIns="82525" spcFirstLastPara="1" rIns="82525" wrap="square" tIns="41250">
            <a:noAutofit/>
          </a:bodyPr>
          <a:lstStyle/>
          <a:p>
            <a:pPr indent="-228600" lvl="1" marL="342900" marR="0" rtl="0" algn="l">
              <a:lnSpc>
                <a:spcPct val="9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Displays the current and saved configuration</a:t>
            </a:r>
            <a:endParaRPr b="0" i="0" sz="1400" u="none" cap="none" strike="noStrike">
              <a:solidFill>
                <a:srgbClr val="000000"/>
              </a:solidFill>
              <a:latin typeface="Arial"/>
              <a:ea typeface="Arial"/>
              <a:cs typeface="Arial"/>
              <a:sym typeface="Arial"/>
            </a:endParaRPr>
          </a:p>
        </p:txBody>
      </p:sp>
      <p:pic>
        <p:nvPicPr>
          <p:cNvPr descr="022P_283" id="351" name="Google Shape;351;p47"/>
          <p:cNvPicPr preferRelativeResize="0"/>
          <p:nvPr/>
        </p:nvPicPr>
        <p:blipFill rotWithShape="1">
          <a:blip r:embed="rId3">
            <a:alphaModFix/>
          </a:blip>
          <a:srcRect b="0" l="0" r="0" t="0"/>
          <a:stretch/>
        </p:blipFill>
        <p:spPr>
          <a:xfrm>
            <a:off x="307975" y="1755775"/>
            <a:ext cx="8607425" cy="3578225"/>
          </a:xfrm>
          <a:prstGeom prst="rect">
            <a:avLst/>
          </a:prstGeom>
          <a:noFill/>
          <a:ln>
            <a:noFill/>
          </a:ln>
        </p:spPr>
      </p:pic>
      <p:sp>
        <p:nvSpPr>
          <p:cNvPr id="352" name="Google Shape;35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show running-config and </a:t>
            </a:r>
            <a:br>
              <a:rPr b="1" i="0" lang="en-US" sz="4000" u="sng">
                <a:solidFill>
                  <a:schemeClr val="accent2"/>
                </a:solidFill>
                <a:latin typeface="Arial"/>
                <a:ea typeface="Arial"/>
                <a:cs typeface="Arial"/>
                <a:sym typeface="Arial"/>
              </a:rPr>
            </a:br>
            <a:r>
              <a:rPr b="1" i="0" lang="en-US" sz="4000" u="sng">
                <a:solidFill>
                  <a:schemeClr val="accent2"/>
                </a:solidFill>
                <a:latin typeface="Arial"/>
                <a:ea typeface="Arial"/>
                <a:cs typeface="Arial"/>
                <a:sym typeface="Arial"/>
              </a:rPr>
              <a:t>show startup-config Commands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show interfaces Command</a:t>
            </a:r>
            <a:endParaRPr/>
          </a:p>
        </p:txBody>
      </p:sp>
      <p:pic>
        <p:nvPicPr>
          <p:cNvPr descr="022P_258" id="359" name="Google Shape;359;p48"/>
          <p:cNvPicPr preferRelativeResize="0"/>
          <p:nvPr/>
        </p:nvPicPr>
        <p:blipFill rotWithShape="1">
          <a:blip r:embed="rId3">
            <a:alphaModFix/>
          </a:blip>
          <a:srcRect b="0" l="0" r="0" t="0"/>
          <a:stretch/>
        </p:blipFill>
        <p:spPr>
          <a:xfrm>
            <a:off x="527050" y="1519237"/>
            <a:ext cx="8089900" cy="4832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descr="022P_290" id="365" name="Google Shape;365;p49"/>
          <p:cNvPicPr preferRelativeResize="0"/>
          <p:nvPr/>
        </p:nvPicPr>
        <p:blipFill rotWithShape="1">
          <a:blip r:embed="rId3">
            <a:alphaModFix/>
          </a:blip>
          <a:srcRect b="0" l="0" r="0" t="0"/>
          <a:stretch/>
        </p:blipFill>
        <p:spPr>
          <a:xfrm>
            <a:off x="2538412" y="1528762"/>
            <a:ext cx="6224587" cy="4913312"/>
          </a:xfrm>
          <a:prstGeom prst="rect">
            <a:avLst/>
          </a:prstGeom>
          <a:noFill/>
          <a:ln>
            <a:noFill/>
          </a:ln>
        </p:spPr>
      </p:pic>
      <p:sp>
        <p:nvSpPr>
          <p:cNvPr id="366" name="Google Shape;366;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Cisco IOS copy Command</a:t>
            </a:r>
            <a:endParaRPr/>
          </a:p>
        </p:txBody>
      </p:sp>
      <p:sp>
        <p:nvSpPr>
          <p:cNvPr id="367" name="Google Shape;367;p49"/>
          <p:cNvSpPr txBox="1"/>
          <p:nvPr/>
        </p:nvSpPr>
        <p:spPr>
          <a:xfrm>
            <a:off x="4619625" y="1657350"/>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8" name="Google Shape;368;p49"/>
          <p:cNvSpPr txBox="1"/>
          <p:nvPr/>
        </p:nvSpPr>
        <p:spPr>
          <a:xfrm>
            <a:off x="4257675" y="2090737"/>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9" name="Google Shape;369;p49"/>
          <p:cNvSpPr txBox="1"/>
          <p:nvPr/>
        </p:nvSpPr>
        <p:spPr>
          <a:xfrm>
            <a:off x="3686175" y="4648200"/>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0" name="Google Shape;370;p49"/>
          <p:cNvSpPr txBox="1"/>
          <p:nvPr/>
        </p:nvSpPr>
        <p:spPr>
          <a:xfrm>
            <a:off x="3533775" y="5334000"/>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1" name="Google Shape;371;p49"/>
          <p:cNvSpPr txBox="1"/>
          <p:nvPr/>
        </p:nvSpPr>
        <p:spPr>
          <a:xfrm>
            <a:off x="6181725" y="4876800"/>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2" name="Google Shape;372;p49"/>
          <p:cNvSpPr txBox="1"/>
          <p:nvPr/>
        </p:nvSpPr>
        <p:spPr>
          <a:xfrm>
            <a:off x="6162675" y="5334000"/>
            <a:ext cx="22860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3" name="Google Shape;373;p49"/>
          <p:cNvSpPr txBox="1"/>
          <p:nvPr/>
        </p:nvSpPr>
        <p:spPr>
          <a:xfrm>
            <a:off x="228600" y="1371600"/>
            <a:ext cx="2667000" cy="64135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accent2"/>
              </a:buClr>
              <a:buSzPts val="1800"/>
              <a:buFont typeface="Arial"/>
              <a:buNone/>
            </a:pPr>
            <a:r>
              <a:rPr b="1" i="0" lang="en-US" sz="1800" u="none" cap="none" strike="noStrike">
                <a:solidFill>
                  <a:schemeClr val="accent2"/>
                </a:solidFill>
                <a:latin typeface="Arial"/>
                <a:ea typeface="Arial"/>
                <a:cs typeface="Arial"/>
                <a:sym typeface="Arial"/>
              </a:rPr>
              <a:t>To save IOS image or configuration 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022P_269" id="379" name="Google Shape;379;p50"/>
          <p:cNvPicPr preferRelativeResize="0"/>
          <p:nvPr/>
        </p:nvPicPr>
        <p:blipFill rotWithShape="1">
          <a:blip r:embed="rId3">
            <a:alphaModFix/>
          </a:blip>
          <a:srcRect b="0" l="0" r="0" t="0"/>
          <a:stretch/>
        </p:blipFill>
        <p:spPr>
          <a:xfrm>
            <a:off x="852487" y="1889125"/>
            <a:ext cx="7529512" cy="3735387"/>
          </a:xfrm>
          <a:prstGeom prst="rect">
            <a:avLst/>
          </a:prstGeom>
          <a:noFill/>
          <a:ln>
            <a:noFill/>
          </a:ln>
        </p:spPr>
      </p:pic>
      <p:sp>
        <p:nvSpPr>
          <p:cNvPr id="380" name="Google Shape;380;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Using Telnet to Connect to Remote Devices</a:t>
            </a:r>
            <a:endParaRPr/>
          </a:p>
        </p:txBody>
      </p:sp>
      <p:sp>
        <p:nvSpPr>
          <p:cNvPr id="381" name="Google Shape;381;p50"/>
          <p:cNvSpPr txBox="1"/>
          <p:nvPr/>
        </p:nvSpPr>
        <p:spPr>
          <a:xfrm>
            <a:off x="1066800" y="5715000"/>
            <a:ext cx="5029200" cy="366712"/>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Telnet is used to check all the TCP/IP stack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Using SSH (secure shell)</a:t>
            </a:r>
            <a:endParaRPr/>
          </a:p>
        </p:txBody>
      </p:sp>
      <p:pic>
        <p:nvPicPr>
          <p:cNvPr id="387" name="Google Shape;387;p51"/>
          <p:cNvPicPr preferRelativeResize="0"/>
          <p:nvPr>
            <p:ph idx="1" type="body"/>
          </p:nvPr>
        </p:nvPicPr>
        <p:blipFill rotWithShape="1">
          <a:blip r:embed="rId3">
            <a:alphaModFix/>
          </a:blip>
          <a:srcRect b="0" l="0" r="0" t="0"/>
          <a:stretch/>
        </p:blipFill>
        <p:spPr>
          <a:xfrm>
            <a:off x="457200" y="2133600"/>
            <a:ext cx="8229600" cy="3992562"/>
          </a:xfrm>
          <a:prstGeom prst="rect">
            <a:avLst/>
          </a:prstGeom>
          <a:noFill/>
          <a:ln>
            <a:noFill/>
          </a:ln>
        </p:spPr>
      </p:pic>
      <p:sp>
        <p:nvSpPr>
          <p:cNvPr id="388" name="Google Shape;388;p51"/>
          <p:cNvSpPr txBox="1"/>
          <p:nvPr/>
        </p:nvSpPr>
        <p:spPr>
          <a:xfrm>
            <a:off x="685800" y="1287462"/>
            <a:ext cx="6421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SSH used instead of Telnet because SSH send data encrypted</a:t>
            </a:r>
            <a:endParaRPr b="0" i="0" sz="1400" u="none" cap="none" strike="noStrike">
              <a:solidFill>
                <a:srgbClr val="000000"/>
              </a:solidFill>
              <a:latin typeface="Arial"/>
              <a:ea typeface="Arial"/>
              <a:cs typeface="Arial"/>
              <a:sym typeface="Arial"/>
            </a:endParaRPr>
          </a:p>
        </p:txBody>
      </p:sp>
      <p:sp>
        <p:nvSpPr>
          <p:cNvPr id="389" name="Google Shape;389;p51"/>
          <p:cNvSpPr txBox="1"/>
          <p:nvPr/>
        </p:nvSpPr>
        <p:spPr>
          <a:xfrm>
            <a:off x="2574925" y="1255712"/>
            <a:ext cx="18415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IP address For Switch</a:t>
            </a:r>
            <a:endParaRPr/>
          </a:p>
        </p:txBody>
      </p:sp>
      <p:pic>
        <p:nvPicPr>
          <p:cNvPr id="395" name="Google Shape;395;p52"/>
          <p:cNvPicPr preferRelativeResize="0"/>
          <p:nvPr>
            <p:ph idx="1" type="body"/>
          </p:nvPr>
        </p:nvPicPr>
        <p:blipFill rotWithShape="1">
          <a:blip r:embed="rId3">
            <a:alphaModFix/>
          </a:blip>
          <a:srcRect b="0" l="0" r="0" t="0"/>
          <a:stretch/>
        </p:blipFill>
        <p:spPr>
          <a:xfrm>
            <a:off x="457200" y="1600200"/>
            <a:ext cx="8229600" cy="45259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Configure switch interfaces</a:t>
            </a:r>
            <a:endParaRPr/>
          </a:p>
        </p:txBody>
      </p:sp>
      <p:pic>
        <p:nvPicPr>
          <p:cNvPr id="401" name="Google Shape;401;p53"/>
          <p:cNvPicPr preferRelativeResize="0"/>
          <p:nvPr>
            <p:ph idx="1" type="body"/>
          </p:nvPr>
        </p:nvPicPr>
        <p:blipFill rotWithShape="1">
          <a:blip r:embed="rId3">
            <a:alphaModFix/>
          </a:blip>
          <a:srcRect b="0" l="0" r="0" t="0"/>
          <a:stretch/>
        </p:blipFill>
        <p:spPr>
          <a:xfrm>
            <a:off x="457200" y="1600200"/>
            <a:ext cx="8229600" cy="45259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Show interface status</a:t>
            </a:r>
            <a:endParaRPr/>
          </a:p>
        </p:txBody>
      </p:sp>
      <p:pic>
        <p:nvPicPr>
          <p:cNvPr id="407" name="Google Shape;407;p54"/>
          <p:cNvPicPr preferRelativeResize="0"/>
          <p:nvPr>
            <p:ph idx="1" type="body"/>
          </p:nvPr>
        </p:nvPicPr>
        <p:blipFill rotWithShape="1">
          <a:blip r:embed="rId3">
            <a:alphaModFix/>
          </a:blip>
          <a:srcRect b="0" l="0" r="0" t="0"/>
          <a:stretch/>
        </p:blipFill>
        <p:spPr>
          <a:xfrm>
            <a:off x="457200" y="1600200"/>
            <a:ext cx="8229600"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Arial"/>
              <a:buNone/>
            </a:pPr>
            <a:r>
              <a:rPr b="0" i="0" lang="en-US" sz="4400" u="none">
                <a:solidFill>
                  <a:schemeClr val="accent2"/>
                </a:solidFill>
                <a:latin typeface="Arial"/>
                <a:ea typeface="Arial"/>
                <a:cs typeface="Arial"/>
                <a:sym typeface="Arial"/>
              </a:rPr>
              <a:t>Why  using Switch</a:t>
            </a:r>
            <a:endParaRPr/>
          </a:p>
        </p:txBody>
      </p:sp>
      <p:pic>
        <p:nvPicPr>
          <p:cNvPr id="204" name="Google Shape;204;p28"/>
          <p:cNvPicPr preferRelativeResize="0"/>
          <p:nvPr>
            <p:ph idx="1" type="body"/>
          </p:nvPr>
        </p:nvPicPr>
        <p:blipFill rotWithShape="1">
          <a:blip r:embed="rId3">
            <a:alphaModFix/>
          </a:blip>
          <a:srcRect b="0" l="0" r="0" t="0"/>
          <a:stretch/>
        </p:blipFill>
        <p:spPr>
          <a:xfrm>
            <a:off x="788987" y="1981200"/>
            <a:ext cx="7566025" cy="4144962"/>
          </a:xfrm>
          <a:prstGeom prst="rect">
            <a:avLst/>
          </a:prstGeom>
          <a:noFill/>
          <a:ln>
            <a:noFill/>
          </a:ln>
        </p:spPr>
      </p:pic>
      <p:sp>
        <p:nvSpPr>
          <p:cNvPr id="205" name="Google Shape;205;p28"/>
          <p:cNvSpPr txBox="1"/>
          <p:nvPr/>
        </p:nvSpPr>
        <p:spPr>
          <a:xfrm>
            <a:off x="8594725" y="1636712"/>
            <a:ext cx="18415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8"/>
          <p:cNvSpPr txBox="1"/>
          <p:nvPr/>
        </p:nvSpPr>
        <p:spPr>
          <a:xfrm>
            <a:off x="457200" y="1273175"/>
            <a:ext cx="69532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 connect End Device Such as PC, IP phone and Network printer</a:t>
            </a:r>
            <a:endParaRPr b="0" i="0" sz="1400" u="none" cap="none" strike="noStrike">
              <a:solidFill>
                <a:srgbClr val="000000"/>
              </a:solidFill>
              <a:latin typeface="Arial"/>
              <a:ea typeface="Arial"/>
              <a:cs typeface="Arial"/>
              <a:sym typeface="Arial"/>
            </a:endParaRPr>
          </a:p>
        </p:txBody>
      </p:sp>
      <p:sp>
        <p:nvSpPr>
          <p:cNvPr id="207" name="Google Shape;207;p28"/>
          <p:cNvSpPr txBox="1"/>
          <p:nvPr/>
        </p:nvSpPr>
        <p:spPr>
          <a:xfrm>
            <a:off x="4327525" y="950912"/>
            <a:ext cx="184150" cy="3667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5"/>
          <p:cNvSpPr txBox="1"/>
          <p:nvPr/>
        </p:nvSpPr>
        <p:spPr>
          <a:xfrm>
            <a:off x="381000" y="254000"/>
            <a:ext cx="7623175" cy="838200"/>
          </a:xfrm>
          <a:prstGeom prst="rect">
            <a:avLst/>
          </a:prstGeom>
          <a:noFill/>
          <a:ln>
            <a:noFill/>
          </a:ln>
        </p:spPr>
        <p:txBody>
          <a:bodyPr anchorCtr="0" anchor="b" bIns="41025" lIns="82050" spcFirstLastPara="1" rIns="82050" wrap="square" tIns="41025">
            <a:noAutofit/>
          </a:bodyPr>
          <a:lstStyle/>
          <a:p>
            <a:pPr indent="0" lvl="0" marL="0" marR="0" rtl="0" algn="l">
              <a:lnSpc>
                <a:spcPct val="9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Managing the MAC Address Table</a:t>
            </a:r>
            <a:endParaRPr b="0" i="0" sz="1400" u="none" cap="none" strike="noStrike">
              <a:solidFill>
                <a:srgbClr val="000000"/>
              </a:solidFill>
              <a:latin typeface="Arial"/>
              <a:ea typeface="Arial"/>
              <a:cs typeface="Arial"/>
              <a:sym typeface="Arial"/>
            </a:endParaRPr>
          </a:p>
        </p:txBody>
      </p:sp>
      <p:sp>
        <p:nvSpPr>
          <p:cNvPr id="414" name="Google Shape;414;p55"/>
          <p:cNvSpPr txBox="1"/>
          <p:nvPr/>
        </p:nvSpPr>
        <p:spPr>
          <a:xfrm>
            <a:off x="604837" y="2170112"/>
            <a:ext cx="6983412" cy="349885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55"/>
          <p:cNvSpPr txBox="1"/>
          <p:nvPr/>
        </p:nvSpPr>
        <p:spPr>
          <a:xfrm>
            <a:off x="1417637" y="2316162"/>
            <a:ext cx="5492750" cy="2757487"/>
          </a:xfrm>
          <a:prstGeom prst="rect">
            <a:avLst/>
          </a:prstGeom>
          <a:noFill/>
          <a:ln>
            <a:noFill/>
          </a:ln>
        </p:spPr>
        <p:txBody>
          <a:bodyPr anchorCtr="0" anchor="ctr" bIns="45675" lIns="91350" spcFirstLastPara="1" rIns="91350" wrap="square" tIns="45675">
            <a:noAutofit/>
          </a:bodyPr>
          <a:lstStyle/>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wg_sw_2950#show mac-address-table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Mac Address Table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Vlan    Mac Address       Type        Ports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All    0008.a445.9b40    STATIC      CPU</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All    0100.0ccc.cccc    STATIC      CPU</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All    0100.0ccc.cccd    STATIC      CPU</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All    0100.0cdd.dddd    STATIC      CPU</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   1    0008.e3e8.0440    DYNAMIC     Fa0/2</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Total Mac Addresses for this criterion: 5</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wg_sw_2950#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nvSpPr>
        <p:spPr>
          <a:xfrm>
            <a:off x="457200" y="3733800"/>
            <a:ext cx="8143875" cy="39528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58250" lIns="116525" spcFirstLastPara="1" rIns="116525" wrap="square" tIns="5825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2" name="Google Shape;422;p56"/>
          <p:cNvSpPr txBox="1"/>
          <p:nvPr/>
        </p:nvSpPr>
        <p:spPr>
          <a:xfrm>
            <a:off x="381000" y="254000"/>
            <a:ext cx="7623175" cy="838200"/>
          </a:xfrm>
          <a:prstGeom prst="rect">
            <a:avLst/>
          </a:prstGeom>
          <a:noFill/>
          <a:ln>
            <a:noFill/>
          </a:ln>
        </p:spPr>
        <p:txBody>
          <a:bodyPr anchorCtr="0" anchor="b" bIns="41025" lIns="82050" spcFirstLastPara="1" rIns="82050" wrap="square" tIns="41025">
            <a:noAutofit/>
          </a:bodyPr>
          <a:lstStyle/>
          <a:p>
            <a:pPr indent="0" lvl="0" marL="0" marR="0" rtl="0" algn="l">
              <a:lnSpc>
                <a:spcPct val="9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Setting a Static MAC Address</a:t>
            </a:r>
            <a:endParaRPr b="0" i="0" sz="1400" u="none" cap="none" strike="noStrike">
              <a:solidFill>
                <a:srgbClr val="000000"/>
              </a:solidFill>
              <a:latin typeface="Arial"/>
              <a:ea typeface="Arial"/>
              <a:cs typeface="Arial"/>
              <a:sym typeface="Arial"/>
            </a:endParaRPr>
          </a:p>
        </p:txBody>
      </p:sp>
      <p:sp>
        <p:nvSpPr>
          <p:cNvPr id="423" name="Google Shape;423;p56"/>
          <p:cNvSpPr txBox="1"/>
          <p:nvPr/>
        </p:nvSpPr>
        <p:spPr>
          <a:xfrm>
            <a:off x="457200" y="2743200"/>
            <a:ext cx="8169275" cy="395287"/>
          </a:xfrm>
          <a:prstGeom prst="rect">
            <a:avLst/>
          </a:prstGeom>
          <a:solidFill>
            <a:srgbClr val="FFFFFF"/>
          </a:solidFill>
          <a:ln cap="flat" cmpd="sng" w="25400">
            <a:solidFill>
              <a:srgbClr val="000000"/>
            </a:solidFill>
            <a:prstDash val="solid"/>
            <a:miter lim="800000"/>
            <a:headEnd len="sm" w="sm" type="none"/>
            <a:tailEnd len="sm" w="sm" type="none"/>
          </a:ln>
        </p:spPr>
        <p:txBody>
          <a:bodyPr anchorCtr="0" anchor="t" bIns="58250" lIns="116525" spcFirstLastPara="1" rIns="116525" wrap="square" tIns="5825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56"/>
          <p:cNvSpPr txBox="1"/>
          <p:nvPr/>
        </p:nvSpPr>
        <p:spPr>
          <a:xfrm>
            <a:off x="608012" y="2686050"/>
            <a:ext cx="7672387" cy="549275"/>
          </a:xfrm>
          <a:prstGeom prst="rect">
            <a:avLst/>
          </a:prstGeom>
          <a:noFill/>
          <a:ln>
            <a:noFill/>
          </a:ln>
        </p:spPr>
        <p:txBody>
          <a:bodyPr anchorCtr="0" anchor="ctr" bIns="45675" lIns="91350" spcFirstLastPara="1" rIns="91350" wrap="square" tIns="45675">
            <a:noAutofit/>
          </a:bodyPr>
          <a:lstStyle/>
          <a:p>
            <a:pPr indent="0" lvl="0" marL="0" marR="0" rtl="0" algn="l">
              <a:lnSpc>
                <a:spcPct val="100000"/>
              </a:lnSpc>
              <a:spcBef>
                <a:spcPts val="0"/>
              </a:spcBef>
              <a:spcAft>
                <a:spcPts val="0"/>
              </a:spcAft>
              <a:buClr>
                <a:schemeClr val="dk1"/>
              </a:buClr>
              <a:buSzPts val="1500"/>
              <a:buFont typeface="Courier New"/>
              <a:buNone/>
            </a:pPr>
            <a:r>
              <a:rPr b="1" i="0" lang="en-US" sz="1500" u="none" cap="none" strike="noStrike">
                <a:solidFill>
                  <a:schemeClr val="dk1"/>
                </a:solidFill>
                <a:latin typeface="Courier New"/>
                <a:ea typeface="Courier New"/>
                <a:cs typeface="Courier New"/>
                <a:sym typeface="Courier New"/>
              </a:rPr>
              <a:t>wg_sw_2950(config)#mac-address-table static </a:t>
            </a:r>
            <a:r>
              <a:rPr b="1" i="1" lang="en-US" sz="1500" u="none" cap="none" strike="noStrike">
                <a:solidFill>
                  <a:schemeClr val="dk1"/>
                </a:solidFill>
                <a:latin typeface="Courier New"/>
                <a:ea typeface="Courier New"/>
                <a:cs typeface="Courier New"/>
                <a:sym typeface="Courier New"/>
              </a:rPr>
              <a:t>mac-addr </a:t>
            </a:r>
            <a:r>
              <a:rPr b="1" i="0" lang="en-US" sz="1500" u="none" cap="none" strike="noStrike">
                <a:solidFill>
                  <a:schemeClr val="dk1"/>
                </a:solidFill>
                <a:latin typeface="Courier New"/>
                <a:ea typeface="Courier New"/>
                <a:cs typeface="Courier New"/>
                <a:sym typeface="Courier New"/>
              </a:rPr>
              <a:t>vlan </a:t>
            </a:r>
            <a:r>
              <a:rPr b="1" i="1" lang="en-US" sz="1500" u="none" cap="none" strike="noStrike">
                <a:solidFill>
                  <a:schemeClr val="dk1"/>
                </a:solidFill>
                <a:latin typeface="Courier New"/>
                <a:ea typeface="Courier New"/>
                <a:cs typeface="Courier New"/>
                <a:sym typeface="Courier New"/>
              </a:rPr>
              <a:t>vlan-id </a:t>
            </a:r>
            <a:r>
              <a:rPr b="1" i="0" lang="en-US" sz="1500" u="none" cap="none" strike="noStrike">
                <a:solidFill>
                  <a:schemeClr val="dk1"/>
                </a:solidFill>
                <a:latin typeface="Courier New"/>
                <a:ea typeface="Courier New"/>
                <a:cs typeface="Courier New"/>
                <a:sym typeface="Courier New"/>
              </a:rPr>
              <a:t>interface </a:t>
            </a:r>
            <a:r>
              <a:rPr b="1" i="1" lang="en-US" sz="1500" u="none" cap="none" strike="noStrike">
                <a:solidFill>
                  <a:schemeClr val="dk1"/>
                </a:solidFill>
                <a:latin typeface="Courier New"/>
                <a:ea typeface="Courier New"/>
                <a:cs typeface="Courier New"/>
                <a:sym typeface="Courier New"/>
              </a:rPr>
              <a:t>interface-id</a:t>
            </a:r>
            <a:r>
              <a:rPr b="1"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425" name="Google Shape;425;p56"/>
          <p:cNvSpPr txBox="1"/>
          <p:nvPr/>
        </p:nvSpPr>
        <p:spPr>
          <a:xfrm>
            <a:off x="455612" y="1889125"/>
            <a:ext cx="3609975" cy="393700"/>
          </a:xfrm>
          <a:prstGeom prst="rect">
            <a:avLst/>
          </a:prstGeom>
          <a:noFill/>
          <a:ln>
            <a:noFill/>
          </a:ln>
        </p:spPr>
        <p:txBody>
          <a:bodyPr anchorCtr="0" anchor="t" bIns="51375" lIns="102750" spcFirstLastPara="1" rIns="102750" wrap="square" tIns="51375">
            <a:noAutofit/>
          </a:bodyPr>
          <a:lstStyle/>
          <a:p>
            <a:pPr indent="-173037" lvl="0" marL="173037" marR="0" rtl="0" algn="l">
              <a:lnSpc>
                <a:spcPct val="95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Catalyst 2950 Series</a:t>
            </a:r>
            <a:endParaRPr b="0" i="0" sz="1400" u="none" cap="none" strike="noStrike">
              <a:solidFill>
                <a:srgbClr val="000000"/>
              </a:solidFill>
              <a:latin typeface="Arial"/>
              <a:ea typeface="Arial"/>
              <a:cs typeface="Arial"/>
              <a:sym typeface="Arial"/>
            </a:endParaRPr>
          </a:p>
        </p:txBody>
      </p:sp>
      <p:sp>
        <p:nvSpPr>
          <p:cNvPr id="426" name="Google Shape;426;p56"/>
          <p:cNvSpPr txBox="1"/>
          <p:nvPr/>
        </p:nvSpPr>
        <p:spPr>
          <a:xfrm>
            <a:off x="560387" y="3663950"/>
            <a:ext cx="8258175" cy="530225"/>
          </a:xfrm>
          <a:prstGeom prst="rect">
            <a:avLst/>
          </a:prstGeom>
          <a:noFill/>
          <a:ln>
            <a:noFill/>
          </a:ln>
        </p:spPr>
        <p:txBody>
          <a:bodyPr anchorCtr="0" anchor="ctr" bIns="34200" lIns="68425" spcFirstLastPara="1" rIns="68425" wrap="square" tIns="34200">
            <a:noAutofit/>
          </a:bodyPr>
          <a:lstStyle/>
          <a:p>
            <a:pPr indent="0" lvl="0" marL="0" marR="0" rtl="0" algn="l">
              <a:lnSpc>
                <a:spcPct val="100000"/>
              </a:lnSpc>
              <a:spcBef>
                <a:spcPts val="0"/>
              </a:spcBef>
              <a:spcAft>
                <a:spcPts val="0"/>
              </a:spcAft>
              <a:buClr>
                <a:schemeClr val="dk1"/>
              </a:buClr>
              <a:buSzPts val="1500"/>
              <a:buFont typeface="Courier New"/>
              <a:buNone/>
            </a:pPr>
            <a:r>
              <a:rPr b="1" i="0" lang="en-US" sz="1500" u="none" cap="none" strike="noStrike">
                <a:solidFill>
                  <a:schemeClr val="dk1"/>
                </a:solidFill>
                <a:latin typeface="Courier New"/>
                <a:ea typeface="Courier New"/>
                <a:cs typeface="Courier New"/>
                <a:sym typeface="Courier New"/>
              </a:rPr>
              <a:t>wg_sw_2950(config)# mac-address-table static 0004.5600.67ab vlan 1 interface fastethernet0/2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Configure Basic Security on a Switch</a:t>
            </a:r>
            <a:r>
              <a:rPr b="0" i="0" lang="en-US" sz="4400" u="none">
                <a:solidFill>
                  <a:schemeClr val="accent2"/>
                </a:solidFill>
                <a:latin typeface="Arial"/>
                <a:ea typeface="Arial"/>
                <a:cs typeface="Arial"/>
                <a:sym typeface="Arial"/>
              </a:rPr>
              <a:t> </a:t>
            </a:r>
            <a:endParaRPr/>
          </a:p>
        </p:txBody>
      </p:sp>
      <p:pic>
        <p:nvPicPr>
          <p:cNvPr id="432" name="Google Shape;432;p57"/>
          <p:cNvPicPr preferRelativeResize="0"/>
          <p:nvPr>
            <p:ph idx="1" type="body"/>
          </p:nvPr>
        </p:nvPicPr>
        <p:blipFill rotWithShape="1">
          <a:blip r:embed="rId3">
            <a:alphaModFix/>
          </a:blip>
          <a:srcRect b="0" l="0" r="0" t="0"/>
          <a:stretch/>
        </p:blipFill>
        <p:spPr>
          <a:xfrm>
            <a:off x="457200" y="1900237"/>
            <a:ext cx="8229600" cy="39258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400"/>
              <a:buFont typeface="Times New Roman"/>
              <a:buNone/>
            </a:pPr>
            <a:r>
              <a:rPr b="0" i="0" lang="en-US" sz="4400" u="none">
                <a:solidFill>
                  <a:schemeClr val="accent2"/>
                </a:solidFill>
                <a:latin typeface="Times New Roman"/>
                <a:ea typeface="Times New Roman"/>
                <a:cs typeface="Times New Roman"/>
                <a:sym typeface="Times New Roman"/>
              </a:rPr>
              <a:t>Configure port security</a:t>
            </a:r>
            <a:endParaRPr/>
          </a:p>
        </p:txBody>
      </p:sp>
      <p:pic>
        <p:nvPicPr>
          <p:cNvPr id="438" name="Google Shape;438;p58"/>
          <p:cNvPicPr preferRelativeResize="0"/>
          <p:nvPr>
            <p:ph idx="1" type="body"/>
          </p:nvPr>
        </p:nvPicPr>
        <p:blipFill rotWithShape="1">
          <a:blip r:embed="rId3">
            <a:alphaModFix/>
          </a:blip>
          <a:srcRect b="0" l="0" r="0" t="0"/>
          <a:stretch/>
        </p:blipFill>
        <p:spPr>
          <a:xfrm>
            <a:off x="304800" y="1524000"/>
            <a:ext cx="3816350" cy="5105400"/>
          </a:xfrm>
          <a:prstGeom prst="rect">
            <a:avLst/>
          </a:prstGeom>
          <a:noFill/>
          <a:ln>
            <a:noFill/>
          </a:ln>
        </p:spPr>
      </p:pic>
      <p:pic>
        <p:nvPicPr>
          <p:cNvPr id="439" name="Google Shape;439;p58"/>
          <p:cNvPicPr preferRelativeResize="0"/>
          <p:nvPr/>
        </p:nvPicPr>
        <p:blipFill rotWithShape="1">
          <a:blip r:embed="rId4">
            <a:alphaModFix/>
          </a:blip>
          <a:srcRect b="0" l="0" r="0" t="0"/>
          <a:stretch/>
        </p:blipFill>
        <p:spPr>
          <a:xfrm>
            <a:off x="4876800" y="1676400"/>
            <a:ext cx="3932237" cy="49990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nvSpPr>
        <p:spPr>
          <a:xfrm>
            <a:off x="381000" y="254000"/>
            <a:ext cx="7623175" cy="838200"/>
          </a:xfrm>
          <a:prstGeom prst="rect">
            <a:avLst/>
          </a:prstGeom>
          <a:noFill/>
          <a:ln>
            <a:noFill/>
          </a:ln>
        </p:spPr>
        <p:txBody>
          <a:bodyPr anchorCtr="0" anchor="b" bIns="41025" lIns="82050" spcFirstLastPara="1" rIns="82050" wrap="square" tIns="41025">
            <a:noAutofit/>
          </a:bodyPr>
          <a:lstStyle/>
          <a:p>
            <a:pPr indent="0" lvl="0" marL="0" marR="0" rtl="0" algn="l">
              <a:lnSpc>
                <a:spcPct val="9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Configuring Port Security</a:t>
            </a:r>
            <a:endParaRPr b="0" i="0" sz="1400" u="none" cap="none" strike="noStrike">
              <a:solidFill>
                <a:srgbClr val="000000"/>
              </a:solidFill>
              <a:latin typeface="Arial"/>
              <a:ea typeface="Arial"/>
              <a:cs typeface="Arial"/>
              <a:sym typeface="Arial"/>
            </a:endParaRPr>
          </a:p>
        </p:txBody>
      </p:sp>
      <p:sp>
        <p:nvSpPr>
          <p:cNvPr id="446" name="Google Shape;446;p59"/>
          <p:cNvSpPr txBox="1"/>
          <p:nvPr/>
        </p:nvSpPr>
        <p:spPr>
          <a:xfrm>
            <a:off x="438150" y="1603375"/>
            <a:ext cx="3609975" cy="396875"/>
          </a:xfrm>
          <a:prstGeom prst="rect">
            <a:avLst/>
          </a:prstGeom>
          <a:noFill/>
          <a:ln>
            <a:noFill/>
          </a:ln>
        </p:spPr>
        <p:txBody>
          <a:bodyPr anchorCtr="0" anchor="t" bIns="51375" lIns="102750" spcFirstLastPara="1" rIns="102750" wrap="square" tIns="51375">
            <a:noAutofit/>
          </a:bodyPr>
          <a:lstStyle/>
          <a:p>
            <a:pPr indent="-173037" lvl="0" marL="173037" marR="0" rtl="0" algn="l">
              <a:lnSpc>
                <a:spcPct val="95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Catalyst 2950 Series</a:t>
            </a:r>
            <a:endParaRPr b="0" i="0" sz="1400" u="none" cap="none" strike="noStrike">
              <a:solidFill>
                <a:srgbClr val="000000"/>
              </a:solidFill>
              <a:latin typeface="Arial"/>
              <a:ea typeface="Arial"/>
              <a:cs typeface="Arial"/>
              <a:sym typeface="Arial"/>
            </a:endParaRPr>
          </a:p>
        </p:txBody>
      </p:sp>
      <p:sp>
        <p:nvSpPr>
          <p:cNvPr id="447" name="Google Shape;447;p59"/>
          <p:cNvSpPr txBox="1"/>
          <p:nvPr/>
        </p:nvSpPr>
        <p:spPr>
          <a:xfrm>
            <a:off x="582612" y="2266950"/>
            <a:ext cx="7704137" cy="1003300"/>
          </a:xfrm>
          <a:prstGeom prst="rect">
            <a:avLst/>
          </a:prstGeom>
          <a:noFill/>
          <a:ln>
            <a:noFill/>
          </a:ln>
        </p:spPr>
        <p:txBody>
          <a:bodyPr anchorCtr="0" anchor="ctr" bIns="45675" lIns="91350" spcFirstLastPara="1" rIns="91350" wrap="square" tIns="45675">
            <a:noAutofit/>
          </a:bodyPr>
          <a:lstStyle/>
          <a:p>
            <a:pPr indent="0" lvl="0" marL="0" marR="0" rtl="0" algn="l">
              <a:lnSpc>
                <a:spcPct val="90000"/>
              </a:lnSpc>
              <a:spcBef>
                <a:spcPts val="0"/>
              </a:spcBef>
              <a:spcAft>
                <a:spcPts val="0"/>
              </a:spcAft>
              <a:buClr>
                <a:schemeClr val="dk1"/>
              </a:buClr>
              <a:buSzPts val="1600"/>
              <a:buFont typeface="Courier New"/>
              <a:buNone/>
            </a:pPr>
            <a:r>
              <a:rPr b="1" i="0" lang="en-US" sz="1600" u="none" cap="none" strike="noStrike">
                <a:solidFill>
                  <a:schemeClr val="dk1"/>
                </a:solidFill>
                <a:latin typeface="Courier New"/>
                <a:ea typeface="Courier New"/>
                <a:cs typeface="Courier New"/>
                <a:sym typeface="Courier New"/>
              </a:rPr>
              <a:t>wg_sw_2950(config-if)#switchport port-security </a:t>
            </a:r>
            <a:r>
              <a:rPr b="0" i="0" lang="en-US" sz="1600" u="none" cap="none" strike="noStrike">
                <a:solidFill>
                  <a:schemeClr val="dk1"/>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mac-address </a:t>
            </a:r>
            <a:r>
              <a:rPr b="0" i="1" lang="en-US" sz="1600" u="none" cap="none" strike="noStrike">
                <a:solidFill>
                  <a:schemeClr val="dk1"/>
                </a:solidFill>
                <a:latin typeface="Courier New"/>
                <a:ea typeface="Courier New"/>
                <a:cs typeface="Courier New"/>
                <a:sym typeface="Courier New"/>
              </a:rPr>
              <a:t>mac-address</a:t>
            </a:r>
            <a:r>
              <a:rPr b="0" i="0" lang="en-US" sz="1600" u="none" cap="none" strike="noStrike">
                <a:solidFill>
                  <a:schemeClr val="dk1"/>
                </a:solidFill>
                <a:latin typeface="Courier New"/>
                <a:ea typeface="Courier New"/>
                <a:cs typeface="Courier New"/>
                <a:sym typeface="Courier New"/>
              </a:rPr>
              <a:t>] | [</a:t>
            </a:r>
            <a:r>
              <a:rPr b="1" i="0" lang="en-US" sz="1600" u="none" cap="none" strike="noStrike">
                <a:solidFill>
                  <a:schemeClr val="dk1"/>
                </a:solidFill>
                <a:latin typeface="Courier New"/>
                <a:ea typeface="Courier New"/>
                <a:cs typeface="Courier New"/>
                <a:sym typeface="Courier New"/>
              </a:rPr>
              <a:t>maximum </a:t>
            </a:r>
            <a:r>
              <a:rPr b="0" i="1" lang="en-US" sz="1600" u="none" cap="none" strike="noStrike">
                <a:solidFill>
                  <a:schemeClr val="dk1"/>
                </a:solidFill>
                <a:latin typeface="Courier New"/>
                <a:ea typeface="Courier New"/>
                <a:cs typeface="Courier New"/>
                <a:sym typeface="Courier New"/>
              </a:rPr>
              <a:t>value</a:t>
            </a:r>
            <a:r>
              <a:rPr b="0" i="0" lang="en-US" sz="1600" u="none" cap="none" strike="noStrike">
                <a:solidFill>
                  <a:schemeClr val="dk1"/>
                </a:solidFill>
                <a:latin typeface="Courier New"/>
                <a:ea typeface="Courier New"/>
                <a:cs typeface="Courier New"/>
                <a:sym typeface="Courier New"/>
              </a:rPr>
              <a:t>] | [</a:t>
            </a:r>
            <a:r>
              <a:rPr b="1" i="0" lang="en-US" sz="1600" u="none" cap="none" strike="noStrike">
                <a:solidFill>
                  <a:schemeClr val="dk1"/>
                </a:solidFill>
                <a:latin typeface="Courier New"/>
                <a:ea typeface="Courier New"/>
                <a:cs typeface="Courier New"/>
                <a:sym typeface="Courier New"/>
              </a:rPr>
              <a:t>violation </a:t>
            </a:r>
            <a:r>
              <a:rPr b="0" i="0" lang="en-US" sz="1600" u="none" cap="none" strike="noStrike">
                <a:solidFill>
                  <a:schemeClr val="dk1"/>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protect </a:t>
            </a:r>
            <a:r>
              <a:rPr b="0" i="0" lang="en-US" sz="1600" u="none" cap="none" strike="noStrike">
                <a:solidFill>
                  <a:schemeClr val="dk1"/>
                </a:solidFill>
                <a:latin typeface="Courier New"/>
                <a:ea typeface="Courier New"/>
                <a:cs typeface="Courier New"/>
                <a:sym typeface="Courier New"/>
              </a:rPr>
              <a:t>|</a:t>
            </a:r>
            <a:r>
              <a:rPr b="1" i="0" lang="en-US" sz="1600" u="none" cap="none" strike="noStrike">
                <a:solidFill>
                  <a:schemeClr val="dk1"/>
                </a:solidFill>
                <a:latin typeface="Courier New"/>
                <a:ea typeface="Courier New"/>
                <a:cs typeface="Courier New"/>
                <a:sym typeface="Courier New"/>
              </a:rPr>
              <a:t>restrict </a:t>
            </a:r>
            <a:r>
              <a:rPr b="0"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1"/>
                </a:solidFill>
                <a:latin typeface="Courier New"/>
                <a:ea typeface="Courier New"/>
                <a:cs typeface="Courier New"/>
                <a:sym typeface="Courier New"/>
              </a:rPr>
              <a:t>shutdown</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p:txBody>
      </p:sp>
      <p:sp>
        <p:nvSpPr>
          <p:cNvPr id="448" name="Google Shape;448;p59"/>
          <p:cNvSpPr txBox="1"/>
          <p:nvPr/>
        </p:nvSpPr>
        <p:spPr>
          <a:xfrm>
            <a:off x="361950" y="3551237"/>
            <a:ext cx="8520112" cy="1709737"/>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59"/>
          <p:cNvSpPr txBox="1"/>
          <p:nvPr/>
        </p:nvSpPr>
        <p:spPr>
          <a:xfrm>
            <a:off x="536575" y="3722687"/>
            <a:ext cx="8297862" cy="1409700"/>
          </a:xfrm>
          <a:prstGeom prst="rect">
            <a:avLst/>
          </a:prstGeom>
          <a:noFill/>
          <a:ln>
            <a:noFill/>
          </a:ln>
        </p:spPr>
        <p:txBody>
          <a:bodyPr anchorCtr="0" anchor="t" bIns="58200" lIns="116425" spcFirstLastPara="1" rIns="116425" wrap="square" tIns="58200">
            <a:noAutofit/>
          </a:bodyPr>
          <a:lstStyle/>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wg_sw_2950(config)#interface fa0/1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wg_sw_2950(config-if)#switchport mode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wg_sw_2950(config-if)#switchport port-security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wg_sw_2950(config-if)#switchport port-security maximum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wg_sw_2950(config-if)#switchport port-security mac-address 0008.eeee.eeee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ourier New"/>
              <a:buNone/>
            </a:pPr>
            <a:r>
              <a:rPr b="1" i="0" lang="en-US" sz="1400" u="none" cap="none" strike="noStrike">
                <a:solidFill>
                  <a:srgbClr val="000000"/>
                </a:solidFill>
                <a:latin typeface="Courier New"/>
                <a:ea typeface="Courier New"/>
                <a:cs typeface="Courier New"/>
                <a:sym typeface="Courier New"/>
              </a:rPr>
              <a:t>wg_sw_2950(config-if)#switchport port-security violation shutdown</a:t>
            </a:r>
            <a:endParaRPr b="0" i="0" sz="1400" u="none" cap="none" strike="noStrike">
              <a:solidFill>
                <a:srgbClr val="000000"/>
              </a:solidFill>
              <a:latin typeface="Arial"/>
              <a:ea typeface="Arial"/>
              <a:cs typeface="Arial"/>
              <a:sym typeface="Arial"/>
            </a:endParaRPr>
          </a:p>
        </p:txBody>
      </p:sp>
      <p:sp>
        <p:nvSpPr>
          <p:cNvPr id="450" name="Google Shape;450;p59"/>
          <p:cNvSpPr txBox="1"/>
          <p:nvPr/>
        </p:nvSpPr>
        <p:spPr>
          <a:xfrm>
            <a:off x="609600" y="2209800"/>
            <a:ext cx="7467600" cy="8382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nvSpPr>
        <p:spPr>
          <a:xfrm>
            <a:off x="685800" y="1524000"/>
            <a:ext cx="7772400" cy="781050"/>
          </a:xfrm>
          <a:prstGeom prst="rect">
            <a:avLst/>
          </a:prstGeom>
          <a:noFill/>
          <a:ln>
            <a:noFill/>
          </a:ln>
        </p:spPr>
        <p:txBody>
          <a:bodyPr anchorCtr="0" anchor="t" bIns="51375" lIns="102750" spcFirstLastPara="1" rIns="102750" wrap="square" tIns="51375">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cap="none" strike="noStrike">
                <a:solidFill>
                  <a:schemeClr val="dk1"/>
                </a:solidFill>
                <a:latin typeface="Courier New"/>
                <a:ea typeface="Courier New"/>
                <a:cs typeface="Courier New"/>
                <a:sym typeface="Courier New"/>
              </a:rPr>
              <a:t>wg_sw_2950#show port-security</a:t>
            </a:r>
            <a:r>
              <a:rPr b="1" i="0" lang="en-US" sz="1600" u="none" cap="none" strike="noStrike">
                <a:solidFill>
                  <a:schemeClr val="dk1"/>
                </a:solidFill>
                <a:latin typeface="Courier New"/>
                <a:ea typeface="Courier New"/>
                <a:cs typeface="Courier New"/>
                <a:sym typeface="Courier New"/>
              </a:rPr>
              <a:t> </a:t>
            </a:r>
            <a:r>
              <a:rPr b="0" i="0" lang="en-US" sz="1400" u="none" cap="none" strike="noStrike">
                <a:solidFill>
                  <a:schemeClr val="dk1"/>
                </a:solidFill>
                <a:latin typeface="Courier New"/>
                <a:ea typeface="Courier New"/>
                <a:cs typeface="Courier New"/>
                <a:sym typeface="Courier New"/>
              </a:rPr>
              <a:t>[</a:t>
            </a:r>
            <a:r>
              <a:rPr b="1" i="0" lang="en-US" sz="1400" u="none" cap="none" strike="noStrike">
                <a:solidFill>
                  <a:schemeClr val="dk1"/>
                </a:solidFill>
                <a:latin typeface="Courier New"/>
                <a:ea typeface="Courier New"/>
                <a:cs typeface="Courier New"/>
                <a:sym typeface="Courier New"/>
              </a:rPr>
              <a:t>interface </a:t>
            </a:r>
            <a:r>
              <a:rPr b="0" i="1" lang="en-US" sz="1400" u="none" cap="none" strike="noStrike">
                <a:solidFill>
                  <a:schemeClr val="dk1"/>
                </a:solidFill>
                <a:latin typeface="Courier New"/>
                <a:ea typeface="Courier New"/>
                <a:cs typeface="Courier New"/>
                <a:sym typeface="Courier New"/>
              </a:rPr>
              <a:t>interface-id</a:t>
            </a:r>
            <a:r>
              <a:rPr b="0" i="0" lang="en-US" sz="1400" u="none" cap="none" strike="noStrike">
                <a:solidFill>
                  <a:schemeClr val="dk1"/>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address</a:t>
            </a:r>
            <a:r>
              <a:rPr b="0" i="0" lang="en-US" sz="1400" u="none" cap="none" strike="noStrike">
                <a:solidFill>
                  <a:schemeClr val="dk1"/>
                </a:solidFill>
                <a:latin typeface="Courier New"/>
                <a:ea typeface="Courier New"/>
                <a:cs typeface="Courier New"/>
                <a:sym typeface="Courier New"/>
              </a:rPr>
              <a:t>] [ </a:t>
            </a:r>
            <a:r>
              <a:rPr b="1" i="0" lang="en-US" sz="1400" u="none" cap="none" strike="noStrike">
                <a:solidFill>
                  <a:schemeClr val="dk1"/>
                </a:solidFill>
                <a:latin typeface="Courier New"/>
                <a:ea typeface="Courier New"/>
                <a:cs typeface="Courier New"/>
                <a:sym typeface="Courier New"/>
              </a:rPr>
              <a:t>| </a:t>
            </a:r>
            <a:r>
              <a:rPr b="0" i="0" lang="en-US" sz="1400" u="none" cap="none" strike="noStrike">
                <a:solidFill>
                  <a:schemeClr val="dk1"/>
                </a:solidFill>
                <a:latin typeface="Courier New"/>
                <a:ea typeface="Courier New"/>
                <a:cs typeface="Courier New"/>
                <a:sym typeface="Courier New"/>
              </a:rPr>
              <a:t>{</a:t>
            </a:r>
            <a:r>
              <a:rPr b="1" i="0" lang="en-US" sz="1400" u="none" cap="none" strike="noStrike">
                <a:solidFill>
                  <a:schemeClr val="dk1"/>
                </a:solidFill>
                <a:latin typeface="Courier New"/>
                <a:ea typeface="Courier New"/>
                <a:cs typeface="Courier New"/>
                <a:sym typeface="Courier New"/>
              </a:rPr>
              <a:t>begin </a:t>
            </a:r>
            <a:r>
              <a:rPr b="0" i="0" lang="en-US" sz="1400" u="none" cap="none" strike="noStrike">
                <a:solidFill>
                  <a:schemeClr val="dk1"/>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exclude </a:t>
            </a:r>
            <a:r>
              <a:rPr b="0" i="0" lang="en-US" sz="1400" u="none" cap="none" strike="noStrike">
                <a:solidFill>
                  <a:schemeClr val="dk1"/>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include</a:t>
            </a:r>
            <a:r>
              <a:rPr b="0" i="0" lang="en-US" sz="1400" u="none" cap="none" strike="noStrike">
                <a:solidFill>
                  <a:schemeClr val="dk1"/>
                </a:solidFill>
                <a:latin typeface="Courier New"/>
                <a:ea typeface="Courier New"/>
                <a:cs typeface="Courier New"/>
                <a:sym typeface="Courier New"/>
              </a:rPr>
              <a:t>} </a:t>
            </a:r>
            <a:r>
              <a:rPr b="0" i="1" lang="en-US" sz="1400" u="none" cap="none" strike="noStrike">
                <a:solidFill>
                  <a:schemeClr val="dk1"/>
                </a:solidFill>
                <a:latin typeface="Courier New"/>
                <a:ea typeface="Courier New"/>
                <a:cs typeface="Courier New"/>
                <a:sym typeface="Courier New"/>
              </a:rPr>
              <a:t>expression</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urier New"/>
              <a:ea typeface="Courier New"/>
              <a:cs typeface="Courier New"/>
              <a:sym typeface="Courier New"/>
            </a:endParaRPr>
          </a:p>
        </p:txBody>
      </p:sp>
      <p:sp>
        <p:nvSpPr>
          <p:cNvPr id="457" name="Google Shape;457;p60"/>
          <p:cNvSpPr txBox="1"/>
          <p:nvPr/>
        </p:nvSpPr>
        <p:spPr>
          <a:xfrm>
            <a:off x="381000" y="254000"/>
            <a:ext cx="7623175" cy="838200"/>
          </a:xfrm>
          <a:prstGeom prst="rect">
            <a:avLst/>
          </a:prstGeom>
          <a:noFill/>
          <a:ln>
            <a:noFill/>
          </a:ln>
        </p:spPr>
        <p:txBody>
          <a:bodyPr anchorCtr="0" anchor="b" bIns="41025" lIns="82050" spcFirstLastPara="1" rIns="82050" wrap="square" tIns="41025">
            <a:noAutofit/>
          </a:bodyPr>
          <a:lstStyle/>
          <a:p>
            <a:pPr indent="0" lvl="0" marL="0" marR="0" rtl="0" algn="l">
              <a:lnSpc>
                <a:spcPct val="90000"/>
              </a:lnSpc>
              <a:spcBef>
                <a:spcPts val="0"/>
              </a:spcBef>
              <a:spcAft>
                <a:spcPts val="0"/>
              </a:spcAft>
              <a:buClr>
                <a:schemeClr val="dk1"/>
              </a:buClr>
              <a:buSzPts val="3200"/>
              <a:buFont typeface="Arial"/>
              <a:buNone/>
            </a:pPr>
            <a:r>
              <a:rPr b="1" i="0" lang="en-US" sz="3200" u="none" cap="none" strike="noStrike">
                <a:solidFill>
                  <a:schemeClr val="dk1"/>
                </a:solidFill>
                <a:latin typeface="Arial"/>
                <a:ea typeface="Arial"/>
                <a:cs typeface="Arial"/>
                <a:sym typeface="Arial"/>
              </a:rPr>
              <a:t>Verifying Port Security </a:t>
            </a:r>
            <a:br>
              <a:rPr b="1" i="0" lang="en-US" sz="3200" u="none" cap="none" strike="noStrike">
                <a:solidFill>
                  <a:schemeClr val="dk1"/>
                </a:solidFill>
                <a:latin typeface="Arial"/>
                <a:ea typeface="Arial"/>
                <a:cs typeface="Arial"/>
                <a:sym typeface="Arial"/>
              </a:rPr>
            </a:br>
            <a:r>
              <a:rPr b="1" i="0" lang="en-US" sz="3200" u="none" cap="none" strike="noStrike">
                <a:solidFill>
                  <a:schemeClr val="dk1"/>
                </a:solidFill>
                <a:latin typeface="Arial"/>
                <a:ea typeface="Arial"/>
                <a:cs typeface="Arial"/>
                <a:sym typeface="Arial"/>
              </a:rPr>
              <a:t>on the Catalyst 2950 Series</a:t>
            </a:r>
            <a:endParaRPr b="0" i="0" sz="1400" u="none" cap="none" strike="noStrike">
              <a:solidFill>
                <a:srgbClr val="000000"/>
              </a:solidFill>
              <a:latin typeface="Arial"/>
              <a:ea typeface="Arial"/>
              <a:cs typeface="Arial"/>
              <a:sym typeface="Arial"/>
            </a:endParaRPr>
          </a:p>
        </p:txBody>
      </p:sp>
      <p:sp>
        <p:nvSpPr>
          <p:cNvPr id="458" name="Google Shape;458;p60"/>
          <p:cNvSpPr txBox="1"/>
          <p:nvPr/>
        </p:nvSpPr>
        <p:spPr>
          <a:xfrm>
            <a:off x="631825" y="2417762"/>
            <a:ext cx="7773987" cy="395287"/>
          </a:xfrm>
          <a:prstGeom prst="rect">
            <a:avLst/>
          </a:prstGeom>
          <a:solidFill>
            <a:schemeClr val="lt1"/>
          </a:solidFill>
          <a:ln cap="flat" cmpd="sng" w="25400">
            <a:solidFill>
              <a:srgbClr val="000000"/>
            </a:solidFill>
            <a:prstDash val="solid"/>
            <a:miter lim="800000"/>
            <a:headEnd len="sm" w="sm" type="none"/>
            <a:tailEnd len="sm" w="sm" type="none"/>
          </a:ln>
        </p:spPr>
        <p:txBody>
          <a:bodyPr anchorCtr="0" anchor="t" bIns="58250" lIns="116525" spcFirstLastPara="1" rIns="116525" wrap="square" tIns="5825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60"/>
          <p:cNvSpPr txBox="1"/>
          <p:nvPr/>
        </p:nvSpPr>
        <p:spPr>
          <a:xfrm>
            <a:off x="901700" y="2540000"/>
            <a:ext cx="6770687" cy="2857500"/>
          </a:xfrm>
          <a:prstGeom prst="rect">
            <a:avLst/>
          </a:prstGeom>
          <a:noFill/>
          <a:ln>
            <a:noFill/>
          </a:ln>
        </p:spPr>
        <p:txBody>
          <a:bodyPr anchorCtr="0" anchor="ctr" bIns="45675" lIns="91350" spcFirstLastPara="1" rIns="91350" wrap="square" tIns="45675">
            <a:no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cap="none" strike="noStrike">
                <a:solidFill>
                  <a:schemeClr val="dk1"/>
                </a:solidFill>
                <a:latin typeface="Courier New"/>
                <a:ea typeface="Courier New"/>
                <a:cs typeface="Courier New"/>
                <a:sym typeface="Courier New"/>
              </a:rPr>
              <a:t>wg_sw_2950#show port-security interface fastethernet 0/5</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Port Security              : Enabled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Port Status                : Secure-up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Violation Mode             : Shutdown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Aging Time                 : 20 mins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Aging Type                 : Absolute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SecureStatic Address Aging : Disabled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Maximum MAC Addresses      : 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Total MAC Addresses        : 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Configured MAC Addresses   :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Sticky MAC Addresses       : 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Last Source Address        : 0000.0000.0000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Security Violation Count   : 0</a:t>
            </a:r>
            <a:endParaRPr b="1" i="0" sz="1400" u="none" cap="none" strike="noStrike">
              <a:solidFill>
                <a:schemeClr val="dk1"/>
              </a:solidFill>
              <a:latin typeface="Courier New"/>
              <a:ea typeface="Courier New"/>
              <a:cs typeface="Courier New"/>
              <a:sym typeface="Courier New"/>
            </a:endParaRPr>
          </a:p>
          <a:p>
            <a:pPr indent="0" lvl="0" marL="0" marR="0" rtl="1" algn="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ourier New"/>
              <a:ea typeface="Courier New"/>
              <a:cs typeface="Courier New"/>
              <a:sym typeface="Courier New"/>
            </a:endParaRPr>
          </a:p>
        </p:txBody>
      </p:sp>
      <p:sp>
        <p:nvSpPr>
          <p:cNvPr id="460" name="Google Shape;460;p60"/>
          <p:cNvSpPr txBox="1"/>
          <p:nvPr/>
        </p:nvSpPr>
        <p:spPr>
          <a:xfrm>
            <a:off x="609600" y="1447800"/>
            <a:ext cx="7924800" cy="68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grpSp>
        <p:nvGrpSpPr>
          <p:cNvPr id="465" name="Google Shape;465;p61"/>
          <p:cNvGrpSpPr/>
          <p:nvPr/>
        </p:nvGrpSpPr>
        <p:grpSpPr>
          <a:xfrm>
            <a:off x="0" y="0"/>
            <a:ext cx="9144000" cy="4383087"/>
            <a:chOff x="0" y="0"/>
            <a:chExt cx="5760" cy="2761"/>
          </a:xfrm>
        </p:grpSpPr>
        <p:grpSp>
          <p:nvGrpSpPr>
            <p:cNvPr id="466" name="Google Shape;466;p61"/>
            <p:cNvGrpSpPr/>
            <p:nvPr/>
          </p:nvGrpSpPr>
          <p:grpSpPr>
            <a:xfrm>
              <a:off x="1727" y="1485"/>
              <a:ext cx="2400" cy="1276"/>
              <a:chOff x="3272" y="1316"/>
              <a:chExt cx="1889" cy="1002"/>
            </a:xfrm>
          </p:grpSpPr>
          <p:sp>
            <p:nvSpPr>
              <p:cNvPr id="467" name="Google Shape;467;p61"/>
              <p:cNvSpPr/>
              <p:nvPr/>
            </p:nvSpPr>
            <p:spPr>
              <a:xfrm>
                <a:off x="3272" y="1316"/>
                <a:ext cx="1889" cy="100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61"/>
              <p:cNvSpPr txBox="1"/>
              <p:nvPr/>
            </p:nvSpPr>
            <p:spPr>
              <a:xfrm>
                <a:off x="3803" y="1980"/>
                <a:ext cx="86" cy="325"/>
              </a:xfrm>
              <a:prstGeom prst="rect">
                <a:avLst/>
              </a:pr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61"/>
              <p:cNvSpPr/>
              <p:nvPr/>
            </p:nvSpPr>
            <p:spPr>
              <a:xfrm>
                <a:off x="4304" y="1971"/>
                <a:ext cx="249" cy="343"/>
              </a:xfrm>
              <a:custGeom>
                <a:rect b="b" l="l" r="r" t="t"/>
                <a:pathLst>
                  <a:path extrusionOk="0" h="80" w="58">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61"/>
              <p:cNvSpPr/>
              <p:nvPr/>
            </p:nvSpPr>
            <p:spPr>
              <a:xfrm>
                <a:off x="3443" y="1971"/>
                <a:ext cx="249" cy="343"/>
              </a:xfrm>
              <a:custGeom>
                <a:rect b="b" l="l" r="r" t="t"/>
                <a:pathLst>
                  <a:path extrusionOk="0" h="80" w="58">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61"/>
              <p:cNvSpPr/>
              <p:nvPr/>
            </p:nvSpPr>
            <p:spPr>
              <a:xfrm>
                <a:off x="4643" y="1971"/>
                <a:ext cx="342" cy="343"/>
              </a:xfrm>
              <a:custGeom>
                <a:rect b="b" l="l" r="r" t="t"/>
                <a:pathLst>
                  <a:path extrusionOk="0" h="80" w="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61"/>
              <p:cNvSpPr/>
              <p:nvPr/>
            </p:nvSpPr>
            <p:spPr>
              <a:xfrm>
                <a:off x="4000" y="1971"/>
                <a:ext cx="223" cy="343"/>
              </a:xfrm>
              <a:custGeom>
                <a:rect b="b" l="l" r="r" t="t"/>
                <a:pathLst>
                  <a:path extrusionOk="0" h="80" w="52">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61"/>
              <p:cNvSpPr/>
              <p:nvPr/>
            </p:nvSpPr>
            <p:spPr>
              <a:xfrm>
                <a:off x="3272" y="1586"/>
                <a:ext cx="81" cy="167"/>
              </a:xfrm>
              <a:custGeom>
                <a:rect b="b" l="l" r="r" t="t"/>
                <a:pathLst>
                  <a:path extrusionOk="0" h="39" w="1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61"/>
              <p:cNvSpPr/>
              <p:nvPr/>
            </p:nvSpPr>
            <p:spPr>
              <a:xfrm>
                <a:off x="3499" y="1474"/>
                <a:ext cx="81" cy="279"/>
              </a:xfrm>
              <a:custGeom>
                <a:rect b="b" l="l" r="r" t="t"/>
                <a:pathLst>
                  <a:path extrusionOk="0" h="65" w="19">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61"/>
              <p:cNvSpPr/>
              <p:nvPr/>
            </p:nvSpPr>
            <p:spPr>
              <a:xfrm>
                <a:off x="3722" y="1320"/>
                <a:ext cx="81" cy="514"/>
              </a:xfrm>
              <a:custGeom>
                <a:rect b="b" l="l" r="r" t="t"/>
                <a:pathLst>
                  <a:path extrusionOk="0" h="120" w="19">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61"/>
              <p:cNvSpPr/>
              <p:nvPr/>
            </p:nvSpPr>
            <p:spPr>
              <a:xfrm>
                <a:off x="3949" y="1474"/>
                <a:ext cx="81" cy="279"/>
              </a:xfrm>
              <a:custGeom>
                <a:rect b="b" l="l" r="r" t="t"/>
                <a:pathLst>
                  <a:path extrusionOk="0" h="65" w="19">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61"/>
              <p:cNvSpPr/>
              <p:nvPr/>
            </p:nvSpPr>
            <p:spPr>
              <a:xfrm>
                <a:off x="4171" y="1586"/>
                <a:ext cx="86" cy="167"/>
              </a:xfrm>
              <a:custGeom>
                <a:rect b="b" l="l" r="r" t="t"/>
                <a:pathLst>
                  <a:path extrusionOk="0" h="39" w="20">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61"/>
              <p:cNvSpPr/>
              <p:nvPr/>
            </p:nvSpPr>
            <p:spPr>
              <a:xfrm>
                <a:off x="4398" y="1474"/>
                <a:ext cx="82" cy="279"/>
              </a:xfrm>
              <a:custGeom>
                <a:rect b="b" l="l" r="r" t="t"/>
                <a:pathLst>
                  <a:path extrusionOk="0" h="65" w="19">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9" name="Google Shape;479;p61"/>
              <p:cNvSpPr/>
              <p:nvPr/>
            </p:nvSpPr>
            <p:spPr>
              <a:xfrm>
                <a:off x="4625" y="1320"/>
                <a:ext cx="82" cy="514"/>
              </a:xfrm>
              <a:custGeom>
                <a:rect b="b" l="l" r="r" t="t"/>
                <a:pathLst>
                  <a:path extrusionOk="0" h="120" w="19">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p61"/>
              <p:cNvSpPr/>
              <p:nvPr/>
            </p:nvSpPr>
            <p:spPr>
              <a:xfrm>
                <a:off x="4848" y="1474"/>
                <a:ext cx="82" cy="279"/>
              </a:xfrm>
              <a:custGeom>
                <a:rect b="b" l="l" r="r" t="t"/>
                <a:pathLst>
                  <a:path extrusionOk="0" h="65" w="19">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1" name="Google Shape;481;p61"/>
              <p:cNvSpPr/>
              <p:nvPr/>
            </p:nvSpPr>
            <p:spPr>
              <a:xfrm>
                <a:off x="5075" y="1586"/>
                <a:ext cx="82" cy="167"/>
              </a:xfrm>
              <a:custGeom>
                <a:rect b="b" l="l" r="r" t="t"/>
                <a:pathLst>
                  <a:path extrusionOk="0" h="39" w="1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82" name="Google Shape;482;p61"/>
            <p:cNvSpPr txBox="1"/>
            <p:nvPr/>
          </p:nvSpPr>
          <p:spPr>
            <a:xfrm>
              <a:off x="0" y="0"/>
              <a:ext cx="5760" cy="432"/>
            </a:xfrm>
            <a:prstGeom prst="rect">
              <a:avLst/>
            </a:prstGeom>
            <a:solidFill>
              <a:srgbClr val="FFFFFF"/>
            </a:solidFill>
            <a:ln>
              <a:noFill/>
            </a:ln>
          </p:spPr>
          <p:txBody>
            <a:bodyPr anchorCtr="0" anchor="ctr" bIns="41050" lIns="82100" spcFirstLastPara="1" rIns="82100" wrap="square" tIns="4105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4294967295" type="body"/>
          </p:nvPr>
        </p:nvSpPr>
        <p:spPr>
          <a:xfrm>
            <a:off x="468312" y="4779962"/>
            <a:ext cx="8135937" cy="2078037"/>
          </a:xfrm>
          <a:prstGeom prst="rect">
            <a:avLst/>
          </a:prstGeom>
          <a:noFill/>
          <a:ln>
            <a:noFill/>
          </a:ln>
        </p:spPr>
        <p:txBody>
          <a:bodyPr anchorCtr="0" anchor="t" bIns="41250" lIns="82525" spcFirstLastPara="1" rIns="82525" wrap="square" tIns="41250">
            <a:noAutofit/>
          </a:bodyPr>
          <a:lstStyle/>
          <a:p>
            <a:pPr indent="-285750" lvl="1" marL="74295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Transparent Bridge and Switches has 3 main functions </a:t>
            </a:r>
            <a:endParaRPr/>
          </a:p>
          <a:p>
            <a:pPr indent="-228600" lvl="2" marL="1143000" marR="0" rtl="0" algn="l">
              <a:lnSpc>
                <a:spcPct val="9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Arial"/>
                <a:ea typeface="Arial"/>
                <a:cs typeface="Arial"/>
                <a:sym typeface="Arial"/>
              </a:rPr>
              <a:t>Address learning</a:t>
            </a:r>
            <a:endParaRPr/>
          </a:p>
          <a:p>
            <a:pPr indent="-228600" lvl="2" marL="1143000" marR="0" rtl="0" algn="l">
              <a:lnSpc>
                <a:spcPct val="9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Arial"/>
                <a:ea typeface="Arial"/>
                <a:cs typeface="Arial"/>
                <a:sym typeface="Arial"/>
              </a:rPr>
              <a:t>Forward/filter decision</a:t>
            </a:r>
            <a:endParaRPr/>
          </a:p>
          <a:p>
            <a:pPr indent="-228600" lvl="2" marL="1143000" marR="0" rtl="0" algn="l">
              <a:lnSpc>
                <a:spcPct val="90000"/>
              </a:lnSpc>
              <a:spcBef>
                <a:spcPts val="400"/>
              </a:spcBef>
              <a:spcAft>
                <a:spcPts val="0"/>
              </a:spcAft>
              <a:buClr>
                <a:schemeClr val="dk1"/>
              </a:buClr>
              <a:buSzPts val="2000"/>
              <a:buFont typeface="Noto Sans Symbols"/>
              <a:buChar char="✔"/>
            </a:pPr>
            <a:r>
              <a:rPr b="1" i="0" lang="en-US" sz="2000" u="none" cap="none" strike="noStrike">
                <a:solidFill>
                  <a:schemeClr val="dk1"/>
                </a:solidFill>
                <a:latin typeface="Arial"/>
                <a:ea typeface="Arial"/>
                <a:cs typeface="Arial"/>
                <a:sym typeface="Arial"/>
              </a:rPr>
              <a:t>Loop avoidance</a:t>
            </a:r>
            <a:endParaRPr/>
          </a:p>
        </p:txBody>
      </p:sp>
      <p:sp>
        <p:nvSpPr>
          <p:cNvPr id="214" name="Google Shape;214;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Ethernet Switches and Bridges</a:t>
            </a:r>
            <a:endParaRPr/>
          </a:p>
        </p:txBody>
      </p:sp>
      <p:grpSp>
        <p:nvGrpSpPr>
          <p:cNvPr id="215" name="Google Shape;215;p29"/>
          <p:cNvGrpSpPr/>
          <p:nvPr/>
        </p:nvGrpSpPr>
        <p:grpSpPr>
          <a:xfrm>
            <a:off x="2051050" y="1484312"/>
            <a:ext cx="4667250" cy="3240087"/>
            <a:chOff x="1292" y="935"/>
            <a:chExt cx="2940" cy="2041"/>
          </a:xfrm>
        </p:grpSpPr>
        <p:pic>
          <p:nvPicPr>
            <p:cNvPr id="216" name="Google Shape;216;p29"/>
            <p:cNvPicPr preferRelativeResize="0"/>
            <p:nvPr/>
          </p:nvPicPr>
          <p:blipFill rotWithShape="1">
            <a:blip r:embed="rId3">
              <a:alphaModFix/>
            </a:blip>
            <a:srcRect b="0" l="0" r="0" t="0"/>
            <a:stretch/>
          </p:blipFill>
          <p:spPr>
            <a:xfrm>
              <a:off x="1292" y="935"/>
              <a:ext cx="2910" cy="1988"/>
            </a:xfrm>
            <a:prstGeom prst="rect">
              <a:avLst/>
            </a:prstGeom>
            <a:noFill/>
            <a:ln>
              <a:noFill/>
            </a:ln>
          </p:spPr>
        </p:pic>
        <p:sp>
          <p:nvSpPr>
            <p:cNvPr id="217" name="Google Shape;217;p29"/>
            <p:cNvSpPr txBox="1"/>
            <p:nvPr/>
          </p:nvSpPr>
          <p:spPr>
            <a:xfrm>
              <a:off x="4141" y="2478"/>
              <a:ext cx="91" cy="498"/>
            </a:xfrm>
            <a:prstGeom prst="rect">
              <a:avLst/>
            </a:prstGeom>
            <a:solidFill>
              <a:schemeClr val="lt1"/>
            </a:solidFill>
            <a:ln>
              <a:noFill/>
            </a:ln>
          </p:spPr>
          <p:txBody>
            <a:bodyPr anchorCtr="0" anchor="ctr" bIns="36500" lIns="73025" spcFirstLastPara="1" rIns="73025" wrap="square" tIns="365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8701087" y="6634162"/>
            <a:ext cx="214312" cy="188912"/>
          </a:xfrm>
          <a:prstGeom prst="rect">
            <a:avLst/>
          </a:prstGeom>
          <a:noFill/>
          <a:ln>
            <a:noFill/>
          </a:ln>
        </p:spPr>
        <p:txBody>
          <a:bodyPr anchorCtr="0" anchor="t" bIns="41025" lIns="82050" spcFirstLastPara="1" rIns="82050" wrap="square" tIns="41025">
            <a:noAutofit/>
          </a:bodyPr>
          <a:lstStyle/>
          <a:p>
            <a:pPr indent="0" lvl="0" marL="0" marR="0" rtl="0" algn="r">
              <a:lnSpc>
                <a:spcPct val="100000"/>
              </a:lnSpc>
              <a:spcBef>
                <a:spcPts val="0"/>
              </a:spcBef>
              <a:spcAft>
                <a:spcPts val="0"/>
              </a:spcAft>
              <a:buClr>
                <a:schemeClr val="dk1"/>
              </a:buClr>
              <a:buSzPts val="700"/>
              <a:buFont typeface="Arial"/>
              <a:buNone/>
            </a:pPr>
            <a:fld id="{00000000-1234-1234-1234-123412341234}" type="slidenum">
              <a:rPr b="1" i="0" lang="en-US" sz="7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4" name="Google Shape;224;p30"/>
          <p:cNvSpPr txBox="1"/>
          <p:nvPr/>
        </p:nvSpPr>
        <p:spPr>
          <a:xfrm>
            <a:off x="0" y="2590800"/>
            <a:ext cx="5943600" cy="1114425"/>
          </a:xfrm>
          <a:prstGeom prst="rect">
            <a:avLst/>
          </a:prstGeom>
          <a:noFill/>
          <a:ln>
            <a:noFill/>
          </a:ln>
        </p:spPr>
        <p:txBody>
          <a:bodyPr anchorCtr="0" anchor="ctr" bIns="41050" lIns="82100" spcFirstLastPara="1" rIns="82100" wrap="square" tIns="41050">
            <a:noAutofit/>
          </a:bodyPr>
          <a:lstStyle/>
          <a:p>
            <a:pPr indent="0" lvl="0" marL="0" marR="0" rtl="0" algn="ctr">
              <a:lnSpc>
                <a:spcPct val="100000"/>
              </a:lnSpc>
              <a:spcBef>
                <a:spcPts val="0"/>
              </a:spcBef>
              <a:spcAft>
                <a:spcPts val="0"/>
              </a:spcAft>
              <a:buClr>
                <a:schemeClr val="lt1"/>
              </a:buClr>
              <a:buSzPts val="4000"/>
              <a:buFont typeface="Arial"/>
              <a:buNone/>
            </a:pPr>
            <a:r>
              <a:rPr b="1" i="0" lang="en-US" sz="4000" u="none" cap="none" strike="noStrike">
                <a:solidFill>
                  <a:schemeClr val="lt1"/>
                </a:solidFill>
                <a:latin typeface="Arial"/>
                <a:ea typeface="Arial"/>
                <a:cs typeface="Arial"/>
                <a:sym typeface="Arial"/>
              </a:rPr>
              <a:t>Operating Cisco IOS Software</a:t>
            </a:r>
            <a:endParaRPr b="0" i="0" sz="1400" u="none" cap="none" strike="noStrike">
              <a:solidFill>
                <a:srgbClr val="000000"/>
              </a:solidFill>
              <a:latin typeface="Arial"/>
              <a:ea typeface="Arial"/>
              <a:cs typeface="Arial"/>
              <a:sym typeface="Arial"/>
            </a:endParaRPr>
          </a:p>
        </p:txBody>
      </p:sp>
      <p:sp>
        <p:nvSpPr>
          <p:cNvPr id="225" name="Google Shape;225;p30"/>
          <p:cNvSpPr txBox="1"/>
          <p:nvPr/>
        </p:nvSpPr>
        <p:spPr>
          <a:xfrm>
            <a:off x="396875" y="4800600"/>
            <a:ext cx="8340725" cy="1798637"/>
          </a:xfrm>
          <a:prstGeom prst="rect">
            <a:avLst/>
          </a:prstGeom>
          <a:noFill/>
          <a:ln>
            <a:noFill/>
          </a:ln>
        </p:spPr>
        <p:txBody>
          <a:bodyPr anchorCtr="0" anchor="t" bIns="41050" lIns="82100" spcFirstLastPara="1" rIns="82100" wrap="square" tIns="4105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Cisco Software components</a:t>
            </a:r>
            <a:endParaRPr/>
          </a:p>
        </p:txBody>
      </p:sp>
      <p:sp>
        <p:nvSpPr>
          <p:cNvPr id="231" name="Google Shape;231;p31"/>
          <p:cNvSpPr txBox="1"/>
          <p:nvPr/>
        </p:nvSpPr>
        <p:spPr>
          <a:xfrm>
            <a:off x="249237" y="1844675"/>
            <a:ext cx="8283575" cy="2628900"/>
          </a:xfrm>
          <a:prstGeom prst="rect">
            <a:avLst/>
          </a:prstGeom>
          <a:noFill/>
          <a:ln>
            <a:noFill/>
          </a:ln>
        </p:spPr>
        <p:txBody>
          <a:bodyPr anchorCtr="0" anchor="t" bIns="36500" lIns="73025" spcFirstLastPara="1" rIns="73025" wrap="square" tIns="36500">
            <a:noAutofit/>
          </a:bodyPr>
          <a:lstStyle/>
          <a:p>
            <a:pPr indent="0" lvl="0" marL="0" marR="0" rtl="0" algn="l">
              <a:lnSpc>
                <a:spcPct val="10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 Cisco IOS (Internetwork  Operating System)</a:t>
            </a:r>
            <a:endParaRPr b="0" i="0" sz="1400" u="none" cap="none" strike="noStrike">
              <a:solidFill>
                <a:srgbClr val="000000"/>
              </a:solidFill>
              <a:latin typeface="Arial"/>
              <a:ea typeface="Arial"/>
              <a:cs typeface="Arial"/>
              <a:sym typeface="Arial"/>
            </a:endParaRPr>
          </a:p>
          <a:p>
            <a:pPr indent="-152400" lvl="1" marL="457200" marR="0" rtl="0" algn="l">
              <a:lnSpc>
                <a:spcPct val="100000"/>
              </a:lnSpc>
              <a:spcBef>
                <a:spcPts val="0"/>
              </a:spcBef>
              <a:spcAft>
                <a:spcPts val="0"/>
              </a:spcAft>
              <a:buClr>
                <a:schemeClr val="folHlink"/>
              </a:buClr>
              <a:buSzPts val="2400"/>
              <a:buFont typeface="Noto Sans Symbols"/>
              <a:buChar char="⮚"/>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It is the operating system that manages  the hardware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platform it is working on.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folHlink"/>
              </a:buClr>
              <a:buSzPts val="2400"/>
              <a:buFont typeface="Arial"/>
              <a:buChar char="•"/>
            </a:pPr>
            <a:r>
              <a:rPr b="1" i="0" lang="en-US" sz="2400" u="none" cap="none" strike="noStrike">
                <a:solidFill>
                  <a:schemeClr val="dk1"/>
                </a:solidFill>
                <a:latin typeface="Arial"/>
                <a:ea typeface="Arial"/>
                <a:cs typeface="Arial"/>
                <a:sym typeface="Arial"/>
              </a:rPr>
              <a:t> Configuration File </a:t>
            </a:r>
            <a:endParaRPr b="0" i="0" sz="1400" u="none" cap="none" strike="noStrike">
              <a:solidFill>
                <a:srgbClr val="000000"/>
              </a:solidFill>
              <a:latin typeface="Arial"/>
              <a:ea typeface="Arial"/>
              <a:cs typeface="Arial"/>
              <a:sym typeface="Arial"/>
            </a:endParaRPr>
          </a:p>
          <a:p>
            <a:pPr indent="-152400" lvl="1" marL="457200" marR="0" rtl="0" algn="l">
              <a:lnSpc>
                <a:spcPct val="100000"/>
              </a:lnSpc>
              <a:spcBef>
                <a:spcPts val="0"/>
              </a:spcBef>
              <a:spcAft>
                <a:spcPts val="0"/>
              </a:spcAft>
              <a:buClr>
                <a:schemeClr val="folHlink"/>
              </a:buClr>
              <a:buSzPts val="2400"/>
              <a:buFont typeface="Noto Sans Symbols"/>
              <a:buChar char="⮚"/>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It is a program file that contains commands that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reflect how the router will react.</a:t>
            </a:r>
            <a:r>
              <a:rPr b="1"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022P_274" id="237" name="Google Shape;237;p32"/>
          <p:cNvPicPr preferRelativeResize="0"/>
          <p:nvPr/>
        </p:nvPicPr>
        <p:blipFill rotWithShape="1">
          <a:blip r:embed="rId3">
            <a:alphaModFix/>
          </a:blip>
          <a:srcRect b="0" l="0" r="0" t="0"/>
          <a:stretch/>
        </p:blipFill>
        <p:spPr>
          <a:xfrm>
            <a:off x="609600" y="2133600"/>
            <a:ext cx="3228975" cy="3101975"/>
          </a:xfrm>
          <a:prstGeom prst="rect">
            <a:avLst/>
          </a:prstGeom>
          <a:noFill/>
          <a:ln>
            <a:noFill/>
          </a:ln>
        </p:spPr>
      </p:pic>
      <p:sp>
        <p:nvSpPr>
          <p:cNvPr id="238" name="Google Shape;23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Router Internal Components</a:t>
            </a:r>
            <a:endParaRPr/>
          </a:p>
        </p:txBody>
      </p:sp>
      <p:pic>
        <p:nvPicPr>
          <p:cNvPr id="239" name="Google Shape;239;p32"/>
          <p:cNvPicPr preferRelativeResize="0"/>
          <p:nvPr>
            <p:ph idx="1" type="body"/>
          </p:nvPr>
        </p:nvPicPr>
        <p:blipFill rotWithShape="1">
          <a:blip r:embed="rId4">
            <a:alphaModFix/>
          </a:blip>
          <a:srcRect b="0" l="0" r="0" t="0"/>
          <a:stretch/>
        </p:blipFill>
        <p:spPr>
          <a:xfrm>
            <a:off x="4648200" y="2133600"/>
            <a:ext cx="3800475" cy="280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3600"/>
              <a:buFont typeface="Arial"/>
              <a:buNone/>
            </a:pPr>
            <a:r>
              <a:rPr b="1" i="0" lang="en-US" sz="3600" u="sng">
                <a:solidFill>
                  <a:schemeClr val="accent2"/>
                </a:solidFill>
                <a:latin typeface="Arial"/>
                <a:ea typeface="Arial"/>
                <a:cs typeface="Arial"/>
                <a:sym typeface="Arial"/>
              </a:rPr>
              <a:t>An Overview of Cisco Device Startup</a:t>
            </a:r>
            <a:endParaRPr/>
          </a:p>
        </p:txBody>
      </p:sp>
      <p:grpSp>
        <p:nvGrpSpPr>
          <p:cNvPr id="246" name="Google Shape;246;p33"/>
          <p:cNvGrpSpPr/>
          <p:nvPr/>
        </p:nvGrpSpPr>
        <p:grpSpPr>
          <a:xfrm>
            <a:off x="1054100" y="1739900"/>
            <a:ext cx="7065962" cy="4352925"/>
            <a:chOff x="664" y="1096"/>
            <a:chExt cx="4451" cy="2742"/>
          </a:xfrm>
        </p:grpSpPr>
        <p:pic>
          <p:nvPicPr>
            <p:cNvPr id="247" name="Google Shape;247;p33"/>
            <p:cNvPicPr preferRelativeResize="0"/>
            <p:nvPr/>
          </p:nvPicPr>
          <p:blipFill rotWithShape="1">
            <a:blip r:embed="rId3">
              <a:alphaModFix/>
            </a:blip>
            <a:srcRect b="0" l="0" r="0" t="0"/>
            <a:stretch/>
          </p:blipFill>
          <p:spPr>
            <a:xfrm>
              <a:off x="664" y="1096"/>
              <a:ext cx="4416" cy="2720"/>
            </a:xfrm>
            <a:prstGeom prst="rect">
              <a:avLst/>
            </a:prstGeom>
            <a:noFill/>
            <a:ln>
              <a:noFill/>
            </a:ln>
          </p:spPr>
        </p:pic>
        <p:sp>
          <p:nvSpPr>
            <p:cNvPr id="248" name="Google Shape;248;p33"/>
            <p:cNvSpPr txBox="1"/>
            <p:nvPr/>
          </p:nvSpPr>
          <p:spPr>
            <a:xfrm>
              <a:off x="4979" y="3158"/>
              <a:ext cx="136" cy="680"/>
            </a:xfrm>
            <a:prstGeom prst="rect">
              <a:avLst/>
            </a:prstGeom>
            <a:solidFill>
              <a:schemeClr val="lt1"/>
            </a:solidFill>
            <a:ln>
              <a:noFill/>
            </a:ln>
          </p:spPr>
          <p:txBody>
            <a:bodyPr anchorCtr="0" anchor="ctr" bIns="36500" lIns="73025" spcFirstLastPara="1" rIns="73025" wrap="square" tIns="365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0" y="152400"/>
            <a:ext cx="9144000" cy="990600"/>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Clr>
                <a:schemeClr val="accent2"/>
              </a:buClr>
              <a:buSzPts val="4000"/>
              <a:buFont typeface="Arial"/>
              <a:buNone/>
            </a:pPr>
            <a:r>
              <a:rPr b="1" i="0" lang="en-US" sz="4000" u="sng">
                <a:solidFill>
                  <a:schemeClr val="accent2"/>
                </a:solidFill>
                <a:latin typeface="Arial"/>
                <a:ea typeface="Arial"/>
                <a:cs typeface="Arial"/>
                <a:sym typeface="Arial"/>
              </a:rPr>
              <a:t>Step in Router Initialization</a:t>
            </a:r>
            <a:endParaRPr/>
          </a:p>
        </p:txBody>
      </p:sp>
      <p:grpSp>
        <p:nvGrpSpPr>
          <p:cNvPr id="254" name="Google Shape;254;p34"/>
          <p:cNvGrpSpPr/>
          <p:nvPr/>
        </p:nvGrpSpPr>
        <p:grpSpPr>
          <a:xfrm>
            <a:off x="395287" y="1412875"/>
            <a:ext cx="8520112" cy="5216525"/>
            <a:chOff x="144" y="720"/>
            <a:chExt cx="5472" cy="3456"/>
          </a:xfrm>
        </p:grpSpPr>
        <p:pic>
          <p:nvPicPr>
            <p:cNvPr id="255" name="Google Shape;255;p34"/>
            <p:cNvPicPr preferRelativeResize="0"/>
            <p:nvPr/>
          </p:nvPicPr>
          <p:blipFill rotWithShape="1">
            <a:blip r:embed="rId3">
              <a:alphaModFix/>
            </a:blip>
            <a:srcRect b="0" l="0" r="0" t="0"/>
            <a:stretch/>
          </p:blipFill>
          <p:spPr>
            <a:xfrm>
              <a:off x="144" y="720"/>
              <a:ext cx="1303" cy="3456"/>
            </a:xfrm>
            <a:prstGeom prst="rect">
              <a:avLst/>
            </a:prstGeom>
            <a:noFill/>
            <a:ln>
              <a:noFill/>
            </a:ln>
          </p:spPr>
        </p:pic>
        <p:pic>
          <p:nvPicPr>
            <p:cNvPr id="256" name="Google Shape;256;p34"/>
            <p:cNvPicPr preferRelativeResize="0"/>
            <p:nvPr/>
          </p:nvPicPr>
          <p:blipFill rotWithShape="1">
            <a:blip r:embed="rId4">
              <a:alphaModFix/>
            </a:blip>
            <a:srcRect b="0" l="0" r="0" t="0"/>
            <a:stretch/>
          </p:blipFill>
          <p:spPr>
            <a:xfrm>
              <a:off x="1463" y="771"/>
              <a:ext cx="4153" cy="3237"/>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