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7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B21D4-CA89-10E8-EFFB-BE2F34834064}" v="1218" dt="2022-11-18T09:24:56.864"/>
    <p1510:client id="{7F7C76DD-4060-01C1-D05A-ADA4D62EFFB0}" v="123" dt="2022-11-18T09:30:22.250"/>
    <p1510:client id="{B8DE9A28-1BAE-4A30-8EA6-A02E7E7A998D}" v="79" dt="2022-11-18T09:35:1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ra Ayat (Student at CentraleSupelec)" userId="f01d9728-3b8e-4eb2-983e-46ec7e5265cb" providerId="ADAL" clId="{B8DE9A28-1BAE-4A30-8EA6-A02E7E7A998D}"/>
    <pc:docChg chg="custSel addSld delSld modSld">
      <pc:chgData name="Mayara Ayat (Student at CentraleSupelec)" userId="f01d9728-3b8e-4eb2-983e-46ec7e5265cb" providerId="ADAL" clId="{B8DE9A28-1BAE-4A30-8EA6-A02E7E7A998D}" dt="2022-11-18T09:35:12.837" v="365" actId="5793"/>
      <pc:docMkLst>
        <pc:docMk/>
      </pc:docMkLst>
      <pc:sldChg chg="modSp mod modTransition">
        <pc:chgData name="Mayara Ayat (Student at CentraleSupelec)" userId="f01d9728-3b8e-4eb2-983e-46ec7e5265cb" providerId="ADAL" clId="{B8DE9A28-1BAE-4A30-8EA6-A02E7E7A998D}" dt="2022-11-17T16:18:55.296" v="24" actId="403"/>
        <pc:sldMkLst>
          <pc:docMk/>
          <pc:sldMk cId="2699948968" sldId="256"/>
        </pc:sldMkLst>
        <pc:spChg chg="mod">
          <ac:chgData name="Mayara Ayat (Student at CentraleSupelec)" userId="f01d9728-3b8e-4eb2-983e-46ec7e5265cb" providerId="ADAL" clId="{B8DE9A28-1BAE-4A30-8EA6-A02E7E7A998D}" dt="2022-11-17T16:17:37.396" v="17" actId="403"/>
          <ac:spMkLst>
            <pc:docMk/>
            <pc:sldMk cId="2699948968" sldId="256"/>
            <ac:spMk id="4" creationId="{2B02D661-5CC3-EC71-3062-5CC3AE957FD1}"/>
          </ac:spMkLst>
        </pc:spChg>
        <pc:spChg chg="mod">
          <ac:chgData name="Mayara Ayat (Student at CentraleSupelec)" userId="f01d9728-3b8e-4eb2-983e-46ec7e5265cb" providerId="ADAL" clId="{B8DE9A28-1BAE-4A30-8EA6-A02E7E7A998D}" dt="2022-11-17T16:18:55.296" v="24" actId="403"/>
          <ac:spMkLst>
            <pc:docMk/>
            <pc:sldMk cId="2699948968" sldId="256"/>
            <ac:spMk id="7" creationId="{AA1CE4A5-8139-BF5F-4B09-31DA49FE935A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6:19:09.166" v="26" actId="1076"/>
        <pc:sldMkLst>
          <pc:docMk/>
          <pc:sldMk cId="2971324330" sldId="257"/>
        </pc:sldMkLst>
        <pc:spChg chg="mod">
          <ac:chgData name="Mayara Ayat (Student at CentraleSupelec)" userId="f01d9728-3b8e-4eb2-983e-46ec7e5265cb" providerId="ADAL" clId="{B8DE9A28-1BAE-4A30-8EA6-A02E7E7A998D}" dt="2022-11-17T16:19:09.166" v="26" actId="1076"/>
          <ac:spMkLst>
            <pc:docMk/>
            <pc:sldMk cId="2971324330" sldId="257"/>
            <ac:spMk id="7" creationId="{5923B168-C48E-4212-5013-D035CCEA6B5B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8T08:52:46.766" v="338" actId="20577"/>
        <pc:sldMkLst>
          <pc:docMk/>
          <pc:sldMk cId="4052378697" sldId="258"/>
        </pc:sldMkLst>
        <pc:spChg chg="mod">
          <ac:chgData name="Mayara Ayat (Student at CentraleSupelec)" userId="f01d9728-3b8e-4eb2-983e-46ec7e5265cb" providerId="ADAL" clId="{B8DE9A28-1BAE-4A30-8EA6-A02E7E7A998D}" dt="2022-11-17T16:19:28.146" v="41" actId="1076"/>
          <ac:spMkLst>
            <pc:docMk/>
            <pc:sldMk cId="4052378697" sldId="258"/>
            <ac:spMk id="6" creationId="{1F9F4045-E85E-B40C-CF03-94429F6042E3}"/>
          </ac:spMkLst>
        </pc:spChg>
        <pc:spChg chg="mod">
          <ac:chgData name="Mayara Ayat (Student at CentraleSupelec)" userId="f01d9728-3b8e-4eb2-983e-46ec7e5265cb" providerId="ADAL" clId="{B8DE9A28-1BAE-4A30-8EA6-A02E7E7A998D}" dt="2022-11-18T08:52:46.766" v="338" actId="20577"/>
          <ac:spMkLst>
            <pc:docMk/>
            <pc:sldMk cId="4052378697" sldId="258"/>
            <ac:spMk id="9" creationId="{BABB7F9D-3E3B-EA67-92E4-D19FD68892A4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6:19:36.811" v="47" actId="403"/>
        <pc:sldMkLst>
          <pc:docMk/>
          <pc:sldMk cId="755291338" sldId="259"/>
        </pc:sldMkLst>
        <pc:spChg chg="mod">
          <ac:chgData name="Mayara Ayat (Student at CentraleSupelec)" userId="f01d9728-3b8e-4eb2-983e-46ec7e5265cb" providerId="ADAL" clId="{B8DE9A28-1BAE-4A30-8EA6-A02E7E7A998D}" dt="2022-11-17T16:19:36.811" v="47" actId="403"/>
          <ac:spMkLst>
            <pc:docMk/>
            <pc:sldMk cId="755291338" sldId="259"/>
            <ac:spMk id="7" creationId="{FF928722-F105-601E-74C1-50C2FD09C01B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6:20:07.447" v="71" actId="20577"/>
        <pc:sldMkLst>
          <pc:docMk/>
          <pc:sldMk cId="3890744268" sldId="260"/>
        </pc:sldMkLst>
        <pc:spChg chg="mod">
          <ac:chgData name="Mayara Ayat (Student at CentraleSupelec)" userId="f01d9728-3b8e-4eb2-983e-46ec7e5265cb" providerId="ADAL" clId="{B8DE9A28-1BAE-4A30-8EA6-A02E7E7A998D}" dt="2022-11-17T16:20:07.447" v="71" actId="20577"/>
          <ac:spMkLst>
            <pc:docMk/>
            <pc:sldMk cId="3890744268" sldId="260"/>
            <ac:spMk id="6" creationId="{B5F49058-E269-C9CE-B06A-ACCA478E83B5}"/>
          </ac:spMkLst>
        </pc:spChg>
        <pc:spChg chg="mod">
          <ac:chgData name="Mayara Ayat (Student at CentraleSupelec)" userId="f01d9728-3b8e-4eb2-983e-46ec7e5265cb" providerId="ADAL" clId="{B8DE9A28-1BAE-4A30-8EA6-A02E7E7A998D}" dt="2022-11-17T16:19:47.563" v="53" actId="403"/>
          <ac:spMkLst>
            <pc:docMk/>
            <pc:sldMk cId="3890744268" sldId="260"/>
            <ac:spMk id="7" creationId="{4A2D2391-F8D5-B2E9-A1D8-1962EDCF1697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6:20:19.337" v="77" actId="1076"/>
        <pc:sldMkLst>
          <pc:docMk/>
          <pc:sldMk cId="1470069096" sldId="261"/>
        </pc:sldMkLst>
        <pc:spChg chg="mod">
          <ac:chgData name="Mayara Ayat (Student at CentraleSupelec)" userId="f01d9728-3b8e-4eb2-983e-46ec7e5265cb" providerId="ADAL" clId="{B8DE9A28-1BAE-4A30-8EA6-A02E7E7A998D}" dt="2022-11-17T16:20:19.337" v="77" actId="1076"/>
          <ac:spMkLst>
            <pc:docMk/>
            <pc:sldMk cId="1470069096" sldId="261"/>
            <ac:spMk id="7" creationId="{3AAA7A56-E222-46E3-604A-39FEC7075065}"/>
          </ac:spMkLst>
        </pc:spChg>
      </pc:sldChg>
      <pc:sldChg chg="addSp delSp modSp mod">
        <pc:chgData name="Mayara Ayat (Student at CentraleSupelec)" userId="f01d9728-3b8e-4eb2-983e-46ec7e5265cb" providerId="ADAL" clId="{B8DE9A28-1BAE-4A30-8EA6-A02E7E7A998D}" dt="2022-11-18T09:28:49.875" v="343" actId="478"/>
        <pc:sldMkLst>
          <pc:docMk/>
          <pc:sldMk cId="377222570" sldId="262"/>
        </pc:sldMkLst>
        <pc:spChg chg="mod">
          <ac:chgData name="Mayara Ayat (Student at CentraleSupelec)" userId="f01d9728-3b8e-4eb2-983e-46ec7e5265cb" providerId="ADAL" clId="{B8DE9A28-1BAE-4A30-8EA6-A02E7E7A998D}" dt="2022-11-17T16:21:13.576" v="84" actId="1076"/>
          <ac:spMkLst>
            <pc:docMk/>
            <pc:sldMk cId="377222570" sldId="262"/>
            <ac:spMk id="15" creationId="{BE3F0367-C459-7DA8-79CA-58BEE45A1F61}"/>
          </ac:spMkLst>
        </pc:spChg>
        <pc:inkChg chg="add">
          <ac:chgData name="Mayara Ayat (Student at CentraleSupelec)" userId="f01d9728-3b8e-4eb2-983e-46ec7e5265cb" providerId="ADAL" clId="{B8DE9A28-1BAE-4A30-8EA6-A02E7E7A998D}" dt="2022-11-18T09:28:34.308" v="341" actId="9405"/>
          <ac:inkMkLst>
            <pc:docMk/>
            <pc:sldMk cId="377222570" sldId="262"/>
            <ac:inkMk id="3" creationId="{AC5374CD-457A-E61A-4BCA-05140CBBE261}"/>
          </ac:inkMkLst>
        </pc:inkChg>
        <pc:inkChg chg="del">
          <ac:chgData name="Mayara Ayat (Student at CentraleSupelec)" userId="f01d9728-3b8e-4eb2-983e-46ec7e5265cb" providerId="ADAL" clId="{B8DE9A28-1BAE-4A30-8EA6-A02E7E7A998D}" dt="2022-11-18T09:28:27.226" v="340" actId="478"/>
          <ac:inkMkLst>
            <pc:docMk/>
            <pc:sldMk cId="377222570" sldId="262"/>
            <ac:inkMk id="7" creationId="{56DF8279-B4FA-36F3-96FF-FC74044FDE88}"/>
          </ac:inkMkLst>
        </pc:inkChg>
        <pc:inkChg chg="del">
          <ac:chgData name="Mayara Ayat (Student at CentraleSupelec)" userId="f01d9728-3b8e-4eb2-983e-46ec7e5265cb" providerId="ADAL" clId="{B8DE9A28-1BAE-4A30-8EA6-A02E7E7A998D}" dt="2022-11-18T09:28:25.922" v="339" actId="478"/>
          <ac:inkMkLst>
            <pc:docMk/>
            <pc:sldMk cId="377222570" sldId="262"/>
            <ac:inkMk id="8" creationId="{CE7749E0-716A-036C-E19A-23FCD0DF950E}"/>
          </ac:inkMkLst>
        </pc:inkChg>
        <pc:inkChg chg="add del">
          <ac:chgData name="Mayara Ayat (Student at CentraleSupelec)" userId="f01d9728-3b8e-4eb2-983e-46ec7e5265cb" providerId="ADAL" clId="{B8DE9A28-1BAE-4A30-8EA6-A02E7E7A998D}" dt="2022-11-18T09:28:49.875" v="343" actId="478"/>
          <ac:inkMkLst>
            <pc:docMk/>
            <pc:sldMk cId="377222570" sldId="262"/>
            <ac:inkMk id="9" creationId="{5AE2C96C-28D4-0B50-1085-CA0288A121AC}"/>
          </ac:inkMkLst>
        </pc:inkChg>
      </pc:sldChg>
      <pc:sldChg chg="modSp mod">
        <pc:chgData name="Mayara Ayat (Student at CentraleSupelec)" userId="f01d9728-3b8e-4eb2-983e-46ec7e5265cb" providerId="ADAL" clId="{B8DE9A28-1BAE-4A30-8EA6-A02E7E7A998D}" dt="2022-11-17T16:21:24.414" v="90" actId="1076"/>
        <pc:sldMkLst>
          <pc:docMk/>
          <pc:sldMk cId="3171450587" sldId="263"/>
        </pc:sldMkLst>
        <pc:spChg chg="mod">
          <ac:chgData name="Mayara Ayat (Student at CentraleSupelec)" userId="f01d9728-3b8e-4eb2-983e-46ec7e5265cb" providerId="ADAL" clId="{B8DE9A28-1BAE-4A30-8EA6-A02E7E7A998D}" dt="2022-11-17T16:21:24.414" v="90" actId="1076"/>
          <ac:spMkLst>
            <pc:docMk/>
            <pc:sldMk cId="3171450587" sldId="263"/>
            <ac:spMk id="7" creationId="{573D87B1-0AB8-3048-69E3-BC75EC88817B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8T08:27:11.618" v="292" actId="20577"/>
        <pc:sldMkLst>
          <pc:docMk/>
          <pc:sldMk cId="1319975091" sldId="264"/>
        </pc:sldMkLst>
        <pc:spChg chg="mod">
          <ac:chgData name="Mayara Ayat (Student at CentraleSupelec)" userId="f01d9728-3b8e-4eb2-983e-46ec7e5265cb" providerId="ADAL" clId="{B8DE9A28-1BAE-4A30-8EA6-A02E7E7A998D}" dt="2022-11-18T08:27:11.618" v="292" actId="20577"/>
          <ac:spMkLst>
            <pc:docMk/>
            <pc:sldMk cId="1319975091" sldId="264"/>
            <ac:spMk id="6" creationId="{B5F49058-E269-C9CE-B06A-ACCA478E83B5}"/>
          </ac:spMkLst>
        </pc:spChg>
        <pc:spChg chg="mod">
          <ac:chgData name="Mayara Ayat (Student at CentraleSupelec)" userId="f01d9728-3b8e-4eb2-983e-46ec7e5265cb" providerId="ADAL" clId="{B8DE9A28-1BAE-4A30-8EA6-A02E7E7A998D}" dt="2022-11-17T16:21:32.708" v="96" actId="1076"/>
          <ac:spMkLst>
            <pc:docMk/>
            <pc:sldMk cId="1319975091" sldId="264"/>
            <ac:spMk id="7" creationId="{2F3D77C5-499A-1FDB-A52F-F7F410CC898C}"/>
          </ac:spMkLst>
        </pc:spChg>
      </pc:sldChg>
      <pc:sldChg chg="addSp delSp modSp mod">
        <pc:chgData name="Mayara Ayat (Student at CentraleSupelec)" userId="f01d9728-3b8e-4eb2-983e-46ec7e5265cb" providerId="ADAL" clId="{B8DE9A28-1BAE-4A30-8EA6-A02E7E7A998D}" dt="2022-11-18T08:27:02.730" v="289" actId="22"/>
        <pc:sldMkLst>
          <pc:docMk/>
          <pc:sldMk cId="4105295195" sldId="265"/>
        </pc:sldMkLst>
        <pc:spChg chg="del mod">
          <ac:chgData name="Mayara Ayat (Student at CentraleSupelec)" userId="f01d9728-3b8e-4eb2-983e-46ec7e5265cb" providerId="ADAL" clId="{B8DE9A28-1BAE-4A30-8EA6-A02E7E7A998D}" dt="2022-11-18T08:20:35.302" v="279" actId="22"/>
          <ac:spMkLst>
            <pc:docMk/>
            <pc:sldMk cId="4105295195" sldId="265"/>
            <ac:spMk id="6" creationId="{B5F49058-E269-C9CE-B06A-ACCA478E83B5}"/>
          </ac:spMkLst>
        </pc:spChg>
        <pc:spChg chg="mod">
          <ac:chgData name="Mayara Ayat (Student at CentraleSupelec)" userId="f01d9728-3b8e-4eb2-983e-46ec7e5265cb" providerId="ADAL" clId="{B8DE9A28-1BAE-4A30-8EA6-A02E7E7A998D}" dt="2022-11-17T16:21:57.190" v="111" actId="1076"/>
          <ac:spMkLst>
            <pc:docMk/>
            <pc:sldMk cId="4105295195" sldId="265"/>
            <ac:spMk id="7" creationId="{F5B828CB-FEAF-7618-B45F-9A1E6C782C8A}"/>
          </ac:spMkLst>
        </pc:spChg>
        <pc:picChg chg="add mod ord">
          <ac:chgData name="Mayara Ayat (Student at CentraleSupelec)" userId="f01d9728-3b8e-4eb2-983e-46ec7e5265cb" providerId="ADAL" clId="{B8DE9A28-1BAE-4A30-8EA6-A02E7E7A998D}" dt="2022-11-18T08:20:37.856" v="281" actId="1076"/>
          <ac:picMkLst>
            <pc:docMk/>
            <pc:sldMk cId="4105295195" sldId="265"/>
            <ac:picMk id="4" creationId="{5A5B93D4-8DA2-5E11-7A44-05EA295D35CE}"/>
          </ac:picMkLst>
        </pc:picChg>
        <pc:picChg chg="add del mod">
          <ac:chgData name="Mayara Ayat (Student at CentraleSupelec)" userId="f01d9728-3b8e-4eb2-983e-46ec7e5265cb" providerId="ADAL" clId="{B8DE9A28-1BAE-4A30-8EA6-A02E7E7A998D}" dt="2022-11-18T08:26:47.552" v="288" actId="478"/>
          <ac:picMkLst>
            <pc:docMk/>
            <pc:sldMk cId="4105295195" sldId="265"/>
            <ac:picMk id="9" creationId="{67F87DBB-1A87-B715-7EAB-7D4DF9452E7B}"/>
          </ac:picMkLst>
        </pc:picChg>
        <pc:picChg chg="add mod">
          <ac:chgData name="Mayara Ayat (Student at CentraleSupelec)" userId="f01d9728-3b8e-4eb2-983e-46ec7e5265cb" providerId="ADAL" clId="{B8DE9A28-1BAE-4A30-8EA6-A02E7E7A998D}" dt="2022-11-18T08:26:25.004" v="285" actId="1076"/>
          <ac:picMkLst>
            <pc:docMk/>
            <pc:sldMk cId="4105295195" sldId="265"/>
            <ac:picMk id="11" creationId="{98BB2028-5453-C28A-9452-3DDFB1A02C9A}"/>
          </ac:picMkLst>
        </pc:picChg>
        <pc:picChg chg="add mod">
          <ac:chgData name="Mayara Ayat (Student at CentraleSupelec)" userId="f01d9728-3b8e-4eb2-983e-46ec7e5265cb" providerId="ADAL" clId="{B8DE9A28-1BAE-4A30-8EA6-A02E7E7A998D}" dt="2022-11-18T08:26:46.385" v="287" actId="1076"/>
          <ac:picMkLst>
            <pc:docMk/>
            <pc:sldMk cId="4105295195" sldId="265"/>
            <ac:picMk id="42" creationId="{5333934E-4850-AA93-3F37-9CEAFB0CCF4F}"/>
          </ac:picMkLst>
        </pc:picChg>
        <pc:picChg chg="add">
          <ac:chgData name="Mayara Ayat (Student at CentraleSupelec)" userId="f01d9728-3b8e-4eb2-983e-46ec7e5265cb" providerId="ADAL" clId="{B8DE9A28-1BAE-4A30-8EA6-A02E7E7A998D}" dt="2022-11-18T08:27:02.730" v="289" actId="22"/>
          <ac:picMkLst>
            <pc:docMk/>
            <pc:sldMk cId="4105295195" sldId="265"/>
            <ac:picMk id="44" creationId="{B6AB2B13-1751-9813-2210-FDE6E03B7D92}"/>
          </ac:picMkLst>
        </pc:picChg>
      </pc:sldChg>
      <pc:sldChg chg="modSp del mod">
        <pc:chgData name="Mayara Ayat (Student at CentraleSupelec)" userId="f01d9728-3b8e-4eb2-983e-46ec7e5265cb" providerId="ADAL" clId="{B8DE9A28-1BAE-4A30-8EA6-A02E7E7A998D}" dt="2022-11-18T07:52:55.624" v="225" actId="2696"/>
        <pc:sldMkLst>
          <pc:docMk/>
          <pc:sldMk cId="3768408002" sldId="266"/>
        </pc:sldMkLst>
        <pc:spChg chg="mod">
          <ac:chgData name="Mayara Ayat (Student at CentraleSupelec)" userId="f01d9728-3b8e-4eb2-983e-46ec7e5265cb" providerId="ADAL" clId="{B8DE9A28-1BAE-4A30-8EA6-A02E7E7A998D}" dt="2022-11-17T16:21:45.421" v="102" actId="1076"/>
          <ac:spMkLst>
            <pc:docMk/>
            <pc:sldMk cId="3768408002" sldId="266"/>
            <ac:spMk id="7" creationId="{C7DC649A-1293-D624-455D-F6E5FD5DFCDD}"/>
          </ac:spMkLst>
        </pc:spChg>
        <pc:picChg chg="mod">
          <ac:chgData name="Mayara Ayat (Student at CentraleSupelec)" userId="f01d9728-3b8e-4eb2-983e-46ec7e5265cb" providerId="ADAL" clId="{B8DE9A28-1BAE-4A30-8EA6-A02E7E7A998D}" dt="2022-11-17T17:26:00.957" v="224" actId="1037"/>
          <ac:picMkLst>
            <pc:docMk/>
            <pc:sldMk cId="3768408002" sldId="266"/>
            <ac:picMk id="5" creationId="{FC30853A-1C69-2B06-4E51-8BABD49D1D49}"/>
          </ac:picMkLst>
        </pc:picChg>
      </pc:sldChg>
      <pc:sldChg chg="modSp mod">
        <pc:chgData name="Mayara Ayat (Student at CentraleSupelec)" userId="f01d9728-3b8e-4eb2-983e-46ec7e5265cb" providerId="ADAL" clId="{B8DE9A28-1BAE-4A30-8EA6-A02E7E7A998D}" dt="2022-11-17T16:22:13.780" v="135" actId="1076"/>
        <pc:sldMkLst>
          <pc:docMk/>
          <pc:sldMk cId="1212632226" sldId="267"/>
        </pc:sldMkLst>
        <pc:spChg chg="mod">
          <ac:chgData name="Mayara Ayat (Student at CentraleSupelec)" userId="f01d9728-3b8e-4eb2-983e-46ec7e5265cb" providerId="ADAL" clId="{B8DE9A28-1BAE-4A30-8EA6-A02E7E7A998D}" dt="2022-11-17T16:22:13.780" v="135" actId="1076"/>
          <ac:spMkLst>
            <pc:docMk/>
            <pc:sldMk cId="1212632226" sldId="267"/>
            <ac:spMk id="7" creationId="{EE7D49DD-6511-B1A5-02F0-E886A9947B6F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6:19:19.598" v="34" actId="403"/>
        <pc:sldMkLst>
          <pc:docMk/>
          <pc:sldMk cId="2574839672" sldId="268"/>
        </pc:sldMkLst>
        <pc:spChg chg="mod">
          <ac:chgData name="Mayara Ayat (Student at CentraleSupelec)" userId="f01d9728-3b8e-4eb2-983e-46ec7e5265cb" providerId="ADAL" clId="{B8DE9A28-1BAE-4A30-8EA6-A02E7E7A998D}" dt="2022-11-17T16:19:19.598" v="34" actId="403"/>
          <ac:spMkLst>
            <pc:docMk/>
            <pc:sldMk cId="2574839672" sldId="268"/>
            <ac:spMk id="7" creationId="{D7CF45C8-CFD2-0BC0-8B18-965D5A5CCCC5}"/>
          </ac:spMkLst>
        </pc:spChg>
      </pc:sldChg>
      <pc:sldChg chg="modSp mod">
        <pc:chgData name="Mayara Ayat (Student at CentraleSupelec)" userId="f01d9728-3b8e-4eb2-983e-46ec7e5265cb" providerId="ADAL" clId="{B8DE9A28-1BAE-4A30-8EA6-A02E7E7A998D}" dt="2022-11-17T17:25:40.457" v="200" actId="1076"/>
        <pc:sldMkLst>
          <pc:docMk/>
          <pc:sldMk cId="3651430009" sldId="269"/>
        </pc:sldMkLst>
        <pc:spChg chg="mod">
          <ac:chgData name="Mayara Ayat (Student at CentraleSupelec)" userId="f01d9728-3b8e-4eb2-983e-46ec7e5265cb" providerId="ADAL" clId="{B8DE9A28-1BAE-4A30-8EA6-A02E7E7A998D}" dt="2022-11-17T16:23:22.130" v="198" actId="20577"/>
          <ac:spMkLst>
            <pc:docMk/>
            <pc:sldMk cId="3651430009" sldId="269"/>
            <ac:spMk id="6" creationId="{B5F49058-E269-C9CE-B06A-ACCA478E83B5}"/>
          </ac:spMkLst>
        </pc:spChg>
        <pc:spChg chg="mod">
          <ac:chgData name="Mayara Ayat (Student at CentraleSupelec)" userId="f01d9728-3b8e-4eb2-983e-46ec7e5265cb" providerId="ADAL" clId="{B8DE9A28-1BAE-4A30-8EA6-A02E7E7A998D}" dt="2022-11-17T16:22:39.970" v="144" actId="1076"/>
          <ac:spMkLst>
            <pc:docMk/>
            <pc:sldMk cId="3651430009" sldId="269"/>
            <ac:spMk id="7" creationId="{B2DDA642-B22A-5289-609D-033DFB816D65}"/>
          </ac:spMkLst>
        </pc:spChg>
        <pc:picChg chg="mod">
          <ac:chgData name="Mayara Ayat (Student at CentraleSupelec)" userId="f01d9728-3b8e-4eb2-983e-46ec7e5265cb" providerId="ADAL" clId="{B8DE9A28-1BAE-4A30-8EA6-A02E7E7A998D}" dt="2022-11-17T17:25:40.457" v="200" actId="1076"/>
          <ac:picMkLst>
            <pc:docMk/>
            <pc:sldMk cId="3651430009" sldId="269"/>
            <ac:picMk id="5" creationId="{FC30853A-1C69-2B06-4E51-8BABD49D1D49}"/>
          </ac:picMkLst>
        </pc:picChg>
      </pc:sldChg>
      <pc:sldChg chg="addSp delSp modSp add mod">
        <pc:chgData name="Mayara Ayat (Student at CentraleSupelec)" userId="f01d9728-3b8e-4eb2-983e-46ec7e5265cb" providerId="ADAL" clId="{B8DE9A28-1BAE-4A30-8EA6-A02E7E7A998D}" dt="2022-11-18T08:02:27.284" v="249" actId="1076"/>
        <pc:sldMkLst>
          <pc:docMk/>
          <pc:sldMk cId="987727759" sldId="270"/>
        </pc:sldMkLst>
        <pc:spChg chg="add del mod">
          <ac:chgData name="Mayara Ayat (Student at CentraleSupelec)" userId="f01d9728-3b8e-4eb2-983e-46ec7e5265cb" providerId="ADAL" clId="{B8DE9A28-1BAE-4A30-8EA6-A02E7E7A998D}" dt="2022-11-18T08:00:55.426" v="227" actId="22"/>
          <ac:spMkLst>
            <pc:docMk/>
            <pc:sldMk cId="987727759" sldId="270"/>
            <ac:spMk id="4" creationId="{22F15A4D-6BDA-CD2D-0FB8-C9357263A366}"/>
          </ac:spMkLst>
        </pc:spChg>
        <pc:spChg chg="del">
          <ac:chgData name="Mayara Ayat (Student at CentraleSupelec)" userId="f01d9728-3b8e-4eb2-983e-46ec7e5265cb" providerId="ADAL" clId="{B8DE9A28-1BAE-4A30-8EA6-A02E7E7A998D}" dt="2022-11-17T16:22:49.205" v="146" actId="478"/>
          <ac:spMkLst>
            <pc:docMk/>
            <pc:sldMk cId="987727759" sldId="270"/>
            <ac:spMk id="6" creationId="{B5F49058-E269-C9CE-B06A-ACCA478E83B5}"/>
          </ac:spMkLst>
        </pc:spChg>
        <pc:picChg chg="mod">
          <ac:chgData name="Mayara Ayat (Student at CentraleSupelec)" userId="f01d9728-3b8e-4eb2-983e-46ec7e5265cb" providerId="ADAL" clId="{B8DE9A28-1BAE-4A30-8EA6-A02E7E7A998D}" dt="2022-11-17T17:25:49.880" v="220" actId="1035"/>
          <ac:picMkLst>
            <pc:docMk/>
            <pc:sldMk cId="987727759" sldId="270"/>
            <ac:picMk id="5" creationId="{FC30853A-1C69-2B06-4E51-8BABD49D1D49}"/>
          </ac:picMkLst>
        </pc:picChg>
        <pc:picChg chg="add mod ord">
          <ac:chgData name="Mayara Ayat (Student at CentraleSupelec)" userId="f01d9728-3b8e-4eb2-983e-46ec7e5265cb" providerId="ADAL" clId="{B8DE9A28-1BAE-4A30-8EA6-A02E7E7A998D}" dt="2022-11-18T08:01:11.172" v="232" actId="1076"/>
          <ac:picMkLst>
            <pc:docMk/>
            <pc:sldMk cId="987727759" sldId="270"/>
            <ac:picMk id="6" creationId="{8F385B45-D860-0946-5F43-E9BAD702ECFA}"/>
          </ac:picMkLst>
        </pc:picChg>
        <pc:picChg chg="add mod">
          <ac:chgData name="Mayara Ayat (Student at CentraleSupelec)" userId="f01d9728-3b8e-4eb2-983e-46ec7e5265cb" providerId="ADAL" clId="{B8DE9A28-1BAE-4A30-8EA6-A02E7E7A998D}" dt="2022-11-18T08:01:43.921" v="242" actId="1036"/>
          <ac:picMkLst>
            <pc:docMk/>
            <pc:sldMk cId="987727759" sldId="270"/>
            <ac:picMk id="9" creationId="{5E2437FB-926F-E422-B5E1-C1906CAD6D68}"/>
          </ac:picMkLst>
        </pc:picChg>
        <pc:picChg chg="add mod">
          <ac:chgData name="Mayara Ayat (Student at CentraleSupelec)" userId="f01d9728-3b8e-4eb2-983e-46ec7e5265cb" providerId="ADAL" clId="{B8DE9A28-1BAE-4A30-8EA6-A02E7E7A998D}" dt="2022-11-18T08:02:27.284" v="249" actId="1076"/>
          <ac:picMkLst>
            <pc:docMk/>
            <pc:sldMk cId="987727759" sldId="270"/>
            <ac:picMk id="11" creationId="{6A3FDC69-0D3F-24D2-EFE8-37EF978940DC}"/>
          </ac:picMkLst>
        </pc:picChg>
      </pc:sldChg>
      <pc:sldChg chg="addSp delSp modSp add mod">
        <pc:chgData name="Mayara Ayat (Student at CentraleSupelec)" userId="f01d9728-3b8e-4eb2-983e-46ec7e5265cb" providerId="ADAL" clId="{B8DE9A28-1BAE-4A30-8EA6-A02E7E7A998D}" dt="2022-11-18T09:35:12.837" v="365" actId="5793"/>
        <pc:sldMkLst>
          <pc:docMk/>
          <pc:sldMk cId="1206537330" sldId="272"/>
        </pc:sldMkLst>
        <pc:spChg chg="mod">
          <ac:chgData name="Mayara Ayat (Student at CentraleSupelec)" userId="f01d9728-3b8e-4eb2-983e-46ec7e5265cb" providerId="ADAL" clId="{B8DE9A28-1BAE-4A30-8EA6-A02E7E7A998D}" dt="2022-11-18T09:35:07.360" v="363" actId="20577"/>
          <ac:spMkLst>
            <pc:docMk/>
            <pc:sldMk cId="1206537330" sldId="272"/>
            <ac:spMk id="2" creationId="{CA13F818-6A11-E327-5375-4CD769A6671B}"/>
          </ac:spMkLst>
        </pc:spChg>
        <pc:spChg chg="add mod">
          <ac:chgData name="Mayara Ayat (Student at CentraleSupelec)" userId="f01d9728-3b8e-4eb2-983e-46ec7e5265cb" providerId="ADAL" clId="{B8DE9A28-1BAE-4A30-8EA6-A02E7E7A998D}" dt="2022-11-18T09:35:12.837" v="365" actId="5793"/>
          <ac:spMkLst>
            <pc:docMk/>
            <pc:sldMk cId="1206537330" sldId="272"/>
            <ac:spMk id="4" creationId="{0A7DB952-D6EF-A0C3-B8C2-C2105395215B}"/>
          </ac:spMkLst>
        </pc:spChg>
        <pc:picChg chg="del">
          <ac:chgData name="Mayara Ayat (Student at CentraleSupelec)" userId="f01d9728-3b8e-4eb2-983e-46ec7e5265cb" providerId="ADAL" clId="{B8DE9A28-1BAE-4A30-8EA6-A02E7E7A998D}" dt="2022-11-18T09:34:50.728" v="348" actId="478"/>
          <ac:picMkLst>
            <pc:docMk/>
            <pc:sldMk cId="1206537330" sldId="272"/>
            <ac:picMk id="6" creationId="{8F385B45-D860-0946-5F43-E9BAD702ECFA}"/>
          </ac:picMkLst>
        </pc:picChg>
        <pc:picChg chg="del mod">
          <ac:chgData name="Mayara Ayat (Student at CentraleSupelec)" userId="f01d9728-3b8e-4eb2-983e-46ec7e5265cb" providerId="ADAL" clId="{B8DE9A28-1BAE-4A30-8EA6-A02E7E7A998D}" dt="2022-11-18T09:34:49.582" v="347" actId="478"/>
          <ac:picMkLst>
            <pc:docMk/>
            <pc:sldMk cId="1206537330" sldId="272"/>
            <ac:picMk id="9" creationId="{5E2437FB-926F-E422-B5E1-C1906CAD6D68}"/>
          </ac:picMkLst>
        </pc:picChg>
        <pc:picChg chg="del">
          <ac:chgData name="Mayara Ayat (Student at CentraleSupelec)" userId="f01d9728-3b8e-4eb2-983e-46ec7e5265cb" providerId="ADAL" clId="{B8DE9A28-1BAE-4A30-8EA6-A02E7E7A998D}" dt="2022-11-18T09:34:48.441" v="345" actId="478"/>
          <ac:picMkLst>
            <pc:docMk/>
            <pc:sldMk cId="1206537330" sldId="272"/>
            <ac:picMk id="11" creationId="{6A3FDC69-0D3F-24D2-EFE8-37EF978940DC}"/>
          </ac:picMkLst>
        </pc:picChg>
      </pc:sldChg>
    </pc:docChg>
  </pc:docChgLst>
  <pc:docChgLst>
    <pc:chgData name="Jules Labrousse (Student at CentraleSupelec)" userId="S::jules.labrousse@student-cs.fr::d71c6530-61b5-4f69-bba3-e32848d70eb4" providerId="AD" clId="Web-{7F7C76DD-4060-01C1-D05A-ADA4D62EFFB0}"/>
    <pc:docChg chg="modSld">
      <pc:chgData name="Jules Labrousse (Student at CentraleSupelec)" userId="S::jules.labrousse@student-cs.fr::d71c6530-61b5-4f69-bba3-e32848d70eb4" providerId="AD" clId="Web-{7F7C76DD-4060-01C1-D05A-ADA4D62EFFB0}" dt="2022-11-18T09:30:21.344" v="99" actId="20577"/>
      <pc:docMkLst>
        <pc:docMk/>
      </pc:docMkLst>
      <pc:sldChg chg="modSp">
        <pc:chgData name="Jules Labrousse (Student at CentraleSupelec)" userId="S::jules.labrousse@student-cs.fr::d71c6530-61b5-4f69-bba3-e32848d70eb4" providerId="AD" clId="Web-{7F7C76DD-4060-01C1-D05A-ADA4D62EFFB0}" dt="2022-11-18T09:27:26.511" v="94" actId="20577"/>
        <pc:sldMkLst>
          <pc:docMk/>
          <pc:sldMk cId="4052378697" sldId="258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9:27:26.511" v="94" actId="20577"/>
          <ac:spMkLst>
            <pc:docMk/>
            <pc:sldMk cId="4052378697" sldId="258"/>
            <ac:spMk id="9" creationId="{BABB7F9D-3E3B-EA67-92E4-D19FD68892A4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3:05.528" v="64" actId="20577"/>
        <pc:sldMkLst>
          <pc:docMk/>
          <pc:sldMk cId="3890744268" sldId="260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3:05.528" v="64" actId="20577"/>
          <ac:spMkLst>
            <pc:docMk/>
            <pc:sldMk cId="3890744268" sldId="260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3:23.857" v="67" actId="20577"/>
        <pc:sldMkLst>
          <pc:docMk/>
          <pc:sldMk cId="1470069096" sldId="261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3:23.857" v="67" actId="20577"/>
          <ac:spMkLst>
            <pc:docMk/>
            <pc:sldMk cId="1470069096" sldId="261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9:30:02.562" v="97" actId="20577"/>
        <pc:sldMkLst>
          <pc:docMk/>
          <pc:sldMk cId="377222570" sldId="262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9:30:02.562" v="97" actId="20577"/>
          <ac:spMkLst>
            <pc:docMk/>
            <pc:sldMk cId="377222570" sldId="262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4:08.468" v="75" actId="20577"/>
        <pc:sldMkLst>
          <pc:docMk/>
          <pc:sldMk cId="3171450587" sldId="263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3:45.373" v="70" actId="20577"/>
          <ac:spMkLst>
            <pc:docMk/>
            <pc:sldMk cId="3171450587" sldId="263"/>
            <ac:spMk id="2" creationId="{CA13F818-6A11-E327-5375-4CD769A6671B}"/>
          </ac:spMkLst>
        </pc:spChg>
        <pc:spChg chg="mod">
          <ac:chgData name="Jules Labrousse (Student at CentraleSupelec)" userId="S::jules.labrousse@student-cs.fr::d71c6530-61b5-4f69-bba3-e32848d70eb4" providerId="AD" clId="Web-{7F7C76DD-4060-01C1-D05A-ADA4D62EFFB0}" dt="2022-11-18T08:54:08.468" v="75" actId="20577"/>
          <ac:spMkLst>
            <pc:docMk/>
            <pc:sldMk cId="3171450587" sldId="263"/>
            <ac:spMk id="6" creationId="{B5F49058-E269-C9CE-B06A-ACCA478E83B5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9:30:21.344" v="99" actId="20577"/>
        <pc:sldMkLst>
          <pc:docMk/>
          <pc:sldMk cId="1319975091" sldId="264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9:30:21.344" v="99" actId="20577"/>
          <ac:spMkLst>
            <pc:docMk/>
            <pc:sldMk cId="1319975091" sldId="264"/>
            <ac:spMk id="2" creationId="{CA13F818-6A11-E327-5375-4CD769A6671B}"/>
          </ac:spMkLst>
        </pc:spChg>
        <pc:spChg chg="mod">
          <ac:chgData name="Jules Labrousse (Student at CentraleSupelec)" userId="S::jules.labrousse@student-cs.fr::d71c6530-61b5-4f69-bba3-e32848d70eb4" providerId="AD" clId="Web-{7F7C76DD-4060-01C1-D05A-ADA4D62EFFB0}" dt="2022-11-18T08:54:43.594" v="77" actId="20577"/>
          <ac:spMkLst>
            <pc:docMk/>
            <pc:sldMk cId="1319975091" sldId="264"/>
            <ac:spMk id="6" creationId="{B5F49058-E269-C9CE-B06A-ACCA478E83B5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5:02.454" v="81" actId="14100"/>
        <pc:sldMkLst>
          <pc:docMk/>
          <pc:sldMk cId="4105295195" sldId="265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5:02.454" v="81" actId="14100"/>
          <ac:spMkLst>
            <pc:docMk/>
            <pc:sldMk cId="4105295195" sldId="265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5:38.768" v="87" actId="20577"/>
        <pc:sldMkLst>
          <pc:docMk/>
          <pc:sldMk cId="1212632226" sldId="267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5:09.658" v="84" actId="20577"/>
          <ac:spMkLst>
            <pc:docMk/>
            <pc:sldMk cId="1212632226" sldId="267"/>
            <ac:spMk id="2" creationId="{CA13F818-6A11-E327-5375-4CD769A6671B}"/>
          </ac:spMkLst>
        </pc:spChg>
        <pc:spChg chg="mod">
          <ac:chgData name="Jules Labrousse (Student at CentraleSupelec)" userId="S::jules.labrousse@student-cs.fr::d71c6530-61b5-4f69-bba3-e32848d70eb4" providerId="AD" clId="Web-{7F7C76DD-4060-01C1-D05A-ADA4D62EFFB0}" dt="2022-11-18T08:55:38.768" v="87" actId="20577"/>
          <ac:spMkLst>
            <pc:docMk/>
            <pc:sldMk cId="1212632226" sldId="267"/>
            <ac:spMk id="6" creationId="{B5F49058-E269-C9CE-B06A-ACCA478E83B5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5:50.113" v="89" actId="20577"/>
        <pc:sldMkLst>
          <pc:docMk/>
          <pc:sldMk cId="3651430009" sldId="269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5:50.113" v="89" actId="20577"/>
          <ac:spMkLst>
            <pc:docMk/>
            <pc:sldMk cId="3651430009" sldId="269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8:56:54.474" v="92" actId="20577"/>
        <pc:sldMkLst>
          <pc:docMk/>
          <pc:sldMk cId="987727759" sldId="270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8:56:54.474" v="92" actId="20577"/>
          <ac:spMkLst>
            <pc:docMk/>
            <pc:sldMk cId="987727759" sldId="270"/>
            <ac:spMk id="2" creationId="{CA13F818-6A11-E327-5375-4CD769A6671B}"/>
          </ac:spMkLst>
        </pc:spChg>
      </pc:sldChg>
      <pc:sldChg chg="modSp">
        <pc:chgData name="Jules Labrousse (Student at CentraleSupelec)" userId="S::jules.labrousse@student-cs.fr::d71c6530-61b5-4f69-bba3-e32848d70eb4" providerId="AD" clId="Web-{7F7C76DD-4060-01C1-D05A-ADA4D62EFFB0}" dt="2022-11-18T09:30:14.328" v="98" actId="20577"/>
        <pc:sldMkLst>
          <pc:docMk/>
          <pc:sldMk cId="1924806830" sldId="271"/>
        </pc:sldMkLst>
        <pc:spChg chg="mod">
          <ac:chgData name="Jules Labrousse (Student at CentraleSupelec)" userId="S::jules.labrousse@student-cs.fr::d71c6530-61b5-4f69-bba3-e32848d70eb4" providerId="AD" clId="Web-{7F7C76DD-4060-01C1-D05A-ADA4D62EFFB0}" dt="2022-11-18T09:30:14.328" v="98" actId="20577"/>
          <ac:spMkLst>
            <pc:docMk/>
            <pc:sldMk cId="1924806830" sldId="271"/>
            <ac:spMk id="2" creationId="{CA13F818-6A11-E327-5375-4CD769A6671B}"/>
          </ac:spMkLst>
        </pc:spChg>
      </pc:sldChg>
    </pc:docChg>
  </pc:docChgLst>
  <pc:docChgLst>
    <pc:chgData name="Agathe Meurisse (Student at CentraleSupelec)" userId="S::agathe.meurisse@student-cs.fr::ad3d4ea1-0dcc-42e0-8e95-18ca902f982f" providerId="AD" clId="Web-{3A7B21D4-CA89-10E8-EFFB-BE2F34834064}"/>
    <pc:docChg chg="addSld delSld modSld">
      <pc:chgData name="Agathe Meurisse (Student at CentraleSupelec)" userId="S::agathe.meurisse@student-cs.fr::ad3d4ea1-0dcc-42e0-8e95-18ca902f982f" providerId="AD" clId="Web-{3A7B21D4-CA89-10E8-EFFB-BE2F34834064}" dt="2022-11-18T09:24:56.864" v="1233" actId="20577"/>
      <pc:docMkLst>
        <pc:docMk/>
      </pc:docMkLst>
      <pc:sldChg chg="del">
        <pc:chgData name="Agathe Meurisse (Student at CentraleSupelec)" userId="S::agathe.meurisse@student-cs.fr::ad3d4ea1-0dcc-42e0-8e95-18ca902f982f" providerId="AD" clId="Web-{3A7B21D4-CA89-10E8-EFFB-BE2F34834064}" dt="2022-11-18T09:17:03.283" v="872"/>
        <pc:sldMkLst>
          <pc:docMk/>
          <pc:sldMk cId="3171450587" sldId="263"/>
        </pc:sldMkLst>
      </pc:sldChg>
      <pc:sldChg chg="modSp">
        <pc:chgData name="Agathe Meurisse (Student at CentraleSupelec)" userId="S::agathe.meurisse@student-cs.fr::ad3d4ea1-0dcc-42e0-8e95-18ca902f982f" providerId="AD" clId="Web-{3A7B21D4-CA89-10E8-EFFB-BE2F34834064}" dt="2022-11-18T09:24:56.864" v="1233" actId="20577"/>
        <pc:sldMkLst>
          <pc:docMk/>
          <pc:sldMk cId="1319975091" sldId="264"/>
        </pc:sldMkLst>
        <pc:spChg chg="mod">
          <ac:chgData name="Agathe Meurisse (Student at CentraleSupelec)" userId="S::agathe.meurisse@student-cs.fr::ad3d4ea1-0dcc-42e0-8e95-18ca902f982f" providerId="AD" clId="Web-{3A7B21D4-CA89-10E8-EFFB-BE2F34834064}" dt="2022-11-18T09:24:56.864" v="1233" actId="20577"/>
          <ac:spMkLst>
            <pc:docMk/>
            <pc:sldMk cId="1319975091" sldId="264"/>
            <ac:spMk id="6" creationId="{B5F49058-E269-C9CE-B06A-ACCA478E83B5}"/>
          </ac:spMkLst>
        </pc:spChg>
      </pc:sldChg>
      <pc:sldChg chg="modSp add replId">
        <pc:chgData name="Agathe Meurisse (Student at CentraleSupelec)" userId="S::agathe.meurisse@student-cs.fr::ad3d4ea1-0dcc-42e0-8e95-18ca902f982f" providerId="AD" clId="Web-{3A7B21D4-CA89-10E8-EFFB-BE2F34834064}" dt="2022-11-18T09:16:46.751" v="871" actId="20577"/>
        <pc:sldMkLst>
          <pc:docMk/>
          <pc:sldMk cId="1924806830" sldId="271"/>
        </pc:sldMkLst>
        <pc:spChg chg="mod">
          <ac:chgData name="Agathe Meurisse (Student at CentraleSupelec)" userId="S::agathe.meurisse@student-cs.fr::ad3d4ea1-0dcc-42e0-8e95-18ca902f982f" providerId="AD" clId="Web-{3A7B21D4-CA89-10E8-EFFB-BE2F34834064}" dt="2022-11-18T09:16:46.751" v="871" actId="20577"/>
          <ac:spMkLst>
            <pc:docMk/>
            <pc:sldMk cId="1924806830" sldId="271"/>
            <ac:spMk id="6" creationId="{B5F49058-E269-C9CE-B06A-ACCA478E83B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09:28:34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58,'158'-9,"-64"1,395-5,-281 0,-28 0,501 12,-329 2,706-1,-1040 1,0 1,0 1,19 5,-16-3,37 3,189-6,-130-4,-91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9094-DF8F-4D77-BC33-AE104735E081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E53F2-6CF3-45A7-89C2-7D32D6388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06C1D3-81AE-4B4B-A361-8911D7C3B724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4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072-5E87-45E5-A2FB-7FA3DA1DABB9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8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44E8-72B8-418F-AC6C-FB1A97FA7C2A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53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8F19-634D-4A1D-9F17-EC39CE6164E8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22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2944-BDD3-4F8B-83E9-78165BB7414B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6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432A-41B1-40FE-B034-18FD81252112}" type="datetime1">
              <a:rPr lang="fr-FR" smtClean="0"/>
              <a:t>18/11/2022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73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764-54A4-40DF-B606-54FE456DBF71}" type="datetime1">
              <a:rPr lang="fr-FR" smtClean="0"/>
              <a:t>18/11/2022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66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3FF4-C8A5-4A85-AFA7-11B6DAA1C918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16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D40-6108-4602-9E2C-28A81C949DCC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6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23F4-C13B-4AEB-BDB9-5C2695AAD91D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38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7034-7FD7-45E6-A6D6-BB5A005B3F76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D1A8-B45F-46A0-A589-09C62F9B81C2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7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21AA-F72F-49BE-9EF9-A9D0954B8A51}" type="datetime1">
              <a:rPr lang="fr-FR" smtClean="0"/>
              <a:t>18/11/2022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C53-7A9C-4644-A419-416F1DEDD917}" type="datetime1">
              <a:rPr lang="fr-FR" smtClean="0"/>
              <a:t>18/11/2022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12AB-57E0-42ED-89E7-6C3DE48547CD}" type="datetime1">
              <a:rPr lang="fr-FR" smtClean="0"/>
              <a:t>18/11/2022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6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64AD-1E89-4547-B4BF-79CBD06C62CC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0F95-27A5-41D1-8C76-0B4915773FC5}" type="datetime1">
              <a:rPr lang="fr-FR" smtClean="0"/>
              <a:t>18/11/2022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65FF-4BE6-473C-82A1-F80A7E70A762}" type="datetime1">
              <a:rPr lang="fr-FR" smtClean="0"/>
              <a:t>18/11/2022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41A8-A87C-47E5-AEE6-62DE35659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0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0" name="Rectangle 8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E75D40BE-8C21-307A-6B12-F3C09BB83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94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F09FEE0-4714-7D2D-6375-BCC9EAFB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/>
              <a:t>Twitter </a:t>
            </a:r>
            <a:r>
              <a:rPr lang="fr-FR" err="1"/>
              <a:t>heroes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473CC7-00E5-15E7-12CB-AB8CDE0B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Students</a:t>
            </a:r>
            <a:r>
              <a:rPr lang="fr-FR"/>
              <a:t> by </a:t>
            </a:r>
            <a:r>
              <a:rPr lang="fr-FR" err="1"/>
              <a:t>day</a:t>
            </a:r>
            <a:r>
              <a:rPr lang="fr-FR"/>
              <a:t>, Twitter police by night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1CE4A5-8139-BF5F-4B09-31DA49F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41A8-A87C-47E5-AEE6-62DE3565974D}" type="slidenum">
              <a:rPr lang="fr-FR" sz="2400" smtClean="0"/>
              <a:t>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69994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code?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/>
              <a:t>Datafiles : 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Base de données de textes pour entraîner notre modèle détectant le </a:t>
            </a:r>
            <a:r>
              <a:rPr lang="fr-FR" err="1"/>
              <a:t>hate</a:t>
            </a:r>
            <a:r>
              <a:rPr lang="fr-FR"/>
              <a:t> speech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Base de données avec des jurons et insultes</a:t>
            </a:r>
          </a:p>
          <a:p>
            <a:r>
              <a:rPr lang="fr-FR" err="1"/>
              <a:t>detection</a:t>
            </a:r>
            <a:r>
              <a:rPr lang="fr-FR"/>
              <a:t> : package concernant l'entrainement du modèle et la détection </a:t>
            </a:r>
          </a:p>
          <a:p>
            <a:r>
              <a:rPr lang="fr-FR" err="1"/>
              <a:t>Tweet_collection</a:t>
            </a:r>
            <a:r>
              <a:rPr lang="fr-FR"/>
              <a:t>, tweet_processing: transparent</a:t>
            </a:r>
          </a:p>
          <a:p>
            <a:r>
              <a:rPr lang="fr-FR"/>
              <a:t>Translator: package traduisant les tweets toxiques</a:t>
            </a:r>
          </a:p>
          <a:p>
            <a:r>
              <a:rPr lang="fr-FR"/>
              <a:t>Tests dans chaque package pour chaque module 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D77C5-499A-1FDB-A52F-F7F410CC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450" y="5679547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9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 : code 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A5B93D4-8DA2-5E11-7A44-05EA295D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41936" y="1801813"/>
            <a:ext cx="1646393" cy="3541712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828CB-FEAF-7618-B45F-9A1E6C78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2927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400" smtClean="0"/>
              <a:t>11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BB2028-5453-C28A-9452-3DDFB1A02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585" y="1200001"/>
            <a:ext cx="2317869" cy="193049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333934E-4850-AA93-3F37-9CEAFB0C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075" y="3572669"/>
            <a:ext cx="2413124" cy="111765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6AB2B13-1751-9813-2210-FDE6E03B7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9912" y="2247839"/>
            <a:ext cx="2432175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 : BIRTH?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fr-FR"/>
              <a:t>Lors de la CW1, on a maitrisé les requêtes API, </a:t>
            </a:r>
            <a:r>
              <a:rPr lang="fr-FR" err="1"/>
              <a:t>Tweepy</a:t>
            </a:r>
            <a:r>
              <a:rPr lang="fr-FR"/>
              <a:t>, </a:t>
            </a:r>
            <a:r>
              <a:rPr lang="fr-FR" err="1"/>
              <a:t>WordCloud</a:t>
            </a:r>
            <a:r>
              <a:rPr lang="fr-FR"/>
              <a:t>.</a:t>
            </a:r>
          </a:p>
          <a:p>
            <a:r>
              <a:rPr lang="fr-FR"/>
              <a:t>Lors de la CW2, on a utilisé les fonctions de </a:t>
            </a:r>
            <a:r>
              <a:rPr lang="fr-FR" err="1"/>
              <a:t>collect</a:t>
            </a:r>
            <a:r>
              <a:rPr lang="fr-FR"/>
              <a:t> et </a:t>
            </a:r>
            <a:r>
              <a:rPr lang="fr-FR" err="1"/>
              <a:t>processing</a:t>
            </a:r>
            <a:r>
              <a:rPr lang="fr-FR"/>
              <a:t> du CW1. </a:t>
            </a:r>
          </a:p>
          <a:p>
            <a:r>
              <a:rPr lang="fr-FR"/>
              <a:t>TÂCHES : 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Entrainer les modèles : recherche de </a:t>
            </a:r>
            <a:r>
              <a:rPr lang="fr-FR" err="1"/>
              <a:t>dataset</a:t>
            </a:r>
            <a:r>
              <a:rPr lang="fr-FR"/>
              <a:t>/ améliorer l’analyse des réponses et des retweets : pas une analyse bête de sentiments 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Collecte de données: retweets/réponses/ profil ou tweet ? 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Détection : recherche de tweets pertinents / tests des modèles 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Remplacement: chaque méthode nécessite de l’attention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Visualisation : apprendre les subtilités de </a:t>
            </a:r>
            <a:r>
              <a:rPr lang="fr-FR" err="1"/>
              <a:t>Tkinter</a:t>
            </a:r>
            <a:r>
              <a:rPr lang="fr-FR"/>
              <a:t>/ inclure les graphes, </a:t>
            </a:r>
            <a:r>
              <a:rPr lang="fr-FR" err="1"/>
              <a:t>wordcloud</a:t>
            </a:r>
            <a:r>
              <a:rPr lang="fr-FR"/>
              <a:t>, fichiers HTML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7D49DD-6511-B1A5-02F0-E886A994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66052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000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63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-1" y="-14277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 : CREATORS?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Jules a trouvé l’idée du translater et la base du code.</a:t>
            </a:r>
          </a:p>
          <a:p>
            <a:r>
              <a:rPr lang="fr-FR"/>
              <a:t>Agathe a fait la magnifique carte avec les pointeurs rouges YOU CANT MISS IT et plusieurs fonctions de visualisation.</a:t>
            </a:r>
          </a:p>
          <a:p>
            <a:r>
              <a:rPr lang="fr-FR"/>
              <a:t>Eloi organise le dépôt, développe des fonctions de détection , collecte et </a:t>
            </a:r>
            <a:r>
              <a:rPr lang="fr-FR" err="1"/>
              <a:t>processing</a:t>
            </a:r>
            <a:r>
              <a:rPr lang="fr-FR"/>
              <a:t> et entraîne le modèle du </a:t>
            </a:r>
            <a:r>
              <a:rPr lang="fr-FR" err="1"/>
              <a:t>hatespeech</a:t>
            </a:r>
            <a:endParaRPr lang="fr-FR"/>
          </a:p>
          <a:p>
            <a:r>
              <a:rPr lang="fr-FR"/>
              <a:t>Mayara s’occupe du modèle d’insultes, de </a:t>
            </a:r>
            <a:r>
              <a:rPr lang="fr-FR" err="1"/>
              <a:t>Tkinter</a:t>
            </a:r>
            <a:r>
              <a:rPr lang="fr-FR"/>
              <a:t>, des fonctions de collecte, d’entraînement, de tests. </a:t>
            </a:r>
          </a:p>
          <a:p>
            <a:pPr marL="0" indent="0">
              <a:buNone/>
            </a:pPr>
            <a:r>
              <a:rPr lang="fr-FR"/>
              <a:t>Chacun contribuait avec ses points forts et tout le monde travaillait sur les fonctions dans des branches séparées mais une seule personne </a:t>
            </a:r>
            <a:r>
              <a:rPr lang="fr-FR" err="1"/>
              <a:t>pushed</a:t>
            </a:r>
            <a:r>
              <a:rPr lang="fr-FR"/>
              <a:t> son travail.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DDA642-B22A-5289-609D-033DFB81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2927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3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3631" y="-471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CREATORS?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DDA642-B22A-5289-609D-033DFB81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2927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14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F385B45-D860-0946-5F43-E9BAD702E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5400000">
            <a:off x="7605275" y="2353478"/>
            <a:ext cx="3926068" cy="3181514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2437FB-926F-E422-B5E1-C1906CAD6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762682" y="2433138"/>
            <a:ext cx="3445084" cy="2984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3FDC69-0D3F-24D2-EFE8-37EF97894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91218" y="1967016"/>
            <a:ext cx="2415488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3631" y="-471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WEBSITE?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DDA642-B22A-5289-609D-033DFB81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2927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15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7DB952-D6EF-A0C3-B8C2-C2105395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https://deepnote.com/@mon-espace-de-travail/Coding-Weeks-b3879348-870f-47ca-8cb7-32b8ffec27c9</a:t>
            </a:r>
          </a:p>
        </p:txBody>
      </p:sp>
    </p:spTree>
    <p:extLst>
      <p:ext uri="{BB962C8B-B14F-4D97-AF65-F5344CB8AC3E}">
        <p14:creationId xmlns:p14="http://schemas.microsoft.com/office/powerpoint/2010/main" val="120653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639C68-A8A9-BE5A-FFCF-67B37EBC5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1E8F433-5677-500C-1137-A9954241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Who</a:t>
            </a:r>
            <a:r>
              <a:rPr lang="fr-FR"/>
              <a:t> are </a:t>
            </a:r>
            <a:r>
              <a:rPr lang="fr-FR" err="1"/>
              <a:t>we</a:t>
            </a:r>
            <a:r>
              <a:rPr lang="fr-FR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0DC6E-8C87-964C-0C2D-8479312E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/>
              <a:t>AYAT Mayara</a:t>
            </a:r>
          </a:p>
          <a:p>
            <a:r>
              <a:rPr lang="en-US" sz="2000"/>
              <a:t>DIEME Eloi</a:t>
            </a:r>
          </a:p>
          <a:p>
            <a:r>
              <a:rPr lang="en-US" sz="2000"/>
              <a:t>MEURISSE Agathe</a:t>
            </a:r>
          </a:p>
          <a:p>
            <a:r>
              <a:rPr lang="en-US" sz="2000"/>
              <a:t>LABROUSSE Jules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F8CEED-893C-AC57-E028-68FA48D4F127}"/>
              </a:ext>
            </a:extLst>
          </p:cNvPr>
          <p:cNvSpPr txBox="1"/>
          <p:nvPr/>
        </p:nvSpPr>
        <p:spPr>
          <a:xfrm>
            <a:off x="4353243" y="3585633"/>
            <a:ext cx="68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https://gitlab-cw6.centralesupelec.fr/eloi.dieme/twitter_insultes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3B168-C48E-4212-5013-D035CCEA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727" y="553963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400"/>
              <a:pPr/>
              <a:t>2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713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639C68-A8A9-BE5A-FFCF-67B37EBC5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1E8F433-5677-500C-1137-A9954241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Who</a:t>
            </a:r>
            <a:r>
              <a:rPr lang="fr-FR"/>
              <a:t> are </a:t>
            </a:r>
            <a:r>
              <a:rPr lang="fr-FR" err="1"/>
              <a:t>we</a:t>
            </a:r>
            <a:r>
              <a:rPr lang="fr-FR"/>
              <a:t>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5FC0DB-5CE9-7B97-31CA-DCCF6A21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23" y="1886744"/>
            <a:ext cx="3245017" cy="32640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672D0BA-E767-A1D7-D577-ED3A24730E22}"/>
              </a:ext>
            </a:extLst>
          </p:cNvPr>
          <p:cNvSpPr txBox="1"/>
          <p:nvPr/>
        </p:nvSpPr>
        <p:spPr>
          <a:xfrm>
            <a:off x="1634844" y="2238904"/>
            <a:ext cx="525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The </a:t>
            </a:r>
            <a:r>
              <a:rPr lang="fr-FR" sz="2400" err="1"/>
              <a:t>shield</a:t>
            </a:r>
            <a:r>
              <a:rPr lang="fr-FR" sz="2400"/>
              <a:t> </a:t>
            </a:r>
            <a:r>
              <a:rPr lang="fr-FR" sz="2400" err="1"/>
              <a:t>is</a:t>
            </a:r>
            <a:r>
              <a:rPr lang="fr-FR" sz="2400"/>
              <a:t> </a:t>
            </a:r>
            <a:r>
              <a:rPr lang="fr-FR" sz="2400" err="1"/>
              <a:t>here</a:t>
            </a:r>
            <a:r>
              <a:rPr lang="fr-FR" sz="2400"/>
              <a:t> </a:t>
            </a:r>
            <a:r>
              <a:rPr lang="fr-FR" sz="2400" err="1"/>
              <a:t>because</a:t>
            </a:r>
            <a:r>
              <a:rPr lang="fr-FR" sz="2400"/>
              <a:t> </a:t>
            </a:r>
            <a:r>
              <a:rPr lang="fr-FR" sz="2400" err="1"/>
              <a:t>we</a:t>
            </a:r>
            <a:r>
              <a:rPr lang="fr-FR" sz="2400"/>
              <a:t> </a:t>
            </a:r>
            <a:r>
              <a:rPr lang="fr-FR" sz="2400" err="1"/>
              <a:t>protect</a:t>
            </a:r>
            <a:r>
              <a:rPr lang="fr-FR" sz="2400"/>
              <a:t> twitter and -</a:t>
            </a:r>
            <a:r>
              <a:rPr lang="fr-FR" sz="2400" err="1"/>
              <a:t>we’d</a:t>
            </a:r>
            <a:r>
              <a:rPr lang="fr-FR" sz="2400"/>
              <a:t> like to </a:t>
            </a:r>
            <a:r>
              <a:rPr lang="fr-FR" sz="2400" err="1"/>
              <a:t>think</a:t>
            </a:r>
            <a:r>
              <a:rPr lang="fr-FR" sz="2400"/>
              <a:t>- social </a:t>
            </a:r>
            <a:r>
              <a:rPr lang="fr-FR" sz="2400" err="1"/>
              <a:t>order</a:t>
            </a:r>
            <a:r>
              <a:rPr lang="fr-FR" sz="2400"/>
              <a:t> in </a:t>
            </a:r>
            <a:r>
              <a:rPr lang="fr-FR" sz="2400" err="1"/>
              <a:t>general</a:t>
            </a:r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The weird </a:t>
            </a:r>
            <a:r>
              <a:rPr lang="fr-FR" sz="2400" err="1"/>
              <a:t>wing</a:t>
            </a:r>
            <a:r>
              <a:rPr lang="fr-FR" sz="2400"/>
              <a:t> </a:t>
            </a:r>
            <a:r>
              <a:rPr lang="fr-FR" sz="2400" err="1"/>
              <a:t>is</a:t>
            </a:r>
            <a:r>
              <a:rPr lang="fr-FR" sz="2400"/>
              <a:t> not weird LOOK AGAIN: the birdie </a:t>
            </a:r>
            <a:r>
              <a:rPr lang="fr-FR" sz="2400" err="1"/>
              <a:t>is</a:t>
            </a:r>
            <a:r>
              <a:rPr lang="fr-FR" sz="2400"/>
              <a:t> </a:t>
            </a:r>
            <a:r>
              <a:rPr lang="fr-FR" sz="2400" err="1"/>
              <a:t>kissing</a:t>
            </a:r>
            <a:r>
              <a:rPr lang="fr-FR" sz="2400"/>
              <a:t> </a:t>
            </a:r>
            <a:r>
              <a:rPr lang="fr-FR" sz="2400" err="1"/>
              <a:t>its</a:t>
            </a:r>
            <a:r>
              <a:rPr lang="fr-FR" sz="2400"/>
              <a:t> biceps </a:t>
            </a:r>
            <a:r>
              <a:rPr lang="fr-FR" sz="2400" err="1"/>
              <a:t>becuase</a:t>
            </a:r>
            <a:r>
              <a:rPr lang="fr-FR" sz="2400"/>
              <a:t> </a:t>
            </a:r>
            <a:r>
              <a:rPr lang="fr-FR" sz="2400" err="1"/>
              <a:t>he’s</a:t>
            </a:r>
            <a:r>
              <a:rPr lang="fr-FR" sz="2400"/>
              <a:t> STRONG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F45C8-CFD2-0BC0-8B18-965D5A5C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4039" y="5629275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400" smtClean="0"/>
              <a:t>3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748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twitter </a:t>
            </a:r>
            <a:r>
              <a:rPr lang="fr-FR" err="1"/>
              <a:t>analysis</a:t>
            </a:r>
            <a:r>
              <a:rPr lang="fr-FR"/>
              <a:t> in a </a:t>
            </a:r>
            <a:r>
              <a:rPr lang="fr-FR" err="1"/>
              <a:t>nutshell</a:t>
            </a:r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BB7F9D-3E3B-EA67-92E4-D19FD688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Notre </a:t>
            </a:r>
            <a:r>
              <a:rPr lang="en-US" sz="2000" err="1"/>
              <a:t>projet</a:t>
            </a:r>
            <a:r>
              <a:rPr lang="en-US" sz="2000"/>
              <a:t> </a:t>
            </a:r>
            <a:r>
              <a:rPr lang="en-US" sz="2000" err="1"/>
              <a:t>détecte</a:t>
            </a:r>
            <a:r>
              <a:rPr lang="en-US" sz="2000"/>
              <a:t> les </a:t>
            </a:r>
            <a:r>
              <a:rPr lang="en-US" sz="2000" err="1"/>
              <a:t>gros</a:t>
            </a:r>
            <a:r>
              <a:rPr lang="en-US" sz="2000"/>
              <a:t> mots (</a:t>
            </a:r>
            <a:r>
              <a:rPr lang="en-US" sz="2000" err="1"/>
              <a:t>insultes</a:t>
            </a:r>
            <a:r>
              <a:rPr lang="en-US" sz="2000"/>
              <a:t>) </a:t>
            </a:r>
            <a:r>
              <a:rPr lang="en-US" sz="2000" err="1"/>
              <a:t>mais</a:t>
            </a:r>
            <a:r>
              <a:rPr lang="en-US" sz="2000"/>
              <a:t> pas que !                                                      </a:t>
            </a:r>
          </a:p>
          <a:p>
            <a:pPr marL="0" indent="0">
              <a:buNone/>
            </a:pPr>
            <a:r>
              <a:rPr lang="en-US" sz="2000"/>
              <a:t>Il </a:t>
            </a:r>
            <a:r>
              <a:rPr lang="en-US" sz="2000" err="1"/>
              <a:t>détecte</a:t>
            </a:r>
            <a:r>
              <a:rPr lang="en-US" sz="2000"/>
              <a:t> le Hate Speech (</a:t>
            </a:r>
            <a:r>
              <a:rPr lang="en-US" sz="2000" err="1"/>
              <a:t>racisme</a:t>
            </a:r>
            <a:r>
              <a:rPr lang="en-US" sz="2000"/>
              <a:t> et </a:t>
            </a:r>
            <a:r>
              <a:rPr lang="en-US" sz="2000" err="1"/>
              <a:t>sexisme</a:t>
            </a:r>
            <a:r>
              <a:rPr lang="en-US" sz="2000"/>
              <a:t>). </a:t>
            </a:r>
            <a:endParaRPr lang="en-US"/>
          </a:p>
          <a:p>
            <a:pPr marL="0" indent="0">
              <a:buNone/>
            </a:pPr>
            <a:r>
              <a:rPr lang="en-US" sz="2000"/>
              <a:t>Il le fait sur des tweets </a:t>
            </a:r>
            <a:r>
              <a:rPr lang="en-US" sz="2000" err="1"/>
              <a:t>récents</a:t>
            </a:r>
            <a:r>
              <a:rPr lang="en-US" sz="2000"/>
              <a:t> et des </a:t>
            </a:r>
            <a:r>
              <a:rPr lang="en-US" sz="2000" err="1"/>
              <a:t>profils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/>
              <a:t>MAIS ATTENTION : IT MUST BE IN ENGLISH !</a:t>
            </a:r>
          </a:p>
          <a:p>
            <a:pPr marL="0" indent="0">
              <a:buNone/>
            </a:pPr>
            <a:r>
              <a:rPr lang="en-US" sz="2000"/>
              <a:t>Il </a:t>
            </a:r>
            <a:r>
              <a:rPr lang="en-US" sz="2000" err="1"/>
              <a:t>analyse</a:t>
            </a:r>
            <a:r>
              <a:rPr lang="en-US" sz="2000"/>
              <a:t> les </a:t>
            </a:r>
            <a:r>
              <a:rPr lang="en-US" sz="2000" err="1"/>
              <a:t>réponses</a:t>
            </a:r>
            <a:r>
              <a:rPr lang="en-US" sz="2000"/>
              <a:t> et les retweets et affiche des </a:t>
            </a:r>
            <a:r>
              <a:rPr lang="en-US" sz="2000" err="1"/>
              <a:t>magnifiques</a:t>
            </a:r>
            <a:r>
              <a:rPr lang="en-US" sz="2000"/>
              <a:t> </a:t>
            </a:r>
            <a:r>
              <a:rPr lang="en-US" sz="2000" err="1"/>
              <a:t>courbes</a:t>
            </a:r>
            <a:r>
              <a:rPr lang="en-US" sz="2000"/>
              <a:t>, </a:t>
            </a:r>
            <a:r>
              <a:rPr lang="en-US" sz="2000" err="1"/>
              <a:t>une</a:t>
            </a:r>
            <a:r>
              <a:rPr lang="en-US" sz="2000"/>
              <a:t> carte et un </a:t>
            </a:r>
            <a:r>
              <a:rPr lang="en-US" sz="2000" err="1"/>
              <a:t>nuage</a:t>
            </a:r>
            <a:r>
              <a:rPr lang="en-US" sz="2000"/>
              <a:t> de mots pour les </a:t>
            </a:r>
            <a:r>
              <a:rPr lang="en-US" sz="2000" err="1"/>
              <a:t>utilisateurs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/>
              <a:t>We’re heroes for a reason : on </a:t>
            </a:r>
            <a:r>
              <a:rPr lang="en-US" sz="2000" err="1"/>
              <a:t>suggère</a:t>
            </a:r>
            <a:r>
              <a:rPr lang="en-US" sz="2000"/>
              <a:t> des </a:t>
            </a:r>
            <a:r>
              <a:rPr lang="en-US" sz="2000" err="1"/>
              <a:t>remplacements</a:t>
            </a:r>
            <a:r>
              <a:rPr lang="en-US" sz="2000"/>
              <a:t> des tweets : swears into **** </a:t>
            </a:r>
            <a:r>
              <a:rPr lang="en-US" sz="2000" err="1"/>
              <a:t>ou</a:t>
            </a:r>
            <a:r>
              <a:rPr lang="en-US" sz="2000"/>
              <a:t> </a:t>
            </a:r>
            <a:r>
              <a:rPr lang="en-US" sz="2000" err="1"/>
              <a:t>notre</a:t>
            </a:r>
            <a:r>
              <a:rPr lang="en-US" sz="2000"/>
              <a:t> super et hyper fun </a:t>
            </a:r>
            <a:r>
              <a:rPr lang="en-US" sz="2000" err="1"/>
              <a:t>translater</a:t>
            </a:r>
            <a:r>
              <a:rPr lang="en-US" sz="2000"/>
              <a:t> fait le tour du monde avec le tweet pour nous le </a:t>
            </a:r>
            <a:r>
              <a:rPr lang="en-US" sz="2000" err="1"/>
              <a:t>renvoyer</a:t>
            </a:r>
            <a:r>
              <a:rPr lang="en-US" sz="200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F4045-E85E-B40C-CF03-94429F60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2355" y="5652030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000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7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endParaRPr lang="fr-FR"/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09FECB9A-5274-484E-931E-85A71B3C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78925" y="1867167"/>
            <a:ext cx="7826211" cy="408040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28722-F105-601E-74C1-50C2FD09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7910" y="5666052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9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 : why?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Au sein d’un parti politique, pour décider d’un représentant, on peut regarder son profil twitter et sa popularité et surtout : WHAT IS THE PUBLIC OPINION ? WE SEE THE HATERS.</a:t>
            </a:r>
          </a:p>
          <a:p>
            <a:r>
              <a:rPr lang="fr-FR"/>
              <a:t>Analyser des tweets récents et regarder l’influence d’un tweet toxique sur le reste de la conversation.</a:t>
            </a:r>
          </a:p>
          <a:p>
            <a:r>
              <a:rPr lang="fr-FR"/>
              <a:t>Au lieu de supprimer les tweets toxiques comme le fait Twitter, un voyage aux quatre coins du monde c’est mieux non ?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D2391-F8D5-B2E9-A1D8-1962EDC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726748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7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 : FOR WHOM?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Partis politiques, représentants dans tous les domaines…</a:t>
            </a:r>
          </a:p>
          <a:p>
            <a:r>
              <a:rPr lang="fr-FR"/>
              <a:t>Social </a:t>
            </a:r>
            <a:r>
              <a:rPr lang="fr-FR" err="1"/>
              <a:t>studies</a:t>
            </a:r>
            <a:r>
              <a:rPr lang="fr-FR"/>
              <a:t> and </a:t>
            </a:r>
            <a:r>
              <a:rPr lang="fr-FR" err="1"/>
              <a:t>surveys</a:t>
            </a:r>
            <a:r>
              <a:rPr lang="fr-FR"/>
              <a:t> </a:t>
            </a:r>
          </a:p>
          <a:p>
            <a:r>
              <a:rPr lang="fr-FR" err="1"/>
              <a:t>Gen</a:t>
            </a:r>
            <a:r>
              <a:rPr lang="fr-FR"/>
              <a:t>-Z 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know </a:t>
            </a:r>
            <a:r>
              <a:rPr lang="fr-FR" err="1"/>
              <a:t>who</a:t>
            </a:r>
            <a:r>
              <a:rPr lang="fr-FR"/>
              <a:t> to cancel ;) : THIS HOUSE DOES NOT TOLERATE HATE SPEECH 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AA7A56-E222-46E3-604A-39FEC707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608902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06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how?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err="1"/>
              <a:t>Too</a:t>
            </a:r>
            <a:r>
              <a:rPr lang="fr-FR"/>
              <a:t> </a:t>
            </a:r>
            <a:r>
              <a:rPr lang="fr-FR" err="1"/>
              <a:t>easy</a:t>
            </a:r>
            <a:r>
              <a:rPr lang="fr-FR"/>
              <a:t>: 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AC7F1F-86F1-5726-E443-29EF488A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407" y="2899027"/>
            <a:ext cx="4513797" cy="2471169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8A92E7-9AB5-B9F0-C788-A52D69D05F4C}"/>
              </a:ext>
            </a:extLst>
          </p:cNvPr>
          <p:cNvCxnSpPr/>
          <p:nvPr/>
        </p:nvCxnSpPr>
        <p:spPr>
          <a:xfrm flipH="1">
            <a:off x="3576320" y="2346960"/>
            <a:ext cx="28244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6FBD86E-97B9-401B-E5A0-18AC900AB285}"/>
              </a:ext>
            </a:extLst>
          </p:cNvPr>
          <p:cNvSpPr txBox="1"/>
          <p:nvPr/>
        </p:nvSpPr>
        <p:spPr>
          <a:xfrm>
            <a:off x="6550323" y="2159684"/>
            <a:ext cx="3584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Il suffit de copier l’url du tweet ou du profil concerné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Une recherche par le super api et </a:t>
            </a:r>
            <a:r>
              <a:rPr lang="fr-FR" err="1"/>
              <a:t>Tweepy</a:t>
            </a:r>
            <a:r>
              <a:rPr lang="fr-FR"/>
              <a:t> permettent d’accéder à l’url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la différence entre Person et Tweet 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cliquer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Pourquoi pas lancer un projet python à partir d’une requête (api) et qui appelle notre magnifique programme ?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BE3F0367-C459-7DA8-79CA-58BEE45A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1880" y="5576358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2000" smtClean="0"/>
              <a:t>8</a:t>
            </a:fld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AC5374CD-457A-E61A-4BCA-05140CBBE261}"/>
                  </a:ext>
                </a:extLst>
              </p14:cNvPr>
              <p14:cNvContentPartPr/>
              <p14:nvPr/>
            </p14:nvContentPartPr>
            <p14:xfrm>
              <a:off x="2367120" y="2905160"/>
              <a:ext cx="1361160" cy="2124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AC5374CD-457A-E61A-4BCA-05140CBBE2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3120" y="2795298"/>
                <a:ext cx="1468800" cy="2405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30853A-1C69-2B06-4E51-8BABD49D1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623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13F818-6A11-E327-5375-4CD769A6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Twitterheroes</a:t>
            </a:r>
            <a:r>
              <a:rPr lang="fr-FR"/>
              <a:t>: FEATURES?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49058-E269-C9CE-B06A-ACCA478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/>
              <a:t>Modèle pour détecter du </a:t>
            </a:r>
            <a:r>
              <a:rPr lang="fr-FR" err="1"/>
              <a:t>hate</a:t>
            </a:r>
            <a:r>
              <a:rPr lang="fr-FR"/>
              <a:t> speech avec un taux de bonnes réponses de 80% </a:t>
            </a:r>
          </a:p>
          <a:p>
            <a:r>
              <a:rPr lang="fr-FR"/>
              <a:t>Base de données d'insultes en anglais</a:t>
            </a:r>
          </a:p>
          <a:p>
            <a:r>
              <a:rPr lang="fr-FR"/>
              <a:t>Analyse de l'influence à l'aide de l'étude des réponses et retweets classés en 2 catégories : </a:t>
            </a:r>
            <a:r>
              <a:rPr lang="fr-FR" err="1"/>
              <a:t>Mean</a:t>
            </a:r>
            <a:r>
              <a:rPr lang="fr-FR"/>
              <a:t>/Kind et affichage de graphiques</a:t>
            </a:r>
          </a:p>
          <a:p>
            <a:r>
              <a:rPr lang="fr-FR"/>
              <a:t>Placement des </a:t>
            </a:r>
            <a:r>
              <a:rPr lang="fr-FR" err="1"/>
              <a:t>mean</a:t>
            </a:r>
            <a:r>
              <a:rPr lang="fr-FR"/>
              <a:t> retweets sur une carte du monde</a:t>
            </a:r>
          </a:p>
          <a:p>
            <a:r>
              <a:rPr lang="fr-FR"/>
              <a:t>2 modes de substitution des </a:t>
            </a:r>
            <a:r>
              <a:rPr lang="fr-FR" err="1"/>
              <a:t>mean</a:t>
            </a:r>
            <a:r>
              <a:rPr lang="fr-FR"/>
              <a:t> tweets</a:t>
            </a:r>
          </a:p>
          <a:p>
            <a:r>
              <a:rPr lang="fr-FR"/>
              <a:t>Analyse d'un profil (classification tweets récents, réactions, nuage de mots) 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D87B1-0AB8-3048-69E3-BC75EC88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1880" y="5679547"/>
            <a:ext cx="771089" cy="365125"/>
          </a:xfrm>
        </p:spPr>
        <p:txBody>
          <a:bodyPr/>
          <a:lstStyle/>
          <a:p>
            <a:fld id="{3F1841A8-A87C-47E5-AEE6-62DE3565974D}" type="slidenum">
              <a:rPr lang="fr-FR" sz="1800" smtClean="0"/>
              <a:t>9</a:t>
            </a:fld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92480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Twitter heroes</vt:lpstr>
      <vt:lpstr>Who are we?</vt:lpstr>
      <vt:lpstr>Who are we?</vt:lpstr>
      <vt:lpstr>Twitterheroes: twitter analysis in a nutshell</vt:lpstr>
      <vt:lpstr>Twitterheroes</vt:lpstr>
      <vt:lpstr>Twitterheroes : why?</vt:lpstr>
      <vt:lpstr>Twitterheroes : FOR WHOM?</vt:lpstr>
      <vt:lpstr>Twitterheroes: how?</vt:lpstr>
      <vt:lpstr>Twitterheroes: FEATURES?</vt:lpstr>
      <vt:lpstr>Twitterheroes: code?</vt:lpstr>
      <vt:lpstr>Twitterheroes : code ?</vt:lpstr>
      <vt:lpstr>Twitterheroes : BIRTH?</vt:lpstr>
      <vt:lpstr>Twitterheroes : CREATORS?</vt:lpstr>
      <vt:lpstr>Twitterheroes: CREATORS?</vt:lpstr>
      <vt:lpstr>Twitterheroes: WEBSITE?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heroes</dc:title>
  <dc:creator>Mayara Ayat (Student at CentraleSupelec)</dc:creator>
  <cp:revision>1</cp:revision>
  <dcterms:created xsi:type="dcterms:W3CDTF">2022-11-17T13:58:16Z</dcterms:created>
  <dcterms:modified xsi:type="dcterms:W3CDTF">2022-11-18T09:35:32Z</dcterms:modified>
</cp:coreProperties>
</file>