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D4B9E-6DFF-4E66-A165-45E4E1680D3D}" v="3" dt="2019-02-10T19:14:52.939"/>
    <p1510:client id="{F6A29C0E-85F2-094C-1A3D-B635B2937568}" v="2" dt="2019-03-17T21:16:24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Ferreira Júnior" userId="S::roberto@coognito.com::98c29e7e-8735-400a-9712-a560d4990060" providerId="AD" clId="Web-{F6A29C0E-85F2-094C-1A3D-B635B2937568}"/>
    <pc:docChg chg="delSld modSld sldOrd">
      <pc:chgData name="Roberto Ferreira Júnior" userId="S::roberto@coognito.com::98c29e7e-8735-400a-9712-a560d4990060" providerId="AD" clId="Web-{F6A29C0E-85F2-094C-1A3D-B635B2937568}" dt="2019-03-17T22:25:54.854" v="1216" actId="1076"/>
      <pc:docMkLst>
        <pc:docMk/>
      </pc:docMkLst>
      <pc:sldChg chg="addSp modSp">
        <pc:chgData name="Roberto Ferreira Júnior" userId="S::roberto@coognito.com::98c29e7e-8735-400a-9712-a560d4990060" providerId="AD" clId="Web-{F6A29C0E-85F2-094C-1A3D-B635B2937568}" dt="2019-03-17T22:09:42.842" v="1123" actId="20577"/>
        <pc:sldMkLst>
          <pc:docMk/>
          <pc:sldMk cId="2210866551" sldId="256"/>
        </pc:sldMkLst>
        <pc:spChg chg="mod">
          <ac:chgData name="Roberto Ferreira Júnior" userId="S::roberto@coognito.com::98c29e7e-8735-400a-9712-a560d4990060" providerId="AD" clId="Web-{F6A29C0E-85F2-094C-1A3D-B635B2937568}" dt="2019-03-17T22:08:35.842" v="1114" actId="1076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Roberto Ferreira Júnior" userId="S::roberto@coognito.com::98c29e7e-8735-400a-9712-a560d4990060" providerId="AD" clId="Web-{F6A29C0E-85F2-094C-1A3D-B635B2937568}" dt="2019-03-17T22:09:42.842" v="1123" actId="20577"/>
          <ac:spMkLst>
            <pc:docMk/>
            <pc:sldMk cId="2210866551" sldId="256"/>
            <ac:spMk id="3" creationId="{00000000-0000-0000-0000-000000000000}"/>
          </ac:spMkLst>
        </pc:spChg>
        <pc:spChg chg="add mod">
          <ac:chgData name="Roberto Ferreira Júnior" userId="S::roberto@coognito.com::98c29e7e-8735-400a-9712-a560d4990060" providerId="AD" clId="Web-{F6A29C0E-85F2-094C-1A3D-B635B2937568}" dt="2019-03-17T22:08:11.905" v="1109" actId="20577"/>
          <ac:spMkLst>
            <pc:docMk/>
            <pc:sldMk cId="2210866551" sldId="256"/>
            <ac:spMk id="6" creationId="{55B402BD-3753-45B8-ADA7-4349A91B6603}"/>
          </ac:spMkLst>
        </pc:spChg>
      </pc:sldChg>
      <pc:sldChg chg="modSp">
        <pc:chgData name="Roberto Ferreira Júnior" userId="S::roberto@coognito.com::98c29e7e-8735-400a-9712-a560d4990060" providerId="AD" clId="Web-{F6A29C0E-85F2-094C-1A3D-B635B2937568}" dt="2019-03-17T22:01:51.250" v="1085" actId="20577"/>
        <pc:sldMkLst>
          <pc:docMk/>
          <pc:sldMk cId="4276726180" sldId="257"/>
        </pc:sldMkLst>
        <pc:spChg chg="mod">
          <ac:chgData name="Roberto Ferreira Júnior" userId="S::roberto@coognito.com::98c29e7e-8735-400a-9712-a560d4990060" providerId="AD" clId="Web-{F6A29C0E-85F2-094C-1A3D-B635B2937568}" dt="2019-03-17T20:58:11.315" v="33" actId="20577"/>
          <ac:spMkLst>
            <pc:docMk/>
            <pc:sldMk cId="4276726180" sldId="257"/>
            <ac:spMk id="2" creationId="{FBD954A7-326F-46F8-BB14-B2F63C7AEE04}"/>
          </ac:spMkLst>
        </pc:spChg>
        <pc:spChg chg="mod">
          <ac:chgData name="Roberto Ferreira Júnior" userId="S::roberto@coognito.com::98c29e7e-8735-400a-9712-a560d4990060" providerId="AD" clId="Web-{F6A29C0E-85F2-094C-1A3D-B635B2937568}" dt="2019-03-17T22:01:51.250" v="1085" actId="20577"/>
          <ac:spMkLst>
            <pc:docMk/>
            <pc:sldMk cId="4276726180" sldId="257"/>
            <ac:spMk id="3" creationId="{B878F6D5-489E-4B77-B251-E3FF67E531FB}"/>
          </ac:spMkLst>
        </pc:spChg>
      </pc:sldChg>
      <pc:sldChg chg="addSp delSp modSp del">
        <pc:chgData name="Roberto Ferreira Júnior" userId="S::roberto@coognito.com::98c29e7e-8735-400a-9712-a560d4990060" providerId="AD" clId="Web-{F6A29C0E-85F2-094C-1A3D-B635B2937568}" dt="2019-03-17T21:13:50.707" v="400"/>
        <pc:sldMkLst>
          <pc:docMk/>
          <pc:sldMk cId="2521966192" sldId="258"/>
        </pc:sldMkLst>
        <pc:spChg chg="del">
          <ac:chgData name="Roberto Ferreira Júnior" userId="S::roberto@coognito.com::98c29e7e-8735-400a-9712-a560d4990060" providerId="AD" clId="Web-{F6A29C0E-85F2-094C-1A3D-B635B2937568}" dt="2019-03-17T21:12:54.941" v="396"/>
          <ac:spMkLst>
            <pc:docMk/>
            <pc:sldMk cId="2521966192" sldId="258"/>
            <ac:spMk id="3" creationId="{B878F6D5-489E-4B77-B251-E3FF67E531FB}"/>
          </ac:spMkLst>
        </pc:spChg>
        <pc:spChg chg="add mod">
          <ac:chgData name="Roberto Ferreira Júnior" userId="S::roberto@coognito.com::98c29e7e-8735-400a-9712-a560d4990060" providerId="AD" clId="Web-{F6A29C0E-85F2-094C-1A3D-B635B2937568}" dt="2019-03-17T21:12:54.941" v="396"/>
          <ac:spMkLst>
            <pc:docMk/>
            <pc:sldMk cId="2521966192" sldId="258"/>
            <ac:spMk id="5" creationId="{6FF08AE7-E87A-4CB7-8F78-927AEDB0FD2D}"/>
          </ac:spMkLst>
        </pc:spChg>
      </pc:sldChg>
      <pc:sldChg chg="del">
        <pc:chgData name="Roberto Ferreira Júnior" userId="S::roberto@coognito.com::98c29e7e-8735-400a-9712-a560d4990060" providerId="AD" clId="Web-{F6A29C0E-85F2-094C-1A3D-B635B2937568}" dt="2019-03-17T21:13:04.191" v="397"/>
        <pc:sldMkLst>
          <pc:docMk/>
          <pc:sldMk cId="3488839349" sldId="259"/>
        </pc:sldMkLst>
      </pc:sldChg>
      <pc:sldChg chg="del">
        <pc:chgData name="Roberto Ferreira Júnior" userId="S::roberto@coognito.com::98c29e7e-8735-400a-9712-a560d4990060" providerId="AD" clId="Web-{F6A29C0E-85F2-094C-1A3D-B635B2937568}" dt="2019-03-17T21:13:09.285" v="398"/>
        <pc:sldMkLst>
          <pc:docMk/>
          <pc:sldMk cId="2520729135" sldId="260"/>
        </pc:sldMkLst>
      </pc:sldChg>
      <pc:sldChg chg="del">
        <pc:chgData name="Roberto Ferreira Júnior" userId="S::roberto@coognito.com::98c29e7e-8735-400a-9712-a560d4990060" providerId="AD" clId="Web-{F6A29C0E-85F2-094C-1A3D-B635B2937568}" dt="2019-03-17T21:13:12.801" v="399"/>
        <pc:sldMkLst>
          <pc:docMk/>
          <pc:sldMk cId="3833223838" sldId="261"/>
        </pc:sldMkLst>
      </pc:sldChg>
      <pc:sldChg chg="modSp">
        <pc:chgData name="Roberto Ferreira Júnior" userId="S::roberto@coognito.com::98c29e7e-8735-400a-9712-a560d4990060" providerId="AD" clId="Web-{F6A29C0E-85F2-094C-1A3D-B635B2937568}" dt="2019-03-17T21:14:09.535" v="419" actId="20577"/>
        <pc:sldMkLst>
          <pc:docMk/>
          <pc:sldMk cId="4012614251" sldId="262"/>
        </pc:sldMkLst>
        <pc:spChg chg="mod">
          <ac:chgData name="Roberto Ferreira Júnior" userId="S::roberto@coognito.com::98c29e7e-8735-400a-9712-a560d4990060" providerId="AD" clId="Web-{F6A29C0E-85F2-094C-1A3D-B635B2937568}" dt="2019-03-17T21:14:09.535" v="419" actId="20577"/>
          <ac:spMkLst>
            <pc:docMk/>
            <pc:sldMk cId="4012614251" sldId="262"/>
            <ac:spMk id="2" creationId="{FBD954A7-326F-46F8-BB14-B2F63C7AEE04}"/>
          </ac:spMkLst>
        </pc:spChg>
      </pc:sldChg>
      <pc:sldChg chg="ord">
        <pc:chgData name="Roberto Ferreira Júnior" userId="S::roberto@coognito.com::98c29e7e-8735-400a-9712-a560d4990060" providerId="AD" clId="Web-{F6A29C0E-85F2-094C-1A3D-B635B2937568}" dt="2019-03-17T21:14:31.270" v="421"/>
        <pc:sldMkLst>
          <pc:docMk/>
          <pc:sldMk cId="821166702" sldId="263"/>
        </pc:sldMkLst>
      </pc:sldChg>
      <pc:sldChg chg="addSp delSp modSp">
        <pc:chgData name="Roberto Ferreira Júnior" userId="S::roberto@coognito.com::98c29e7e-8735-400a-9712-a560d4990060" providerId="AD" clId="Web-{F6A29C0E-85F2-094C-1A3D-B635B2937568}" dt="2019-03-17T21:16:24.348" v="445" actId="20577"/>
        <pc:sldMkLst>
          <pc:docMk/>
          <pc:sldMk cId="712491472" sldId="264"/>
        </pc:sldMkLst>
        <pc:spChg chg="mod">
          <ac:chgData name="Roberto Ferreira Júnior" userId="S::roberto@coognito.com::98c29e7e-8735-400a-9712-a560d4990060" providerId="AD" clId="Web-{F6A29C0E-85F2-094C-1A3D-B635B2937568}" dt="2019-03-17T21:16:24.348" v="445" actId="20577"/>
          <ac:spMkLst>
            <pc:docMk/>
            <pc:sldMk cId="712491472" sldId="264"/>
            <ac:spMk id="2" creationId="{FBD954A7-326F-46F8-BB14-B2F63C7AEE04}"/>
          </ac:spMkLst>
        </pc:spChg>
        <pc:spChg chg="del">
          <ac:chgData name="Roberto Ferreira Júnior" userId="S::roberto@coognito.com::98c29e7e-8735-400a-9712-a560d4990060" providerId="AD" clId="Web-{F6A29C0E-85F2-094C-1A3D-B635B2937568}" dt="2019-03-17T21:15:07.988" v="428"/>
          <ac:spMkLst>
            <pc:docMk/>
            <pc:sldMk cId="712491472" sldId="264"/>
            <ac:spMk id="3" creationId="{B878F6D5-489E-4B77-B251-E3FF67E531FB}"/>
          </ac:spMkLst>
        </pc:spChg>
        <pc:spChg chg="add del mod">
          <ac:chgData name="Roberto Ferreira Júnior" userId="S::roberto@coognito.com::98c29e7e-8735-400a-9712-a560d4990060" providerId="AD" clId="Web-{F6A29C0E-85F2-094C-1A3D-B635B2937568}" dt="2019-03-17T21:15:22.910" v="433"/>
          <ac:spMkLst>
            <pc:docMk/>
            <pc:sldMk cId="712491472" sldId="264"/>
            <ac:spMk id="6" creationId="{95980B57-F858-4D96-B29E-2D11A3576314}"/>
          </ac:spMkLst>
        </pc:spChg>
        <pc:graphicFrameChg chg="mod modGraphic">
          <ac:chgData name="Roberto Ferreira Júnior" userId="S::roberto@coognito.com::98c29e7e-8735-400a-9712-a560d4990060" providerId="AD" clId="Web-{F6A29C0E-85F2-094C-1A3D-B635B2937568}" dt="2019-03-17T21:15:34.989" v="435"/>
          <ac:graphicFrameMkLst>
            <pc:docMk/>
            <pc:sldMk cId="712491472" sldId="264"/>
            <ac:graphicFrameMk id="4" creationId="{E32C853A-25CE-4F7F-881B-7F88B8DBBF2D}"/>
          </ac:graphicFrameMkLst>
        </pc:graphicFrameChg>
      </pc:sldChg>
      <pc:sldChg chg="modSp">
        <pc:chgData name="Roberto Ferreira Júnior" userId="S::roberto@coognito.com::98c29e7e-8735-400a-9712-a560d4990060" providerId="AD" clId="Web-{F6A29C0E-85F2-094C-1A3D-B635B2937568}" dt="2019-03-17T21:16:36.426" v="448" actId="20577"/>
        <pc:sldMkLst>
          <pc:docMk/>
          <pc:sldMk cId="1705174339" sldId="265"/>
        </pc:sldMkLst>
        <pc:spChg chg="mod">
          <ac:chgData name="Roberto Ferreira Júnior" userId="S::roberto@coognito.com::98c29e7e-8735-400a-9712-a560d4990060" providerId="AD" clId="Web-{F6A29C0E-85F2-094C-1A3D-B635B2937568}" dt="2019-03-17T21:16:36.426" v="448" actId="20577"/>
          <ac:spMkLst>
            <pc:docMk/>
            <pc:sldMk cId="1705174339" sldId="265"/>
            <ac:spMk id="2" creationId="{FBD954A7-326F-46F8-BB14-B2F63C7AEE04}"/>
          </ac:spMkLst>
        </pc:spChg>
      </pc:sldChg>
      <pc:sldChg chg="modSp">
        <pc:chgData name="Roberto Ferreira Júnior" userId="S::roberto@coognito.com::98c29e7e-8735-400a-9712-a560d4990060" providerId="AD" clId="Web-{F6A29C0E-85F2-094C-1A3D-B635B2937568}" dt="2019-03-17T22:25:54.854" v="1216" actId="1076"/>
        <pc:sldMkLst>
          <pc:docMk/>
          <pc:sldMk cId="301148423" sldId="267"/>
        </pc:sldMkLst>
        <pc:spChg chg="mod">
          <ac:chgData name="Roberto Ferreira Júnior" userId="S::roberto@coognito.com::98c29e7e-8735-400a-9712-a560d4990060" providerId="AD" clId="Web-{F6A29C0E-85F2-094C-1A3D-B635B2937568}" dt="2019-03-17T22:25:50.042" v="1215" actId="14100"/>
          <ac:spMkLst>
            <pc:docMk/>
            <pc:sldMk cId="301148423" sldId="267"/>
            <ac:spMk id="23" creationId="{57FFA198-CD2D-4811-A5D3-3DAAA1F7C227}"/>
          </ac:spMkLst>
        </pc:spChg>
        <pc:spChg chg="mod">
          <ac:chgData name="Roberto Ferreira Júnior" userId="S::roberto@coognito.com::98c29e7e-8735-400a-9712-a560d4990060" providerId="AD" clId="Web-{F6A29C0E-85F2-094C-1A3D-B635B2937568}" dt="2019-03-17T22:25:54.854" v="1216" actId="1076"/>
          <ac:spMkLst>
            <pc:docMk/>
            <pc:sldMk cId="301148423" sldId="267"/>
            <ac:spMk id="24" creationId="{53C971CD-9DA2-41EC-A829-A53D82FA4CBF}"/>
          </ac:spMkLst>
        </pc:spChg>
      </pc:sldChg>
      <pc:sldChg chg="addSp delSp modSp mod setBg setClrOvrMap">
        <pc:chgData name="Roberto Ferreira Júnior" userId="S::roberto@coognito.com::98c29e7e-8735-400a-9712-a560d4990060" providerId="AD" clId="Web-{F6A29C0E-85F2-094C-1A3D-B635B2937568}" dt="2019-03-17T22:22:04.527" v="1196" actId="20577"/>
        <pc:sldMkLst>
          <pc:docMk/>
          <pc:sldMk cId="2726975599" sldId="268"/>
        </pc:sldMkLst>
        <pc:spChg chg="mod">
          <ac:chgData name="Roberto Ferreira Júnior" userId="S::roberto@coognito.com::98c29e7e-8735-400a-9712-a560d4990060" providerId="AD" clId="Web-{F6A29C0E-85F2-094C-1A3D-B635B2937568}" dt="2019-03-17T22:19:33.465" v="1147"/>
          <ac:spMkLst>
            <pc:docMk/>
            <pc:sldMk cId="2726975599" sldId="268"/>
            <ac:spMk id="2" creationId="{FBD954A7-326F-46F8-BB14-B2F63C7AEE04}"/>
          </ac:spMkLst>
        </pc:spChg>
        <pc:spChg chg="mod ord">
          <ac:chgData name="Roberto Ferreira Júnior" userId="S::roberto@coognito.com::98c29e7e-8735-400a-9712-a560d4990060" providerId="AD" clId="Web-{F6A29C0E-85F2-094C-1A3D-B635B2937568}" dt="2019-03-17T22:22:04.527" v="1196" actId="20577"/>
          <ac:spMkLst>
            <pc:docMk/>
            <pc:sldMk cId="2726975599" sldId="268"/>
            <ac:spMk id="3" creationId="{B878F6D5-489E-4B77-B251-E3FF67E531FB}"/>
          </ac:spMkLst>
        </pc:spChg>
        <pc:spChg chg="add del">
          <ac:chgData name="Roberto Ferreira Júnior" userId="S::roberto@coognito.com::98c29e7e-8735-400a-9712-a560d4990060" providerId="AD" clId="Web-{F6A29C0E-85F2-094C-1A3D-B635B2937568}" dt="2019-03-17T22:18:28.059" v="1130"/>
          <ac:spMkLst>
            <pc:docMk/>
            <pc:sldMk cId="2726975599" sldId="268"/>
            <ac:spMk id="6" creationId="{EE1FC7B4-E4A7-4452-B413-1A623E3A7230}"/>
          </ac:spMkLst>
        </pc:spChg>
        <pc:spChg chg="add del">
          <ac:chgData name="Roberto Ferreira Júnior" userId="S::roberto@coognito.com::98c29e7e-8735-400a-9712-a560d4990060" providerId="AD" clId="Web-{F6A29C0E-85F2-094C-1A3D-B635B2937568}" dt="2019-03-17T22:18:28.059" v="1130"/>
          <ac:spMkLst>
            <pc:docMk/>
            <pc:sldMk cId="2726975599" sldId="268"/>
            <ac:spMk id="7" creationId="{E0709AF0-24F0-4486-B189-BE6386BDB198}"/>
          </ac:spMkLst>
        </pc:spChg>
        <pc:spChg chg="add del">
          <ac:chgData name="Roberto Ferreira Júnior" userId="S::roberto@coognito.com::98c29e7e-8735-400a-9712-a560d4990060" providerId="AD" clId="Web-{F6A29C0E-85F2-094C-1A3D-B635B2937568}" dt="2019-03-17T22:18:28.059" v="1130"/>
          <ac:spMkLst>
            <pc:docMk/>
            <pc:sldMk cId="2726975599" sldId="268"/>
            <ac:spMk id="8" creationId="{FBE3B62F-5853-4A3C-B050-6186351A7176}"/>
          </ac:spMkLst>
        </pc:spChg>
        <pc:spChg chg="add del">
          <ac:chgData name="Roberto Ferreira Júnior" userId="S::roberto@coognito.com::98c29e7e-8735-400a-9712-a560d4990060" providerId="AD" clId="Web-{F6A29C0E-85F2-094C-1A3D-B635B2937568}" dt="2019-03-17T22:18:24.012" v="1128"/>
          <ac:spMkLst>
            <pc:docMk/>
            <pc:sldMk cId="2726975599" sldId="268"/>
            <ac:spMk id="9" creationId="{AFA67CD3-AB4E-4A7A-BEB8-53C445D8C44E}"/>
          </ac:spMkLst>
        </pc:spChg>
        <pc:spChg chg="add del">
          <ac:chgData name="Roberto Ferreira Júnior" userId="S::roberto@coognito.com::98c29e7e-8735-400a-9712-a560d4990060" providerId="AD" clId="Web-{F6A29C0E-85F2-094C-1A3D-B635B2937568}" dt="2019-03-17T22:19:33.512" v="1148"/>
          <ac:spMkLst>
            <pc:docMk/>
            <pc:sldMk cId="2726975599" sldId="268"/>
            <ac:spMk id="10" creationId="{81AEB8A9-B768-4E30-BA55-D919E6687343}"/>
          </ac:spMkLst>
        </pc:spChg>
        <pc:spChg chg="add del">
          <ac:chgData name="Roberto Ferreira Júnior" userId="S::roberto@coognito.com::98c29e7e-8735-400a-9712-a560d4990060" providerId="AD" clId="Web-{F6A29C0E-85F2-094C-1A3D-B635B2937568}" dt="2019-03-17T22:19:06.340" v="1139"/>
          <ac:spMkLst>
            <pc:docMk/>
            <pc:sldMk cId="2726975599" sldId="268"/>
            <ac:spMk id="12" creationId="{42A5316D-ED2F-4F89-B4B4-8D9240B1A348}"/>
          </ac:spMkLst>
        </pc:spChg>
        <pc:spChg chg="add del">
          <ac:chgData name="Roberto Ferreira Júnior" userId="S::roberto@coognito.com::98c29e7e-8735-400a-9712-a560d4990060" providerId="AD" clId="Web-{F6A29C0E-85F2-094C-1A3D-B635B2937568}" dt="2019-03-17T22:18:24.012" v="1128"/>
          <ac:spMkLst>
            <pc:docMk/>
            <pc:sldMk cId="2726975599" sldId="268"/>
            <ac:spMk id="13" creationId="{339C8D78-A644-462F-B674-F440635E5353}"/>
          </ac:spMkLst>
        </pc:spChg>
        <pc:spChg chg="add del">
          <ac:chgData name="Roberto Ferreira Júnior" userId="S::roberto@coognito.com::98c29e7e-8735-400a-9712-a560d4990060" providerId="AD" clId="Web-{F6A29C0E-85F2-094C-1A3D-B635B2937568}" dt="2019-03-17T22:19:11.403" v="1141"/>
          <ac:spMkLst>
            <pc:docMk/>
            <pc:sldMk cId="2726975599" sldId="268"/>
            <ac:spMk id="14" creationId="{73DE2CFE-42F2-48F0-8706-5264E012B10C}"/>
          </ac:spMkLst>
        </pc:spChg>
        <pc:spChg chg="add del">
          <ac:chgData name="Roberto Ferreira Júnior" userId="S::roberto@coognito.com::98c29e7e-8735-400a-9712-a560d4990060" providerId="AD" clId="Web-{F6A29C0E-85F2-094C-1A3D-B635B2937568}" dt="2019-03-17T22:19:03.840" v="1137"/>
          <ac:spMkLst>
            <pc:docMk/>
            <pc:sldMk cId="2726975599" sldId="268"/>
            <ac:spMk id="15" creationId="{C607803A-4E99-444E-94F7-8785CDDF5849}"/>
          </ac:spMkLst>
        </pc:spChg>
        <pc:spChg chg="add del">
          <ac:chgData name="Roberto Ferreira Júnior" userId="S::roberto@coognito.com::98c29e7e-8735-400a-9712-a560d4990060" providerId="AD" clId="Web-{F6A29C0E-85F2-094C-1A3D-B635B2937568}" dt="2019-03-17T22:19:17.356" v="1143"/>
          <ac:spMkLst>
            <pc:docMk/>
            <pc:sldMk cId="2726975599" sldId="268"/>
            <ac:spMk id="16" creationId="{81AEB8A9-B768-4E30-BA55-D919E6687343}"/>
          </ac:spMkLst>
        </pc:spChg>
        <pc:spChg chg="add del">
          <ac:chgData name="Roberto Ferreira Júnior" userId="S::roberto@coognito.com::98c29e7e-8735-400a-9712-a560d4990060" providerId="AD" clId="Web-{F6A29C0E-85F2-094C-1A3D-B635B2937568}" dt="2019-03-17T22:19:03.840" v="1137"/>
          <ac:spMkLst>
            <pc:docMk/>
            <pc:sldMk cId="2726975599" sldId="268"/>
            <ac:spMk id="17" creationId="{2989BE6A-C309-418E-8ADD-1616A980570D}"/>
          </ac:spMkLst>
        </pc:spChg>
        <pc:spChg chg="add del">
          <ac:chgData name="Roberto Ferreira Júnior" userId="S::roberto@coognito.com::98c29e7e-8735-400a-9712-a560d4990060" providerId="AD" clId="Web-{F6A29C0E-85F2-094C-1A3D-B635B2937568}" dt="2019-03-17T22:19:27.434" v="1145"/>
          <ac:spMkLst>
            <pc:docMk/>
            <pc:sldMk cId="2726975599" sldId="268"/>
            <ac:spMk id="18" creationId="{4038CB10-1F5C-4D54-9DF7-12586DE5B007}"/>
          </ac:spMkLst>
        </pc:spChg>
        <pc:spChg chg="add del">
          <ac:chgData name="Roberto Ferreira Júnior" userId="S::roberto@coognito.com::98c29e7e-8735-400a-9712-a560d4990060" providerId="AD" clId="Web-{F6A29C0E-85F2-094C-1A3D-B635B2937568}" dt="2019-03-17T22:19:27.434" v="1145"/>
          <ac:spMkLst>
            <pc:docMk/>
            <pc:sldMk cId="2726975599" sldId="268"/>
            <ac:spMk id="19" creationId="{73ED6512-6858-4552-B699-9A97FE9A4EA2}"/>
          </ac:spMkLst>
        </pc:spChg>
        <pc:spChg chg="add del">
          <ac:chgData name="Roberto Ferreira Júnior" userId="S::roberto@coognito.com::98c29e7e-8735-400a-9712-a560d4990060" providerId="AD" clId="Web-{F6A29C0E-85F2-094C-1A3D-B635B2937568}" dt="2019-03-17T22:19:33.465" v="1147"/>
          <ac:spMkLst>
            <pc:docMk/>
            <pc:sldMk cId="2726975599" sldId="268"/>
            <ac:spMk id="21" creationId="{569C1A01-6FB5-43CE-ADCC-936728ACAC0D}"/>
          </ac:spMkLst>
        </pc:spChg>
        <pc:spChg chg="add">
          <ac:chgData name="Roberto Ferreira Júnior" userId="S::roberto@coognito.com::98c29e7e-8735-400a-9712-a560d4990060" providerId="AD" clId="Web-{F6A29C0E-85F2-094C-1A3D-B635B2937568}" dt="2019-03-17T22:19:33.512" v="1148"/>
          <ac:spMkLst>
            <pc:docMk/>
            <pc:sldMk cId="2726975599" sldId="268"/>
            <ac:spMk id="22" creationId="{81AEB8A9-B768-4E30-BA55-D919E6687343}"/>
          </ac:spMkLst>
        </pc:spChg>
        <pc:picChg chg="add mod ord">
          <ac:chgData name="Roberto Ferreira Júnior" userId="S::roberto@coognito.com::98c29e7e-8735-400a-9712-a560d4990060" providerId="AD" clId="Web-{F6A29C0E-85F2-094C-1A3D-B635B2937568}" dt="2019-03-17T22:19:47.715" v="1150" actId="14100"/>
          <ac:picMkLst>
            <pc:docMk/>
            <pc:sldMk cId="2726975599" sldId="268"/>
            <ac:picMk id="4" creationId="{EAECF5F6-9505-46C0-BD16-95DC3F18D0FE}"/>
          </ac:picMkLst>
        </pc:picChg>
        <pc:picChg chg="add del">
          <ac:chgData name="Roberto Ferreira Júnior" userId="S::roberto@coognito.com::98c29e7e-8735-400a-9712-a560d4990060" providerId="AD" clId="Web-{F6A29C0E-85F2-094C-1A3D-B635B2937568}" dt="2019-03-17T22:18:24.012" v="1128"/>
          <ac:picMkLst>
            <pc:docMk/>
            <pc:sldMk cId="2726975599" sldId="268"/>
            <ac:picMk id="11" creationId="{07CF545F-9C2E-4446-97CD-AD92990C2B68}"/>
          </ac:picMkLst>
        </pc:picChg>
        <pc:picChg chg="add del">
          <ac:chgData name="Roberto Ferreira Júnior" userId="S::roberto@coognito.com::98c29e7e-8735-400a-9712-a560d4990060" providerId="AD" clId="Web-{F6A29C0E-85F2-094C-1A3D-B635B2937568}" dt="2019-03-17T22:19:33.465" v="1147"/>
          <ac:picMkLst>
            <pc:docMk/>
            <pc:sldMk cId="2726975599" sldId="268"/>
            <ac:picMk id="20" creationId="{EE09A529-E47C-4634-BB98-0A9526C372B4}"/>
          </ac:picMkLst>
        </pc:picChg>
      </pc:sldChg>
      <pc:sldChg chg="modSp">
        <pc:chgData name="Roberto Ferreira Júnior" userId="S::roberto@coognito.com::98c29e7e-8735-400a-9712-a560d4990060" providerId="AD" clId="Web-{F6A29C0E-85F2-094C-1A3D-B635B2937568}" dt="2019-03-17T21:40:51.941" v="473" actId="20577"/>
        <pc:sldMkLst>
          <pc:docMk/>
          <pc:sldMk cId="3685264804" sldId="269"/>
        </pc:sldMkLst>
        <pc:spChg chg="mod">
          <ac:chgData name="Roberto Ferreira Júnior" userId="S::roberto@coognito.com::98c29e7e-8735-400a-9712-a560d4990060" providerId="AD" clId="Web-{F6A29C0E-85F2-094C-1A3D-B635B2937568}" dt="2019-03-17T21:40:51.941" v="473" actId="20577"/>
          <ac:spMkLst>
            <pc:docMk/>
            <pc:sldMk cId="3685264804" sldId="269"/>
            <ac:spMk id="2" creationId="{FBD954A7-326F-46F8-BB14-B2F63C7AEE04}"/>
          </ac:spMkLst>
        </pc:spChg>
      </pc:sldChg>
      <pc:sldChg chg="modSp">
        <pc:chgData name="Roberto Ferreira Júnior" userId="S::roberto@coognito.com::98c29e7e-8735-400a-9712-a560d4990060" providerId="AD" clId="Web-{F6A29C0E-85F2-094C-1A3D-B635B2937568}" dt="2019-03-17T21:42:51.113" v="523" actId="20577"/>
        <pc:sldMkLst>
          <pc:docMk/>
          <pc:sldMk cId="1327787926" sldId="270"/>
        </pc:sldMkLst>
        <pc:spChg chg="mod">
          <ac:chgData name="Roberto Ferreira Júnior" userId="S::roberto@coognito.com::98c29e7e-8735-400a-9712-a560d4990060" providerId="AD" clId="Web-{F6A29C0E-85F2-094C-1A3D-B635B2937568}" dt="2019-03-17T21:42:04.878" v="508" actId="20577"/>
          <ac:spMkLst>
            <pc:docMk/>
            <pc:sldMk cId="1327787926" sldId="270"/>
            <ac:spMk id="2" creationId="{FBD954A7-326F-46F8-BB14-B2F63C7AEE04}"/>
          </ac:spMkLst>
        </pc:spChg>
        <pc:spChg chg="mod">
          <ac:chgData name="Roberto Ferreira Júnior" userId="S::roberto@coognito.com::98c29e7e-8735-400a-9712-a560d4990060" providerId="AD" clId="Web-{F6A29C0E-85F2-094C-1A3D-B635B2937568}" dt="2019-03-17T21:42:51.113" v="523" actId="20577"/>
          <ac:spMkLst>
            <pc:docMk/>
            <pc:sldMk cId="1327787926" sldId="270"/>
            <ac:spMk id="3" creationId="{B878F6D5-489E-4B77-B251-E3FF67E531FB}"/>
          </ac:spMkLst>
        </pc:spChg>
      </pc:sldChg>
      <pc:sldChg chg="modSp">
        <pc:chgData name="Roberto Ferreira Júnior" userId="S::roberto@coognito.com::98c29e7e-8735-400a-9712-a560d4990060" providerId="AD" clId="Web-{F6A29C0E-85F2-094C-1A3D-B635B2937568}" dt="2019-03-17T21:46:59.284" v="774" actId="20577"/>
        <pc:sldMkLst>
          <pc:docMk/>
          <pc:sldMk cId="949367459" sldId="271"/>
        </pc:sldMkLst>
        <pc:spChg chg="mod">
          <ac:chgData name="Roberto Ferreira Júnior" userId="S::roberto@coognito.com::98c29e7e-8735-400a-9712-a560d4990060" providerId="AD" clId="Web-{F6A29C0E-85F2-094C-1A3D-B635B2937568}" dt="2019-03-17T21:43:27.534" v="526" actId="20577"/>
          <ac:spMkLst>
            <pc:docMk/>
            <pc:sldMk cId="949367459" sldId="271"/>
            <ac:spMk id="2" creationId="{FBD954A7-326F-46F8-BB14-B2F63C7AEE04}"/>
          </ac:spMkLst>
        </pc:spChg>
        <pc:spChg chg="mod">
          <ac:chgData name="Roberto Ferreira Júnior" userId="S::roberto@coognito.com::98c29e7e-8735-400a-9712-a560d4990060" providerId="AD" clId="Web-{F6A29C0E-85F2-094C-1A3D-B635B2937568}" dt="2019-03-17T21:46:59.284" v="774" actId="20577"/>
          <ac:spMkLst>
            <pc:docMk/>
            <pc:sldMk cId="949367459" sldId="271"/>
            <ac:spMk id="3" creationId="{B878F6D5-489E-4B77-B251-E3FF67E531FB}"/>
          </ac:spMkLst>
        </pc:spChg>
      </pc:sldChg>
      <pc:sldChg chg="modSp">
        <pc:chgData name="Roberto Ferreira Júnior" userId="S::roberto@coognito.com::98c29e7e-8735-400a-9712-a560d4990060" providerId="AD" clId="Web-{F6A29C0E-85F2-094C-1A3D-B635B2937568}" dt="2019-03-17T22:00:12.063" v="1071" actId="20577"/>
        <pc:sldMkLst>
          <pc:docMk/>
          <pc:sldMk cId="763425323" sldId="272"/>
        </pc:sldMkLst>
        <pc:spChg chg="mod">
          <ac:chgData name="Roberto Ferreira Júnior" userId="S::roberto@coognito.com::98c29e7e-8735-400a-9712-a560d4990060" providerId="AD" clId="Web-{F6A29C0E-85F2-094C-1A3D-B635B2937568}" dt="2019-03-17T21:54:03.938" v="824" actId="20577"/>
          <ac:spMkLst>
            <pc:docMk/>
            <pc:sldMk cId="763425323" sldId="272"/>
            <ac:spMk id="2" creationId="{FBD954A7-326F-46F8-BB14-B2F63C7AEE04}"/>
          </ac:spMkLst>
        </pc:spChg>
        <pc:spChg chg="mod">
          <ac:chgData name="Roberto Ferreira Júnior" userId="S::roberto@coognito.com::98c29e7e-8735-400a-9712-a560d4990060" providerId="AD" clId="Web-{F6A29C0E-85F2-094C-1A3D-B635B2937568}" dt="2019-03-17T22:00:12.063" v="1071" actId="20577"/>
          <ac:spMkLst>
            <pc:docMk/>
            <pc:sldMk cId="763425323" sldId="272"/>
            <ac:spMk id="3" creationId="{B878F6D5-489E-4B77-B251-E3FF67E531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br.okfn.org/2017/09/29/o-que-faremos-com-os-40-trilhoes-de-gigabytes-de-dados-disponiveis-em-202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5778" y="2467622"/>
            <a:ext cx="9144000" cy="882415"/>
          </a:xfrm>
        </p:spPr>
        <p:txBody>
          <a:bodyPr>
            <a:normAutofit fontScale="90000"/>
          </a:bodyPr>
          <a:lstStyle/>
          <a:p>
            <a:r>
              <a:rPr lang="de-DE">
                <a:cs typeface="Calibri Light"/>
              </a:rPr>
              <a:t>Mineração de Dados e Textos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95778" y="3395075"/>
            <a:ext cx="9144000" cy="5508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3600">
                <a:solidFill>
                  <a:srgbClr val="AEABAB"/>
                </a:solidFill>
                <a:cs typeface="Calibri"/>
              </a:rPr>
              <a:t>Introdução ao LAB de R</a:t>
            </a:r>
            <a:endParaRPr lang="pt-BR" sz="3600" dirty="0" err="1">
              <a:solidFill>
                <a:srgbClr val="AEABAB"/>
              </a:solidFill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469EEEE-C97E-4FAD-863A-057B18A9A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1" y="403444"/>
            <a:ext cx="5621866" cy="1178074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5B402BD-3753-45B8-ADA7-4349A91B6603}"/>
              </a:ext>
            </a:extLst>
          </p:cNvPr>
          <p:cNvSpPr txBox="1">
            <a:spLocks/>
          </p:cNvSpPr>
          <p:nvPr/>
        </p:nvSpPr>
        <p:spPr>
          <a:xfrm>
            <a:off x="1497659" y="4732808"/>
            <a:ext cx="9144000" cy="550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>
                <a:cs typeface="Calibri"/>
              </a:rPr>
              <a:t>Profa. Jonice de Oliveira Sampaio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54A7-326F-46F8-BB14-B2F63C7A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cs typeface="Calibri Light"/>
              </a:rPr>
              <a:t>Exemplos de Domínios de aplicação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8F6D5-489E-4B77-B251-E3FF67E53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32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cs typeface="Calibri"/>
              </a:rPr>
              <a:t>Academia</a:t>
            </a:r>
            <a:endParaRPr lang="pt-BR">
              <a:cs typeface="Calibri"/>
              <a:hlinkClick r:id="" action="ppaction://noaction"/>
            </a:endParaRPr>
          </a:p>
          <a:p>
            <a:pPr lvl="1"/>
            <a:r>
              <a:rPr lang="pt-BR">
                <a:cs typeface="Calibri"/>
              </a:rPr>
              <a:t>Biologia, Medicina, Robótica, Logística, Geologia, Agronomia etc</a:t>
            </a:r>
            <a:endParaRPr lang="pt-BR" dirty="0">
              <a:cs typeface="Calibri"/>
            </a:endParaRPr>
          </a:p>
          <a:p>
            <a:r>
              <a:rPr lang="pt-BR">
                <a:cs typeface="Calibri"/>
              </a:rPr>
              <a:t>Reconhecimento de padrões</a:t>
            </a:r>
            <a:endParaRPr lang="pt-BR" dirty="0">
              <a:cs typeface="Calibri"/>
            </a:endParaRPr>
          </a:p>
          <a:p>
            <a:pPr lvl="1"/>
            <a:r>
              <a:rPr lang="pt-BR">
                <a:cs typeface="Calibri"/>
              </a:rPr>
              <a:t>Filtros de spam, voz, imagem, perfis de usuários etc</a:t>
            </a:r>
            <a:endParaRPr lang="pt-BR" dirty="0">
              <a:cs typeface="Calibri"/>
            </a:endParaRPr>
          </a:p>
          <a:p>
            <a:r>
              <a:rPr lang="pt-BR">
                <a:cs typeface="Calibri" panose="020F0502020204030204"/>
              </a:rPr>
              <a:t>Financeiras e Seguradoras</a:t>
            </a:r>
            <a:endParaRPr lang="pt-BR" dirty="0">
              <a:cs typeface="Calibri" panose="020F0502020204030204"/>
            </a:endParaRPr>
          </a:p>
          <a:p>
            <a:r>
              <a:rPr lang="pt-BR">
                <a:cs typeface="Calibri" panose="020F0502020204030204"/>
              </a:rPr>
              <a:t>Detecção de fraudes</a:t>
            </a:r>
            <a:endParaRPr lang="pt-BR" dirty="0">
              <a:cs typeface="Calibri" panose="020F0502020204030204"/>
            </a:endParaRPr>
          </a:p>
          <a:p>
            <a:pPr lvl="1"/>
            <a:r>
              <a:rPr lang="pt-BR">
                <a:cs typeface="Calibri" panose="020F0502020204030204"/>
              </a:rPr>
              <a:t>Operadores de cartão de crédito</a:t>
            </a:r>
            <a:endParaRPr lang="pt-BR" dirty="0">
              <a:cs typeface="Calibri" panose="020F0502020204030204"/>
            </a:endParaRPr>
          </a:p>
          <a:p>
            <a:pPr lvl="1"/>
            <a:r>
              <a:rPr lang="pt-BR">
                <a:cs typeface="Calibri" panose="020F0502020204030204"/>
              </a:rPr>
              <a:t>Aduanas</a:t>
            </a:r>
            <a:endParaRPr lang="pt-BR" dirty="0">
              <a:cs typeface="Calibri" panose="020F0502020204030204"/>
            </a:endParaRPr>
          </a:p>
          <a:p>
            <a:r>
              <a:rPr lang="pt-BR">
                <a:cs typeface="Calibri" panose="020F0502020204030204"/>
              </a:rPr>
              <a:t>Controle de tráfego aéreo</a:t>
            </a:r>
            <a:endParaRPr lang="pt-BR" dirty="0">
              <a:cs typeface="Calibri" panose="020F0502020204030204"/>
            </a:endParaRPr>
          </a:p>
          <a:p>
            <a:r>
              <a:rPr lang="pt-BR">
                <a:cs typeface="Calibri" panose="020F0502020204030204"/>
              </a:rPr>
              <a:t>Engines de busca e recomendação</a:t>
            </a:r>
            <a:endParaRPr lang="pt-BR" dirty="0">
              <a:cs typeface="Calibri" panose="020F0502020204030204"/>
            </a:endParaRPr>
          </a:p>
          <a:p>
            <a:endParaRPr lang="pt-B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8526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54A7-326F-46F8-BB14-B2F63C7A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cs typeface="Calibri Light"/>
              </a:rPr>
              <a:t>Como compartilhar?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8F6D5-489E-4B77-B251-E3FF67E53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85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3600">
                <a:cs typeface="Calibri"/>
              </a:rPr>
              <a:t>Profissionalmente</a:t>
            </a:r>
            <a:endParaRPr lang="pt-BR" sz="3600" b="1">
              <a:cs typeface="Calibri"/>
            </a:endParaRPr>
          </a:p>
          <a:p>
            <a:pPr lvl="1"/>
            <a:r>
              <a:rPr lang="pt-BR" b="1">
                <a:solidFill>
                  <a:srgbClr val="FF0000"/>
                </a:solidFill>
                <a:cs typeface="Calibri"/>
              </a:rPr>
              <a:t>Github</a:t>
            </a:r>
          </a:p>
          <a:p>
            <a:pPr lvl="1"/>
            <a:r>
              <a:rPr lang="pt-BR">
                <a:cs typeface="Calibri"/>
              </a:rPr>
              <a:t>ResearchGate</a:t>
            </a:r>
          </a:p>
          <a:p>
            <a:pPr lvl="1"/>
            <a:r>
              <a:rPr lang="pt-BR">
                <a:cs typeface="Calibri"/>
              </a:rPr>
              <a:t>Academia.edu</a:t>
            </a:r>
          </a:p>
          <a:p>
            <a:pPr lvl="1"/>
            <a:r>
              <a:rPr lang="pt-BR">
                <a:cs typeface="Calibri"/>
              </a:rPr>
              <a:t>Google Acadêmico</a:t>
            </a:r>
          </a:p>
          <a:p>
            <a:pPr lvl="1"/>
            <a:r>
              <a:rPr lang="pt-BR">
                <a:cs typeface="Calibri"/>
              </a:rPr>
              <a:t>Linkedin</a:t>
            </a:r>
            <a:endParaRPr lang="pt-BR" dirty="0">
              <a:cs typeface="Calibri"/>
            </a:endParaRPr>
          </a:p>
          <a:p>
            <a:pPr marL="0" indent="0">
              <a:buNone/>
            </a:pPr>
            <a:endParaRPr lang="pt-BR" dirty="0">
              <a:cs typeface="Calibri"/>
            </a:endParaRPr>
          </a:p>
          <a:p>
            <a:pPr marL="0" indent="0">
              <a:buNone/>
            </a:pPr>
            <a:r>
              <a:rPr lang="pt-BR" sz="3600">
                <a:cs typeface="Calibri"/>
              </a:rPr>
              <a:t>Marketing</a:t>
            </a:r>
            <a:endParaRPr lang="pt-BR" dirty="0">
              <a:cs typeface="Calibri"/>
            </a:endParaRPr>
          </a:p>
          <a:p>
            <a:pPr lvl="1"/>
            <a:r>
              <a:rPr lang="pt-BR">
                <a:cs typeface="Calibri" panose="020F0502020204030204"/>
              </a:rPr>
              <a:t>Outras redes</a:t>
            </a:r>
          </a:p>
          <a:p>
            <a:endParaRPr lang="pt-B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778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54A7-326F-46F8-BB14-B2F63C7A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cs typeface="Calibri Light"/>
              </a:rPr>
              <a:t>Material de apoio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8F6D5-489E-4B77-B251-E3FF67E53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85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pt-BR">
                <a:cs typeface="Calibri"/>
              </a:rPr>
              <a:t> Grupo no Facebook</a:t>
            </a:r>
          </a:p>
          <a:p>
            <a:pPr marL="457200" lvl="1" indent="0"/>
            <a:r>
              <a:rPr lang="pt-BR">
                <a:cs typeface="Calibri"/>
              </a:rPr>
              <a:t> Fonte de informação e troca de conhecimento</a:t>
            </a:r>
          </a:p>
          <a:p>
            <a:pPr marL="0" indent="0"/>
            <a:r>
              <a:rPr lang="pt-BR">
                <a:cs typeface="Calibri"/>
              </a:rPr>
              <a:t> Grupo no Whatsapp</a:t>
            </a:r>
            <a:endParaRPr lang="pt-BR" dirty="0">
              <a:cs typeface="Calibri"/>
            </a:endParaRPr>
          </a:p>
          <a:p>
            <a:pPr marL="457200" lvl="1" indent="0"/>
            <a:r>
              <a:rPr lang="pt-BR">
                <a:cs typeface="Calibri"/>
              </a:rPr>
              <a:t> Troca ágil de informação</a:t>
            </a:r>
          </a:p>
          <a:p>
            <a:pPr marL="0" indent="0"/>
            <a:r>
              <a:rPr lang="pt-BR">
                <a:cs typeface="Calibri"/>
              </a:rPr>
              <a:t> SharePoint </a:t>
            </a:r>
          </a:p>
          <a:p>
            <a:pPr marL="457200" lvl="1" indent="0"/>
            <a:r>
              <a:rPr lang="pt-BR">
                <a:cs typeface="Calibri"/>
              </a:rPr>
              <a:t> Fonte de arquivos (códigos, VM's e outros)</a:t>
            </a:r>
          </a:p>
          <a:p>
            <a:pPr marL="0" indent="0"/>
            <a:r>
              <a:rPr lang="pt-BR">
                <a:cs typeface="Calibri"/>
              </a:rPr>
              <a:t> Máquinas virtuais</a:t>
            </a:r>
          </a:p>
          <a:p>
            <a:pPr marL="0" indent="0"/>
            <a:r>
              <a:rPr lang="pt-BR">
                <a:cs typeface="Calibri"/>
              </a:rPr>
              <a:t> CRAN</a:t>
            </a:r>
          </a:p>
          <a:p>
            <a:pPr marL="0" indent="0"/>
            <a:r>
              <a:rPr lang="pt-BR">
                <a:cs typeface="Calibri"/>
              </a:rPr>
              <a:t> Links compartilhados no Grupo</a:t>
            </a:r>
          </a:p>
          <a:p>
            <a:endParaRPr lang="pt-BR">
              <a:cs typeface="Calibri"/>
            </a:endParaRPr>
          </a:p>
          <a:p>
            <a:pPr marL="0" indent="0">
              <a:buNone/>
            </a:pP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936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54A7-326F-46F8-BB14-B2F63C7A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cs typeface="Calibri Light"/>
              </a:rPr>
              <a:t>Linux, virtualização e o R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8F6D5-489E-4B77-B251-E3FF67E53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851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/>
            <a:r>
              <a:rPr lang="pt-BR">
                <a:cs typeface="Calibri"/>
              </a:rPr>
              <a:t> Linux</a:t>
            </a:r>
          </a:p>
          <a:p>
            <a:pPr marL="457200" lvl="1" indent="0"/>
            <a:r>
              <a:rPr lang="pt-BR">
                <a:cs typeface="Calibri"/>
              </a:rPr>
              <a:t> Comandos básicos</a:t>
            </a:r>
          </a:p>
          <a:p>
            <a:pPr marL="0" indent="0"/>
            <a:r>
              <a:rPr lang="pt-BR">
                <a:cs typeface="Calibri"/>
              </a:rPr>
              <a:t> Virtualização</a:t>
            </a:r>
          </a:p>
          <a:p>
            <a:pPr marL="457200" lvl="1" indent="0"/>
            <a:r>
              <a:rPr lang="pt-BR">
                <a:cs typeface="Calibri"/>
              </a:rPr>
              <a:t> Importação de VM's</a:t>
            </a:r>
          </a:p>
          <a:p>
            <a:pPr marL="457200" lvl="1" indent="0"/>
            <a:r>
              <a:rPr lang="pt-BR">
                <a:cs typeface="Calibri"/>
              </a:rPr>
              <a:t> Configurações no VirtualBox</a:t>
            </a:r>
            <a:endParaRPr lang="pt-BR"/>
          </a:p>
          <a:p>
            <a:pPr marL="0"/>
            <a:r>
              <a:rPr lang="pt-BR">
                <a:cs typeface="Calibri"/>
              </a:rPr>
              <a:t>Introdução teórica ao R</a:t>
            </a:r>
            <a:endParaRPr lang="pt-BR" dirty="0">
              <a:cs typeface="Calibri"/>
            </a:endParaRPr>
          </a:p>
          <a:p>
            <a:pPr marL="457200" lvl="1" indent="0"/>
            <a:r>
              <a:rPr lang="pt-BR">
                <a:cs typeface="Calibri"/>
              </a:rPr>
              <a:t> Sintaxe</a:t>
            </a:r>
          </a:p>
          <a:p>
            <a:pPr marL="457200" lvl="1" indent="0"/>
            <a:r>
              <a:rPr lang="pt-BR">
                <a:cs typeface="Calibri"/>
              </a:rPr>
              <a:t> Pacotes</a:t>
            </a:r>
          </a:p>
          <a:p>
            <a:pPr marL="457200" lvl="1" indent="0"/>
            <a:r>
              <a:rPr lang="pt-BR">
                <a:cs typeface="Calibri"/>
              </a:rPr>
              <a:t> Help</a:t>
            </a:r>
          </a:p>
          <a:p>
            <a:pPr marL="457200" lvl="1" indent="0"/>
            <a:r>
              <a:rPr lang="pt-BR">
                <a:cs typeface="Calibri"/>
              </a:rPr>
              <a:t> Operadores</a:t>
            </a:r>
          </a:p>
          <a:p>
            <a:pPr marL="457200" lvl="1" indent="0"/>
            <a:r>
              <a:rPr lang="pt-BR">
                <a:cs typeface="Calibri"/>
              </a:rPr>
              <a:t> Variáveis e tipos</a:t>
            </a:r>
          </a:p>
          <a:p>
            <a:pPr marL="457200" lvl="1" indent="0"/>
            <a:r>
              <a:rPr lang="pt-BR">
                <a:cs typeface="Calibri"/>
              </a:rPr>
              <a:t> Vetores, Matriz e listas</a:t>
            </a:r>
          </a:p>
          <a:p>
            <a:pPr marL="457200" lvl="1" indent="0"/>
            <a:r>
              <a:rPr lang="pt-BR">
                <a:cs typeface="Calibri"/>
              </a:rPr>
              <a:t> Strings</a:t>
            </a:r>
          </a:p>
          <a:p>
            <a:pPr marL="457200" lvl="1" indent="0"/>
            <a:r>
              <a:rPr lang="pt-BR">
                <a:cs typeface="Calibri"/>
              </a:rPr>
              <a:t> Controles e loops</a:t>
            </a:r>
            <a:endParaRPr lang="pt-BR" dirty="0">
              <a:cs typeface="Calibri"/>
            </a:endParaRPr>
          </a:p>
          <a:p>
            <a:pPr marL="457200" lvl="1" indent="0"/>
            <a:r>
              <a:rPr lang="pt-BR">
                <a:cs typeface="Calibri"/>
              </a:rPr>
              <a:t> Objetos e funções</a:t>
            </a:r>
          </a:p>
          <a:p>
            <a:endParaRPr lang="pt-BR">
              <a:cs typeface="Calibri"/>
            </a:endParaRPr>
          </a:p>
          <a:p>
            <a:pPr marL="0" indent="0">
              <a:buNone/>
            </a:pP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342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54A7-326F-46F8-BB14-B2F63C7A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Sumário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8F6D5-489E-4B77-B251-E3FF67E53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9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>
                <a:cs typeface="Calibri"/>
              </a:rPr>
              <a:t>Motivos para aprender R</a:t>
            </a:r>
          </a:p>
          <a:p>
            <a:pPr lvl="1"/>
            <a:r>
              <a:rPr lang="pt-BR" dirty="0">
                <a:cs typeface="Calibri"/>
              </a:rPr>
              <a:t>Vantagens</a:t>
            </a:r>
          </a:p>
          <a:p>
            <a:pPr lvl="1"/>
            <a:r>
              <a:rPr lang="pt-BR" dirty="0">
                <a:cs typeface="Calibri"/>
              </a:rPr>
              <a:t>Desvantagens</a:t>
            </a:r>
          </a:p>
          <a:p>
            <a:r>
              <a:rPr lang="pt-BR" dirty="0">
                <a:cs typeface="Calibri"/>
              </a:rPr>
              <a:t>Histórico da linguagem</a:t>
            </a:r>
          </a:p>
          <a:p>
            <a:r>
              <a:rPr lang="pt-BR" dirty="0">
                <a:cs typeface="Calibri"/>
              </a:rPr>
              <a:t>R e outras tecnologias</a:t>
            </a:r>
          </a:p>
          <a:p>
            <a:r>
              <a:rPr lang="pt-BR" dirty="0">
                <a:cs typeface="Calibri"/>
              </a:rPr>
              <a:t>Dados x Informação x Conhecimento x Inteligência (sabedoria)</a:t>
            </a:r>
          </a:p>
          <a:p>
            <a:r>
              <a:rPr lang="pt-BR" dirty="0" err="1">
                <a:cs typeface="Calibri"/>
              </a:rPr>
              <a:t>Perfect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Storm</a:t>
            </a:r>
          </a:p>
          <a:p>
            <a:r>
              <a:rPr lang="pt-BR">
                <a:cs typeface="Calibri"/>
              </a:rPr>
              <a:t>Exemplos de Domínios de aplicação</a:t>
            </a:r>
          </a:p>
          <a:p>
            <a:r>
              <a:rPr lang="pt-BR">
                <a:cs typeface="Calibri"/>
              </a:rPr>
              <a:t>Como compartilhar?</a:t>
            </a:r>
          </a:p>
          <a:p>
            <a:r>
              <a:rPr lang="pt-BR" dirty="0">
                <a:cs typeface="Calibri"/>
              </a:rPr>
              <a:t>Material de apoio</a:t>
            </a:r>
          </a:p>
          <a:p>
            <a:r>
              <a:rPr lang="pt-BR">
                <a:cs typeface="Calibri"/>
              </a:rPr>
              <a:t>Linux, virtualização e o R</a:t>
            </a:r>
          </a:p>
        </p:txBody>
      </p:sp>
    </p:spTree>
    <p:extLst>
      <p:ext uri="{BB962C8B-B14F-4D97-AF65-F5344CB8AC3E}">
        <p14:creationId xmlns:p14="http://schemas.microsoft.com/office/powerpoint/2010/main" val="427672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54A7-326F-46F8-BB14-B2F63C7A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Motivos para aprender 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8F6D5-489E-4B77-B251-E3FF67E53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3600">
                <a:cs typeface="Calibri"/>
              </a:rPr>
              <a:t>Porque Cientistas escolhem R?</a:t>
            </a:r>
          </a:p>
          <a:p>
            <a:pPr lvl="1"/>
            <a:r>
              <a:rPr lang="pt-BR">
                <a:cs typeface="Calibri"/>
              </a:rPr>
              <a:t>Linguagem de progamação estatística - </a:t>
            </a:r>
            <a:r>
              <a:rPr lang="pt-BR" dirty="0">
                <a:cs typeface="Calibri"/>
                <a:hlinkClick r:id="rId2"/>
              </a:rPr>
              <a:t>link</a:t>
            </a:r>
          </a:p>
          <a:p>
            <a:pPr lvl="1"/>
            <a:r>
              <a:rPr lang="pt-BR">
                <a:cs typeface="Calibri"/>
              </a:rPr>
              <a:t>Possui características de linguagem de programação</a:t>
            </a:r>
            <a:endParaRPr lang="pt-BR" dirty="0">
              <a:cs typeface="Calibri"/>
            </a:endParaRPr>
          </a:p>
          <a:p>
            <a:pPr lvl="1"/>
            <a:r>
              <a:rPr lang="pt-BR">
                <a:cs typeface="Calibri" panose="020F0502020204030204"/>
              </a:rPr>
              <a:t>Totalmente Open Source, contrariamente ao seu irmão S-Plus</a:t>
            </a:r>
            <a:endParaRPr lang="pt-BR" dirty="0">
              <a:cs typeface="Calibri" panose="020F0502020204030204"/>
            </a:endParaRPr>
          </a:p>
          <a:p>
            <a:pPr lvl="1"/>
            <a:r>
              <a:rPr lang="pt-BR">
                <a:cs typeface="Calibri" panose="020F0502020204030204"/>
              </a:rPr>
              <a:t>Fácil instalação</a:t>
            </a:r>
            <a:endParaRPr lang="pt-BR" dirty="0">
              <a:cs typeface="Calibri" panose="020F0502020204030204"/>
            </a:endParaRPr>
          </a:p>
          <a:p>
            <a:pPr lvl="1"/>
            <a:r>
              <a:rPr lang="pt-BR">
                <a:cs typeface="Calibri" panose="020F0502020204030204"/>
              </a:rPr>
              <a:t>Cobre todo o processo de data science</a:t>
            </a:r>
            <a:endParaRPr lang="pt-BR" dirty="0">
              <a:cs typeface="Calibri" panose="020F0502020204030204"/>
            </a:endParaRPr>
          </a:p>
          <a:p>
            <a:pPr marL="1371600" lvl="2"/>
            <a:r>
              <a:rPr lang="pt-BR">
                <a:cs typeface="Calibri" panose="020F0502020204030204"/>
              </a:rPr>
              <a:t>Extração, limpeza e transformação de dados</a:t>
            </a:r>
          </a:p>
          <a:p>
            <a:pPr marL="1371600" lvl="2"/>
            <a:r>
              <a:rPr lang="pt-BR">
                <a:cs typeface="Calibri" panose="020F0502020204030204"/>
              </a:rPr>
              <a:t>Análise estatística</a:t>
            </a:r>
            <a:endParaRPr lang="pt-BR" dirty="0">
              <a:cs typeface="Calibri" panose="020F0502020204030204"/>
            </a:endParaRPr>
          </a:p>
          <a:p>
            <a:pPr marL="1371600" lvl="2"/>
            <a:r>
              <a:rPr lang="pt-BR">
                <a:cs typeface="Calibri" panose="020F0502020204030204"/>
              </a:rPr>
              <a:t>Modelagem preditiva</a:t>
            </a:r>
            <a:endParaRPr lang="pt-BR" dirty="0">
              <a:cs typeface="Calibri" panose="020F0502020204030204"/>
            </a:endParaRPr>
          </a:p>
          <a:p>
            <a:pPr marL="1371600" lvl="2"/>
            <a:r>
              <a:rPr lang="pt-BR">
                <a:cs typeface="Calibri" panose="020F0502020204030204"/>
              </a:rPr>
              <a:t>Machine Learning</a:t>
            </a:r>
            <a:endParaRPr lang="pt-BR" dirty="0">
              <a:cs typeface="Calibri" panose="020F0502020204030204"/>
            </a:endParaRPr>
          </a:p>
          <a:p>
            <a:pPr marL="1371600" lvl="2"/>
            <a:r>
              <a:rPr lang="pt-BR">
                <a:cs typeface="Calibri" panose="020F0502020204030204"/>
              </a:rPr>
              <a:t>Visualização</a:t>
            </a:r>
            <a:endParaRPr lang="pt-BR" dirty="0">
              <a:cs typeface="Calibri" panose="020F0502020204030204"/>
            </a:endParaRPr>
          </a:p>
          <a:p>
            <a:pPr marL="1371600" lvl="2"/>
            <a:endParaRPr lang="pt-BR" dirty="0">
              <a:cs typeface="Calibri" panose="020F0502020204030204"/>
            </a:endParaRPr>
          </a:p>
          <a:p>
            <a:pPr lvl="1"/>
            <a:endParaRPr lang="pt-BR" dirty="0">
              <a:cs typeface="Calibri" panose="020F0502020204030204"/>
            </a:endParaRPr>
          </a:p>
          <a:p>
            <a:endParaRPr lang="pt-B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1261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54A7-326F-46F8-BB14-B2F63C7A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cs typeface="Calibri Light"/>
              </a:rPr>
              <a:t>Vantagens e desvantagens</a:t>
            </a:r>
            <a:endParaRPr lang="pt-BR" dirty="0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8F6D5-489E-4B77-B251-E3FF67E53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43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sz="3600">
                <a:cs typeface="Calibri"/>
              </a:rPr>
              <a:t>Vantagens</a:t>
            </a:r>
            <a:endParaRPr lang="pt-BR" sz="3600" dirty="0">
              <a:cs typeface="Calibri"/>
            </a:endParaRPr>
          </a:p>
          <a:p>
            <a:r>
              <a:rPr lang="pt-BR">
                <a:cs typeface="Calibri"/>
              </a:rPr>
              <a:t>Grande variedade de pacotes disponíveis (mais de 20.000)</a:t>
            </a:r>
            <a:r>
              <a:rPr lang="pt-BR" dirty="0">
                <a:cs typeface="Calibri"/>
              </a:rPr>
              <a:t> - </a:t>
            </a:r>
            <a:r>
              <a:rPr lang="pt-BR" dirty="0">
                <a:cs typeface="Calibri"/>
                <a:hlinkClick r:id="rId2"/>
              </a:rPr>
              <a:t>link</a:t>
            </a:r>
            <a:endParaRPr lang="pt-BR">
              <a:cs typeface="Calibri"/>
              <a:hlinkClick r:id="" action="ppaction://noaction"/>
            </a:endParaRPr>
          </a:p>
          <a:p>
            <a:r>
              <a:rPr lang="pt-BR">
                <a:cs typeface="Calibri"/>
              </a:rPr>
              <a:t>Flexibilidade e rapidez</a:t>
            </a:r>
            <a:endParaRPr lang="pt-BR" dirty="0">
              <a:cs typeface="Calibri"/>
            </a:endParaRPr>
          </a:p>
          <a:p>
            <a:r>
              <a:rPr lang="pt-BR">
                <a:cs typeface="Calibri" panose="020F0502020204030204"/>
              </a:rPr>
              <a:t>Análise estatística</a:t>
            </a:r>
            <a:endParaRPr lang="pt-BR" dirty="0">
              <a:cs typeface="Calibri" panose="020F0502020204030204"/>
            </a:endParaRPr>
          </a:p>
          <a:p>
            <a:endParaRPr lang="pt-BR">
              <a:cs typeface="Calibri" panose="020F0502020204030204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3B5536E-D695-46C0-90B7-A40A8EE00130}"/>
              </a:ext>
            </a:extLst>
          </p:cNvPr>
          <p:cNvSpPr txBox="1">
            <a:spLocks/>
          </p:cNvSpPr>
          <p:nvPr/>
        </p:nvSpPr>
        <p:spPr>
          <a:xfrm>
            <a:off x="838200" y="4016375"/>
            <a:ext cx="10515600" cy="1693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>
                <a:cs typeface="Calibri"/>
              </a:rPr>
              <a:t>Desvantagens</a:t>
            </a:r>
            <a:endParaRPr lang="pt-BR" sz="3600" dirty="0">
              <a:cs typeface="Calibri"/>
            </a:endParaRPr>
          </a:p>
          <a:p>
            <a:r>
              <a:rPr lang="pt-BR">
                <a:cs typeface="Calibri"/>
              </a:rPr>
              <a:t>Não há interface gráfica</a:t>
            </a:r>
            <a:endParaRPr lang="pt-BR">
              <a:cs typeface="Calibri"/>
              <a:hlinkClick r:id="" action="ppaction://noaction"/>
            </a:endParaRPr>
          </a:p>
          <a:p>
            <a:r>
              <a:rPr lang="pt-BR">
                <a:cs typeface="Calibri"/>
              </a:rPr>
              <a:t>Limitação sobre uso de memória</a:t>
            </a:r>
            <a:endParaRPr lang="pt-BR" dirty="0">
              <a:cs typeface="Calibri"/>
            </a:endParaRPr>
          </a:p>
          <a:p>
            <a:endParaRPr lang="pt-B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2116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54A7-326F-46F8-BB14-B2F63C7A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Histórico da linguagem</a:t>
            </a:r>
          </a:p>
          <a:p>
            <a:endParaRPr lang="pt-BR" dirty="0">
              <a:cs typeface="Calibri Light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32C853A-25CE-4F7F-881B-7F88B8DBB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314121"/>
              </p:ext>
            </p:extLst>
          </p:nvPr>
        </p:nvGraphicFramePr>
        <p:xfrm>
          <a:off x="1008968" y="1365137"/>
          <a:ext cx="10564109" cy="4976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368">
                  <a:extLst>
                    <a:ext uri="{9D8B030D-6E8A-4147-A177-3AD203B41FA5}">
                      <a16:colId xmlns:a16="http://schemas.microsoft.com/office/drawing/2014/main" val="4165779415"/>
                    </a:ext>
                  </a:extLst>
                </a:gridCol>
                <a:gridCol w="9233741">
                  <a:extLst>
                    <a:ext uri="{9D8B030D-6E8A-4147-A177-3AD203B41FA5}">
                      <a16:colId xmlns:a16="http://schemas.microsoft.com/office/drawing/2014/main" val="3552314934"/>
                    </a:ext>
                  </a:extLst>
                </a:gridCol>
              </a:tblGrid>
              <a:tr h="622064">
                <a:tc>
                  <a:txBody>
                    <a:bodyPr/>
                    <a:lstStyle/>
                    <a:p>
                      <a:r>
                        <a:rPr lang="pt-BR" sz="2400"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Acontecimento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186332"/>
                  </a:ext>
                </a:extLst>
              </a:tr>
              <a:tr h="622064">
                <a:tc>
                  <a:txBody>
                    <a:bodyPr/>
                    <a:lstStyle/>
                    <a:p>
                      <a:r>
                        <a:rPr lang="pt-BR" sz="2400"/>
                        <a:t>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Projeto de pesquisa em Auckland, 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333290"/>
                  </a:ext>
                </a:extLst>
              </a:tr>
              <a:tr h="622064">
                <a:tc>
                  <a:txBody>
                    <a:bodyPr/>
                    <a:lstStyle/>
                    <a:p>
                      <a:r>
                        <a:rPr lang="pt-BR" sz="240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R foi liberado como projeto open-source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276478"/>
                  </a:ext>
                </a:extLst>
              </a:tr>
              <a:tr h="622064">
                <a:tc>
                  <a:txBody>
                    <a:bodyPr/>
                    <a:lstStyle/>
                    <a:p>
                      <a:r>
                        <a:rPr lang="pt-BR" sz="240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Formação do Grupo R-Core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86539"/>
                  </a:ext>
                </a:extLst>
              </a:tr>
              <a:tr h="622064">
                <a:tc>
                  <a:txBody>
                    <a:bodyPr/>
                    <a:lstStyle/>
                    <a:p>
                      <a:r>
                        <a:rPr lang="pt-BR" sz="240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Liberada a versão 1.0.0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33489"/>
                  </a:ext>
                </a:extLst>
              </a:tr>
              <a:tr h="622064">
                <a:tc>
                  <a:txBody>
                    <a:bodyPr/>
                    <a:lstStyle/>
                    <a:p>
                      <a:r>
                        <a:rPr lang="pt-BR" sz="240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Criação da R Foundation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95174"/>
                  </a:ext>
                </a:extLst>
              </a:tr>
              <a:tr h="622064">
                <a:tc>
                  <a:txBody>
                    <a:bodyPr/>
                    <a:lstStyle/>
                    <a:p>
                      <a:r>
                        <a:rPr lang="pt-BR" sz="240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1ª Conferência internacional de usuários em Vienna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54712"/>
                  </a:ext>
                </a:extLst>
              </a:tr>
              <a:tr h="622064">
                <a:tc>
                  <a:txBody>
                    <a:bodyPr/>
                    <a:lstStyle/>
                    <a:p>
                      <a:r>
                        <a:rPr lang="pt-BR" sz="240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Criação da R Consortium com a participação da IBM e 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05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49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54A7-326F-46F8-BB14-B2F63C7A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R e outras tecnologias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8F6D5-489E-4B77-B251-E3FF67E53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063750"/>
            <a:ext cx="4629150" cy="9794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3200">
                <a:cs typeface="Calibri"/>
              </a:rPr>
              <a:t>Comparação com outras tecnologias</a:t>
            </a:r>
          </a:p>
          <a:p>
            <a:pPr lvl="1"/>
            <a:endParaRPr lang="pt-BR" sz="3200" dirty="0">
              <a:cs typeface="Calibri"/>
            </a:endParaRPr>
          </a:p>
          <a:p>
            <a:endParaRPr lang="pt-BR" sz="3200">
              <a:cs typeface="Calibri" panose="020F0502020204030204"/>
            </a:endParaRPr>
          </a:p>
        </p:txBody>
      </p:sp>
      <p:pic>
        <p:nvPicPr>
          <p:cNvPr id="5" name="Imagem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C430FEF8-818E-4CF6-AA14-94E0F5B3B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1591604"/>
            <a:ext cx="6257925" cy="503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7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B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D954A7-326F-46F8-BB14-B2F63C7A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Dados, Informação, Conhecimento e Inteligência (sabedoria)</a:t>
            </a:r>
          </a:p>
        </p:txBody>
      </p:sp>
      <p:pic>
        <p:nvPicPr>
          <p:cNvPr id="6" name="Imagem 7" descr="Uma imagem contendo cartão de negócios, texto&#10;&#10;Descrição gerada com alta confiança">
            <a:extLst>
              <a:ext uri="{FF2B5EF4-FFF2-40B4-BE49-F238E27FC236}">
                <a16:creationId xmlns:a16="http://schemas.microsoft.com/office/drawing/2014/main" id="{FA9C63F4-992E-4B1E-8B8E-50F8E020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992303"/>
            <a:ext cx="7188199" cy="487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1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54A7-326F-46F8-BB14-B2F63C7AEE0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cs typeface="Calibri Light"/>
              </a:rPr>
              <a:t>Dados, Informação, Conhecimento e Inteligência (sabedoria)</a:t>
            </a:r>
            <a:endParaRPr lang="pt-BR">
              <a:solidFill>
                <a:srgbClr val="000000"/>
              </a:solidFill>
            </a:endParaRP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3C61FDA3-3475-4DDB-8733-9807E70B6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48831"/>
              </p:ext>
            </p:extLst>
          </p:nvPr>
        </p:nvGraphicFramePr>
        <p:xfrm>
          <a:off x="582930" y="3675126"/>
          <a:ext cx="81686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3801451670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417540660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78113035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822782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Funcionário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Salário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Cargo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Aristóteles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R$ 7.500,00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Analista Financeiro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6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Sócrates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R$ 9.300,00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Gerente Financeiro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07323"/>
                  </a:ext>
                </a:extLst>
              </a:tr>
            </a:tbl>
          </a:graphicData>
        </a:graphic>
      </p:graphicFrame>
      <p:sp>
        <p:nvSpPr>
          <p:cNvPr id="9" name="Seta: Dobrada para Cima 8">
            <a:extLst>
              <a:ext uri="{FF2B5EF4-FFF2-40B4-BE49-F238E27FC236}">
                <a16:creationId xmlns:a16="http://schemas.microsoft.com/office/drawing/2014/main" id="{7BC23895-C64C-4BAE-B5D0-D15A3CF433A9}"/>
              </a:ext>
            </a:extLst>
          </p:cNvPr>
          <p:cNvSpPr/>
          <p:nvPr/>
        </p:nvSpPr>
        <p:spPr>
          <a:xfrm rot="5400000">
            <a:off x="3518155" y="5006340"/>
            <a:ext cx="688467" cy="4362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D24B3D-EFB2-49D9-9258-8118C075F326}"/>
              </a:ext>
            </a:extLst>
          </p:cNvPr>
          <p:cNvSpPr txBox="1"/>
          <p:nvPr/>
        </p:nvSpPr>
        <p:spPr>
          <a:xfrm>
            <a:off x="4048125" y="5248275"/>
            <a:ext cx="10668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>
                <a:cs typeface="Calibri"/>
              </a:rPr>
              <a:t>Dado</a:t>
            </a:r>
            <a:endParaRPr lang="pt-BR" sz="2000" dirty="0">
              <a:cs typeface="Calibri"/>
            </a:endParaRPr>
          </a:p>
        </p:txBody>
      </p:sp>
      <p:sp>
        <p:nvSpPr>
          <p:cNvPr id="13" name="Seta: Dobrada para Cima 12">
            <a:extLst>
              <a:ext uri="{FF2B5EF4-FFF2-40B4-BE49-F238E27FC236}">
                <a16:creationId xmlns:a16="http://schemas.microsoft.com/office/drawing/2014/main" id="{A224E4B4-A999-4A92-84FC-2206D61968ED}"/>
              </a:ext>
            </a:extLst>
          </p:cNvPr>
          <p:cNvSpPr/>
          <p:nvPr/>
        </p:nvSpPr>
        <p:spPr>
          <a:xfrm rot="16200000">
            <a:off x="3175254" y="3015615"/>
            <a:ext cx="688467" cy="4362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Dobrada para Cima 11">
            <a:extLst>
              <a:ext uri="{FF2B5EF4-FFF2-40B4-BE49-F238E27FC236}">
                <a16:creationId xmlns:a16="http://schemas.microsoft.com/office/drawing/2014/main" id="{038A82D5-C366-4B88-BE34-7C074BD10DE2}"/>
              </a:ext>
            </a:extLst>
          </p:cNvPr>
          <p:cNvSpPr/>
          <p:nvPr/>
        </p:nvSpPr>
        <p:spPr>
          <a:xfrm rot="16200000" flipV="1">
            <a:off x="1332166" y="3018472"/>
            <a:ext cx="688467" cy="4305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116ECAB-8252-4595-94F5-D99A94AAE0EB}"/>
              </a:ext>
            </a:extLst>
          </p:cNvPr>
          <p:cNvSpPr txBox="1"/>
          <p:nvPr/>
        </p:nvSpPr>
        <p:spPr>
          <a:xfrm>
            <a:off x="1924050" y="2771775"/>
            <a:ext cx="14097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/>
              <a:t>Informação</a:t>
            </a:r>
            <a:endParaRPr lang="pt-BR" sz="2000" dirty="0"/>
          </a:p>
        </p:txBody>
      </p:sp>
      <p:sp>
        <p:nvSpPr>
          <p:cNvPr id="15" name="Seta: em Forma de U 14">
            <a:extLst>
              <a:ext uri="{FF2B5EF4-FFF2-40B4-BE49-F238E27FC236}">
                <a16:creationId xmlns:a16="http://schemas.microsoft.com/office/drawing/2014/main" id="{F5AF2BC6-13A1-4362-B3D9-F88B94ACEA48}"/>
              </a:ext>
            </a:extLst>
          </p:cNvPr>
          <p:cNvSpPr/>
          <p:nvPr/>
        </p:nvSpPr>
        <p:spPr>
          <a:xfrm>
            <a:off x="2528316" y="2361438"/>
            <a:ext cx="4249293" cy="41109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B2BD92C-DD2A-4CC7-B6AC-EA2E907E6B44}"/>
              </a:ext>
            </a:extLst>
          </p:cNvPr>
          <p:cNvSpPr txBox="1"/>
          <p:nvPr/>
        </p:nvSpPr>
        <p:spPr>
          <a:xfrm>
            <a:off x="5848349" y="2676525"/>
            <a:ext cx="169545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/>
              <a:t>Conhecimento</a:t>
            </a:r>
            <a:endParaRPr lang="pt-BR" sz="2000" dirty="0"/>
          </a:p>
        </p:txBody>
      </p:sp>
      <p:sp>
        <p:nvSpPr>
          <p:cNvPr id="18" name="Seta: Dobrada para Cima 17">
            <a:extLst>
              <a:ext uri="{FF2B5EF4-FFF2-40B4-BE49-F238E27FC236}">
                <a16:creationId xmlns:a16="http://schemas.microsoft.com/office/drawing/2014/main" id="{A996B31C-2DC0-4F58-87A1-3098446EC264}"/>
              </a:ext>
            </a:extLst>
          </p:cNvPr>
          <p:cNvSpPr/>
          <p:nvPr/>
        </p:nvSpPr>
        <p:spPr>
          <a:xfrm rot="10800000">
            <a:off x="5432678" y="2853688"/>
            <a:ext cx="41224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Dobrada para Cima 18">
            <a:extLst>
              <a:ext uri="{FF2B5EF4-FFF2-40B4-BE49-F238E27FC236}">
                <a16:creationId xmlns:a16="http://schemas.microsoft.com/office/drawing/2014/main" id="{289EEB28-F371-41C0-9B01-50C546FCA984}"/>
              </a:ext>
            </a:extLst>
          </p:cNvPr>
          <p:cNvSpPr/>
          <p:nvPr/>
        </p:nvSpPr>
        <p:spPr>
          <a:xfrm rot="10800000" flipH="1">
            <a:off x="7521321" y="2853687"/>
            <a:ext cx="416433" cy="71247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o Explicativo: Seta para Baixo 22">
            <a:extLst>
              <a:ext uri="{FF2B5EF4-FFF2-40B4-BE49-F238E27FC236}">
                <a16:creationId xmlns:a16="http://schemas.microsoft.com/office/drawing/2014/main" id="{57FFA198-CD2D-4811-A5D3-3DAAA1F7C227}"/>
              </a:ext>
            </a:extLst>
          </p:cNvPr>
          <p:cNvSpPr/>
          <p:nvPr/>
        </p:nvSpPr>
        <p:spPr>
          <a:xfrm>
            <a:off x="9099668" y="2628900"/>
            <a:ext cx="2796233" cy="184785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Qual será o salário e o cargo de Sócrates quando sua idade for 50 anos?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3C971CD-9DA2-41EC-A829-A53D82FA4CBF}"/>
              </a:ext>
            </a:extLst>
          </p:cNvPr>
          <p:cNvSpPr txBox="1"/>
          <p:nvPr/>
        </p:nvSpPr>
        <p:spPr>
          <a:xfrm>
            <a:off x="9812279" y="4486157"/>
            <a:ext cx="1381125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/>
              <a:t>Inteligência</a:t>
            </a:r>
            <a:endParaRPr lang="pt-BR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14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D954A7-326F-46F8-BB14-B2F63C7A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  <a:cs typeface="Calibri Light"/>
              </a:rPr>
              <a:t>Perfect Storm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8F6D5-489E-4B77-B251-E3FF67E53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151" y="292008"/>
            <a:ext cx="7469603" cy="29834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1600">
                <a:cs typeface="Calibri"/>
              </a:rPr>
              <a:t>Alinhamento dos Astros</a:t>
            </a:r>
          </a:p>
          <a:p>
            <a:r>
              <a:rPr lang="pt-BR" sz="1600">
                <a:cs typeface="Calibri"/>
              </a:rPr>
              <a:t>Crescimento exponencial no volume de dados (Hoje: Zettabyte) (</a:t>
            </a:r>
            <a:r>
              <a:rPr lang="pt-BR" sz="1600" dirty="0">
                <a:cs typeface="Calibri"/>
                <a:hlinkClick r:id="rId2"/>
              </a:rPr>
              <a:t>Post</a:t>
            </a:r>
            <a:r>
              <a:rPr lang="pt-BR" sz="1600" dirty="0">
                <a:cs typeface="Calibri"/>
              </a:rPr>
              <a:t>)</a:t>
            </a:r>
            <a:endParaRPr lang="pt-BR" sz="1600" dirty="0">
              <a:cs typeface="Calibri"/>
              <a:hlinkClick r:id="" action="ppaction://noaction"/>
            </a:endParaRPr>
          </a:p>
          <a:p>
            <a:pPr lvl="1"/>
            <a:r>
              <a:rPr lang="pt-BR" sz="1600">
                <a:cs typeface="Calibri"/>
              </a:rPr>
              <a:t>Redes Sociais, Blogs, Fóruns, Smartphones, Web Docs, Web Storages, Filtros de Spam etc</a:t>
            </a:r>
          </a:p>
          <a:p>
            <a:pPr lvl="1"/>
            <a:r>
              <a:rPr lang="pt-BR" sz="1600">
                <a:cs typeface="Calibri"/>
              </a:rPr>
              <a:t>Últimos 2 anos superaram toda a história da humanidade (relatos)</a:t>
            </a:r>
          </a:p>
          <a:p>
            <a:r>
              <a:rPr lang="pt-BR" sz="1600">
                <a:cs typeface="Calibri"/>
              </a:rPr>
              <a:t>Baixo custo de armazenamento em disco</a:t>
            </a:r>
          </a:p>
          <a:p>
            <a:r>
              <a:rPr lang="pt-BR" sz="1600">
                <a:cs typeface="Calibri"/>
              </a:rPr>
              <a:t>Alta capacidade de processamento dos computadores</a:t>
            </a:r>
          </a:p>
          <a:p>
            <a:pPr lvl="1"/>
            <a:r>
              <a:rPr lang="pt-BR" sz="1600">
                <a:cs typeface="Calibri"/>
              </a:rPr>
              <a:t>Processamento distribuído e/ou em GPU</a:t>
            </a:r>
          </a:p>
          <a:p>
            <a:endParaRPr lang="pt-BR" sz="1600">
              <a:cs typeface="Calibri"/>
            </a:endParaRP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EAECF5F6-9505-46C0-BD16-95DC3F18D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706" y="3427884"/>
            <a:ext cx="7574232" cy="324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75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Mineração de Dados e Textos</vt:lpstr>
      <vt:lpstr>Sumário</vt:lpstr>
      <vt:lpstr>Motivos para aprender R</vt:lpstr>
      <vt:lpstr>Vantagens e desvantagens</vt:lpstr>
      <vt:lpstr>Histórico da linguagem </vt:lpstr>
      <vt:lpstr>R e outras tecnologias</vt:lpstr>
      <vt:lpstr>Dados, Informação, Conhecimento e Inteligência (sabedoria)</vt:lpstr>
      <vt:lpstr>Dados, Informação, Conhecimento e Inteligência (sabedoria)</vt:lpstr>
      <vt:lpstr>Perfect Storm</vt:lpstr>
      <vt:lpstr>Exemplos de Domínios de aplicação</vt:lpstr>
      <vt:lpstr>Como compartilhar?</vt:lpstr>
      <vt:lpstr>Material de apoio</vt:lpstr>
      <vt:lpstr>Linux, virtualização e o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1224</cp:revision>
  <dcterms:created xsi:type="dcterms:W3CDTF">2012-07-30T23:50:35Z</dcterms:created>
  <dcterms:modified xsi:type="dcterms:W3CDTF">2019-03-17T22:25:58Z</dcterms:modified>
</cp:coreProperties>
</file>