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6" r:id="rId3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1033347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b="1" dirty="0">
                <a:solidFill>
                  <a:schemeClr val="bg1"/>
                </a:solidFill>
              </a:rPr>
              <a:t>How has the revenue of 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tos Narrow" panose="020B0004020202020204" pitchFamily="34" charset="0"/>
              </a:rPr>
              <a:t>TSCO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 company changed over the years?</a:t>
            </a:r>
            <a:endParaRPr lang="en-US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7AF54-A79E-9098-C17F-F3CA923DD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637" y="3092809"/>
            <a:ext cx="3466850" cy="2047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34A8A1-0F4C-23F8-57C9-C12DEE33F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637" y="1028932"/>
            <a:ext cx="3466850" cy="20638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AFB4C7-68EF-7686-61E2-E604FBFA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67" y="3087647"/>
            <a:ext cx="3367669" cy="19710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213EA7-F1BE-C6A0-D294-437B1CC2E68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861"/>
          <a:stretch/>
        </p:blipFill>
        <p:spPr>
          <a:xfrm>
            <a:off x="122967" y="1033347"/>
            <a:ext cx="3367670" cy="20546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F770B6-C7B0-EF9E-1382-A90C272F0C6F}"/>
              </a:ext>
            </a:extLst>
          </p:cNvPr>
          <p:cNvSpPr txBox="1"/>
          <p:nvPr/>
        </p:nvSpPr>
        <p:spPr>
          <a:xfrm>
            <a:off x="122967" y="1090230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78A26C-D067-6A98-0AA7-7C17EC3EED23}"/>
              </a:ext>
            </a:extLst>
          </p:cNvPr>
          <p:cNvSpPr txBox="1"/>
          <p:nvPr/>
        </p:nvSpPr>
        <p:spPr>
          <a:xfrm>
            <a:off x="122967" y="3087646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232717-A973-5BB4-8565-098B430C911C}"/>
              </a:ext>
            </a:extLst>
          </p:cNvPr>
          <p:cNvSpPr txBox="1"/>
          <p:nvPr/>
        </p:nvSpPr>
        <p:spPr>
          <a:xfrm>
            <a:off x="3650469" y="105030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3D203-CEC1-04DC-9AAD-D01FA000E671}"/>
              </a:ext>
            </a:extLst>
          </p:cNvPr>
          <p:cNvSpPr txBox="1"/>
          <p:nvPr/>
        </p:nvSpPr>
        <p:spPr>
          <a:xfrm>
            <a:off x="3650469" y="3047725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BE003E-283F-1416-23E6-FF9D500D25FF}"/>
              </a:ext>
            </a:extLst>
          </p:cNvPr>
          <p:cNvSpPr txBox="1"/>
          <p:nvPr/>
        </p:nvSpPr>
        <p:spPr>
          <a:xfrm>
            <a:off x="6969380" y="1016400"/>
            <a:ext cx="21627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Revenue Trend</a:t>
            </a:r>
            <a:r>
              <a:rPr lang="en-US" sz="1200" dirty="0"/>
              <a:t>: Over the 4 years, the company experienced a strong growth in revenue from Year 1 to Year 3 with consistent increases in each year. However, in Year 4, there was a decline in revenue.</a:t>
            </a:r>
          </a:p>
          <a:p>
            <a:endParaRPr lang="en-US" sz="1200" dirty="0"/>
          </a:p>
          <a:p>
            <a:r>
              <a:rPr lang="en-US" sz="1200" b="1" dirty="0"/>
              <a:t>Possible Insights</a:t>
            </a:r>
            <a:r>
              <a:rPr lang="en-US" sz="1200" dirty="0"/>
              <a:t>: The drop in revenue in Year 4 could suggest changes in market conditions, competition, or other external factors that impacted the company’s performance. Further investigation into the cause of this decline may be needed for a deeper understanding.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2471100" y="971550"/>
            <a:ext cx="42018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Please make a copy! 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File -&gt; Make a Copy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Remember to include your workbook and this presentation in your submission!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5AFFB-4489-81C9-410D-DD3ED42E2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41" y="0"/>
            <a:ext cx="7546918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On-screen Show 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 Narrow</vt:lpstr>
      <vt:lpstr>Open Sans</vt:lpstr>
      <vt:lpstr>Arial</vt:lpstr>
      <vt:lpstr>Simple Light</vt:lpstr>
      <vt:lpstr>1. How has the revenue of TSCO  company changed over the years?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mayarmohsan</cp:lastModifiedBy>
  <cp:revision>1</cp:revision>
  <dcterms:modified xsi:type="dcterms:W3CDTF">2024-12-06T12:49:12Z</dcterms:modified>
</cp:coreProperties>
</file>