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8E74-32B7-75C8-DD5A-ECABDC978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FF425-A790-93B0-1CF6-A9C9FB380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0443D-EB26-D9FA-9B87-BD8FD3E9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6F78-F4B2-4D64-B1EF-070B93FDEF4E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CD6A0-91FB-F5CA-668C-E2EEA820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97F92-4FC3-ACC4-9BA2-C91E06AE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8D40-D88A-47FC-9E0C-D32C7B0B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2502-DF82-2129-2E5D-025B6461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A37B8-25E5-9A5F-9AB8-4B98C9148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D9BD2-6EF1-D933-1351-F5DA5948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6F78-F4B2-4D64-B1EF-070B93FDEF4E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5215E-8965-44BE-E623-E8CF3B3D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04F4-EA20-71E7-00E9-4AD5DC75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8D40-D88A-47FC-9E0C-D32C7B0B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5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F44BBF-491F-1788-2792-2DCB2D908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446BD-E8F9-34D1-8C23-42A5307B2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DDF24-39D0-44D4-1AE1-9A05EF3B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6F78-F4B2-4D64-B1EF-070B93FDEF4E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B8507-B49E-F335-E483-DE774D5E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0AE10-0738-8C38-D601-43F01F80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8D40-D88A-47FC-9E0C-D32C7B0B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4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20E9-F359-B0BD-1717-3A4E788C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0D992-75E1-AAEA-2145-B6B417ED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AE06D-034B-E00F-6D57-CA43304C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6F78-F4B2-4D64-B1EF-070B93FDEF4E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BD98E-7ABB-6E79-E88A-08AB685B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F601D-6E73-168B-4D49-971B1157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8D40-D88A-47FC-9E0C-D32C7B0B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2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7C11-0846-CB05-7E1D-BDBB4F22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0AF81-AB29-F105-77DB-083CF538D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7AC51-A816-C552-9EC3-D7A74F77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6F78-F4B2-4D64-B1EF-070B93FDEF4E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7AC43-0C5B-CD4A-5421-6956C3C9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41C0D-F7E3-0498-9D77-CF350D0C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8D40-D88A-47FC-9E0C-D32C7B0B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0CCB-4783-AD87-3D6B-C969523F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C753-3F7B-57A0-C114-380BDF74B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1CA4D-BB1B-BB96-8079-8FC5D20C2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51ED3-9535-742F-AA29-D9E0AEE9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6F78-F4B2-4D64-B1EF-070B93FDEF4E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7B73D-D413-04F4-EC42-A3DBA3A5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9693E-B9E9-9C94-26AA-3666B600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8D40-D88A-47FC-9E0C-D32C7B0B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8EDB-6AFC-DBA3-994A-D5EBF67A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58DDA-79D0-F76D-9352-456A21A87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638A8-8E5F-BB24-83A6-2E17668B2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A5ECB-7398-F796-561A-8BA9BFA50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D3964-CC57-F7FC-AFDE-FBF8E4BF3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36B2D-2D67-0EDC-62C4-1885BAA0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6F78-F4B2-4D64-B1EF-070B93FDEF4E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252E0-86B6-9BB8-508B-E6368EC7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58A91-875F-8922-10EB-732E8A7C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8D40-D88A-47FC-9E0C-D32C7B0B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7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B2E5-AC25-DE03-77A0-16F93401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F12B8-88E5-C74D-F1A1-D67FA422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6F78-F4B2-4D64-B1EF-070B93FDEF4E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1D051-9B7D-6344-2A56-8AAFBB14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0E476-1D21-6FD9-2BC6-48619800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8D40-D88A-47FC-9E0C-D32C7B0B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2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DEAE3-A95A-1AE0-AFA1-3E7A190B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6F78-F4B2-4D64-B1EF-070B93FDEF4E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3793E-01D3-F7FA-489B-E9B03FD3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0E838-56F3-CAD8-EB3F-23E4AC53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8D40-D88A-47FC-9E0C-D32C7B0B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9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99B2-B532-FB59-7E6E-3B5D1F1B2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3C97E-472B-AA2A-E667-56A38D512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2DD26-50EC-07F0-544B-66052B70C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523FC-C5F3-A9D4-936B-F80AFEFDE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6F78-F4B2-4D64-B1EF-070B93FDEF4E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841FC-7212-C647-3858-7A7F8542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2BC8A-56AF-FADC-DA00-8FEE98FC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8D40-D88A-47FC-9E0C-D32C7B0B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0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D4AF-B49F-B724-CE3C-FB447AEC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B90CF-077D-D07C-BAC8-B29CB3923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D639A-D3CC-3FBB-E63F-56D419FD8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E1724-2DA3-0527-A0BE-357781A0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6F78-F4B2-4D64-B1EF-070B93FDEF4E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E8C06-6410-1380-6624-DD45B72E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34920-7D29-EB28-15B9-58BC7C06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8D40-D88A-47FC-9E0C-D32C7B0B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3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EDCDA-BF5D-5B12-3D81-C24439D7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3777A-83B7-BC16-4C7B-EE3C6E6F2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48955-C69F-9FB2-76A8-5AD8D7ED0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7A6F78-F4B2-4D64-B1EF-070B93FDEF4E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9ED14-4813-148D-ED8F-50D3998DB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62258-93FE-3F96-DC0F-99A97A15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5E8D40-D88A-47FC-9E0C-D32C7B0B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5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9AC2A-AB75-AA34-7E2D-6A5A7709D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Which music genres are the most popular based on the number of tracks sold?</a:t>
            </a:r>
          </a:p>
        </p:txBody>
      </p:sp>
      <p:pic>
        <p:nvPicPr>
          <p:cNvPr id="7" name="Content Placeholder 6" descr="A graph with blue squares&#10;&#10;Description automatically generated">
            <a:extLst>
              <a:ext uri="{FF2B5EF4-FFF2-40B4-BE49-F238E27FC236}">
                <a16:creationId xmlns:a16="http://schemas.microsoft.com/office/drawing/2014/main" id="{A010F01C-35A3-C522-ED3D-0B8A271E7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048" y="402570"/>
            <a:ext cx="5981903" cy="321527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8D9CAAD-87C3-9894-0464-19306C6F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r>
              <a:rPr lang="en-US" sz="1400" b="1" dirty="0"/>
              <a:t>Most Popular Genres:</a:t>
            </a:r>
            <a:r>
              <a:rPr lang="en-US" sz="1400" dirty="0"/>
              <a:t> The most popular genre is Rock, with 835 tracks sold, followed by Latin (386) and Metal (264), demonstrating a strong preference for Rock and related genres among customers. Less popular genres like Easy Listening, Comedy, and Science Fiction show significantly lower sales, with fewer than 10 tracks sold.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229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903108-64BB-6C79-9602-55C948882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0C0004-61FE-EBF8-C85E-057184404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FE2192-0AF2-0215-C43C-1D2880E2B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A9EF8F-6C6B-5D0A-871A-D8B6DD55D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C2B538-AA97-F863-1A16-6A5E45724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63674F-4B5A-9F09-8FB7-69E6B4C95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40F45-2EA4-DD38-8C06-8764D0BA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Who are the top 5 customers based on total spending?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D1B80C4-3652-42FB-20CB-1526ABAD0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r>
              <a:rPr lang="en-US" sz="1400" b="1" dirty="0"/>
              <a:t>Top Customers:</a:t>
            </a:r>
            <a:r>
              <a:rPr lang="en-US" sz="1400" dirty="0"/>
              <a:t> The top customer, Helena </a:t>
            </a:r>
            <a:r>
              <a:rPr lang="en-US" sz="1400" dirty="0" err="1"/>
              <a:t>Holý</a:t>
            </a:r>
            <a:r>
              <a:rPr lang="en-US" sz="1400" dirty="0"/>
              <a:t>, spent the most at $49.62, closely followed by Richard Cunningham ($47.62) and Luis Rojas ($46.62). The top five customers collectively represent significant contributors to total revenue.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C7A35-FA3F-9CB2-F878-110FC924A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975" y="38477"/>
            <a:ext cx="6439826" cy="379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4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2FCAAA-7DB7-9B97-C2E9-953445134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0C30EB1-0213-4534-2925-00F28E3C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AFE0A0-A824-09BF-BB81-6DBC34984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81F623-F8AD-1448-6278-23886108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964CF7-868F-190D-7927-9EFC3B10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DA8B2B-69EF-A26E-E680-2CE4D113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8E935-F7BC-9338-B210-6D7ADCEE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the total revenue generated in each country?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FA56D9-F3C7-D8AC-CBDE-290EECC00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r>
              <a:rPr lang="en-US" sz="1400" b="1" dirty="0"/>
              <a:t>Total Revenue by Country:</a:t>
            </a:r>
            <a:r>
              <a:rPr lang="en-US" sz="1400" dirty="0"/>
              <a:t> The USA leads in revenue generation with $523.06, followed by Canada ($303.96) and France ($195.10), reflecting strong sales in North America and parts of Europe. Other countries like Argentina and Australia contribute lower revenue at $37.62 each, indicating varied customer activity across regions.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D8A21-17D0-95EA-80D5-2F6611D9B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32" y="68413"/>
            <a:ext cx="6887536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5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2993C9-E7CF-0A21-A78C-9EBD81208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89A91AF-87BF-7E00-0D73-05334E746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34B102-236D-9FC6-FE12-5FBC12C30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78887C-EF60-672B-E4D1-88339C6EC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30EF9D-705A-30DF-5E04-3BD0C6AC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F77526-D50C-B603-6FF7-1572C62E9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B9480-0717-216A-2C2E-61F0E7DA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are the top 5 most sold tracks?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20610C6-322D-657F-2A7C-CD399FF03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r>
              <a:rPr lang="en-US" sz="1400" b="1" dirty="0"/>
              <a:t>Top 5 Most Sold Tracks:</a:t>
            </a:r>
            <a:r>
              <a:rPr lang="en-US" sz="1400" dirty="0"/>
              <a:t> The most sold tracks, including "Balls to the Wall," "Inject The Venom," and "Snowballed," each recorded 2 sales, highlighting a relatively even distribution of track popularity with no standout track dominating sales.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438E1-B458-61AA-EF37-4EBA0A96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314078"/>
            <a:ext cx="5553850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5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Which music genres are the most popular based on the number of tracks sold?</vt:lpstr>
      <vt:lpstr>Who are the top 5 customers based on total spending?</vt:lpstr>
      <vt:lpstr>What is the total revenue generated in each country?</vt:lpstr>
      <vt:lpstr>What are the top 5 most sold tracks?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mayarmohsan</dc:creator>
  <cp:lastModifiedBy>mayarmohsan</cp:lastModifiedBy>
  <cp:revision>1</cp:revision>
  <dcterms:created xsi:type="dcterms:W3CDTF">2025-01-09T10:05:35Z</dcterms:created>
  <dcterms:modified xsi:type="dcterms:W3CDTF">2025-01-09T10:15:30Z</dcterms:modified>
</cp:coreProperties>
</file>