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9" r:id="rId3"/>
    <p:sldId id="257" r:id="rId4"/>
    <p:sldId id="261" r:id="rId5"/>
    <p:sldId id="263" r:id="rId6"/>
    <p:sldId id="262" r:id="rId7"/>
    <p:sldId id="25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7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6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73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3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46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5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42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26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6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78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7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93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9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08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1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2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C58D-F9F6-4764-BCF7-7BAD3018207C}" type="datetimeFigureOut">
              <a:rPr lang="pt-BR" smtClean="0"/>
              <a:t>19/09/2020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126DA3-EBAD-4269-AFCF-98A98F14BC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09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5761101"/>
            <a:ext cx="5826719" cy="1096899"/>
          </a:xfrm>
        </p:spPr>
        <p:txBody>
          <a:bodyPr>
            <a:noAutofit/>
          </a:bodyPr>
          <a:lstStyle/>
          <a:p>
            <a:pPr algn="l"/>
            <a:r>
              <a:rPr lang="pt-BR" dirty="0"/>
              <a:t>Mayara Mendes</a:t>
            </a:r>
          </a:p>
          <a:p>
            <a:pPr algn="l"/>
            <a:r>
              <a:rPr lang="pt-BR" dirty="0"/>
              <a:t>Isabela Café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3744416" cy="27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Negócio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7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>
                <a:solidFill>
                  <a:schemeClr val="accent1"/>
                </a:solidFill>
              </a:rPr>
              <a:t>escrição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Plataforma para conectar clientes que queiram realizar eventos pequenos, churrasco, aniversário e mini wedding, por exemplo, com fornecedores.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Nosso objetivo facilitar a contratação dos serviços e o contato entre o solicitante e o contratado.</a:t>
            </a:r>
          </a:p>
        </p:txBody>
      </p:sp>
    </p:spTree>
    <p:extLst>
      <p:ext uri="{BB962C8B-B14F-4D97-AF65-F5344CB8AC3E}">
        <p14:creationId xmlns:p14="http://schemas.microsoft.com/office/powerpoint/2010/main" val="28916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>
                <a:solidFill>
                  <a:schemeClr val="accent1"/>
                </a:solidFill>
              </a:rPr>
              <a:t>tapas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Ideia do negócio</a:t>
            </a:r>
          </a:p>
          <a:p>
            <a:r>
              <a:rPr lang="pt-BR" dirty="0"/>
              <a:t>Protótipos (Figma)</a:t>
            </a:r>
          </a:p>
          <a:p>
            <a:r>
              <a:rPr lang="pt-BR" dirty="0"/>
              <a:t>Criação do layout e páginas modelo</a:t>
            </a:r>
          </a:p>
          <a:p>
            <a:r>
              <a:rPr lang="pt-BR" dirty="0"/>
              <a:t>Criação do DER</a:t>
            </a:r>
          </a:p>
          <a:p>
            <a:r>
              <a:rPr lang="pt-BR" dirty="0"/>
              <a:t>Inclusão do banco de dados</a:t>
            </a:r>
          </a:p>
          <a:p>
            <a:r>
              <a:rPr lang="pt-BR" dirty="0"/>
              <a:t>Adaptação para Laravel</a:t>
            </a:r>
          </a:p>
          <a:p>
            <a:r>
              <a:rPr lang="pt-BR" dirty="0"/>
              <a:t>Login / </a:t>
            </a:r>
            <a:r>
              <a:rPr lang="pt-BR" dirty="0" err="1"/>
              <a:t>Logout</a:t>
            </a:r>
            <a:r>
              <a:rPr lang="pt-BR" dirty="0"/>
              <a:t> e cadastros</a:t>
            </a:r>
          </a:p>
          <a:p>
            <a:r>
              <a:rPr lang="pt-BR" dirty="0"/>
              <a:t>Testes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Sprints </a:t>
            </a:r>
            <a:r>
              <a:rPr lang="en-US" dirty="0" err="1"/>
              <a:t>realizadas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as </a:t>
            </a:r>
            <a:r>
              <a:rPr lang="en-US" dirty="0" err="1"/>
              <a:t>etapas</a:t>
            </a:r>
            <a:r>
              <a:rPr lang="en-US" dirty="0"/>
              <a:t> e testes; </a:t>
            </a:r>
            <a:r>
              <a:rPr lang="en-US" dirty="0" err="1"/>
              <a:t>colaboração</a:t>
            </a:r>
            <a:r>
              <a:rPr lang="en-US" dirty="0"/>
              <a:t> entre </a:t>
            </a:r>
            <a:r>
              <a:rPr lang="en-US" dirty="0" err="1"/>
              <a:t>membros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para </a:t>
            </a:r>
            <a:r>
              <a:rPr lang="en-US" dirty="0" err="1"/>
              <a:t>alterações</a:t>
            </a:r>
            <a:r>
              <a:rPr lang="en-US" dirty="0"/>
              <a:t>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evoluir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resolver um </a:t>
            </a:r>
            <a:r>
              <a:rPr lang="en-US" dirty="0" err="1"/>
              <a:t>problema</a:t>
            </a:r>
            <a:r>
              <a:rPr lang="en-US" dirty="0"/>
              <a:t>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7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541EB-B62F-4384-BFBB-8E7C36EC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B8FF7A-E014-4941-9EF1-101402F7B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84784"/>
            <a:ext cx="5995235" cy="4392488"/>
          </a:xfrm>
        </p:spPr>
      </p:pic>
    </p:spTree>
    <p:extLst>
      <p:ext uri="{BB962C8B-B14F-4D97-AF65-F5344CB8AC3E}">
        <p14:creationId xmlns:p14="http://schemas.microsoft.com/office/powerpoint/2010/main" val="294130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Mão na massa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para o navegador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65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509" y="29969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</a:rPr>
              <a:t>Obrigada!</a:t>
            </a:r>
          </a:p>
        </p:txBody>
      </p:sp>
      <p:sp>
        <p:nvSpPr>
          <p:cNvPr id="4" name="AutoShape 2" descr="https://web.whatsapp.com/pp?e=https%3A%2F%2Fpps.whatsapp.net%2Fv%2Ft61.24694-24%2F70420389_167860554480193_2374293876651692983_n.jpg%3Foh%3D047025aacb03378d1149617df6f5ac1c%26oe%3D5F67753A&amp;t=l&amp;u=5511950466535-1575281754%40g.us&amp;i=1579898799&amp;n=QKMYWVV5MZtL1F2kZjv243FTC7QHQmyPc%2BKtmX0azZI%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73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118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Apresentação do PowerPoint</vt:lpstr>
      <vt:lpstr>Negócio</vt:lpstr>
      <vt:lpstr>Descrição</vt:lpstr>
      <vt:lpstr>Etapas</vt:lpstr>
      <vt:lpstr>DER</vt:lpstr>
      <vt:lpstr>Mão na massa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 Events</dc:title>
  <dc:creator>Isabela Cafe</dc:creator>
  <cp:lastModifiedBy>Mayara Mendes</cp:lastModifiedBy>
  <cp:revision>11</cp:revision>
  <dcterms:created xsi:type="dcterms:W3CDTF">2020-09-17T14:41:38Z</dcterms:created>
  <dcterms:modified xsi:type="dcterms:W3CDTF">2020-09-19T12:52:16Z</dcterms:modified>
</cp:coreProperties>
</file>