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214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8BDC5-C1CF-E82D-A478-223982599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E98906-F746-BFEF-BD50-FD8D58EB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0E8CEF-B6AE-51BE-D0EC-A3398DCD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0D7-3F9F-4FBB-B396-BDAF5739CD5B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EACCF5-BD9E-5E10-14A1-7992331B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876439-7259-4F20-6C90-67A7A515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1B9C-CEA0-4F19-A387-740147431D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40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1C380-7B4C-1B15-4BC3-7708007E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857966-ADE7-4759-92F2-013DC54A4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96F74-AA40-BB17-7500-68BDFFAF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0D7-3F9F-4FBB-B396-BDAF5739CD5B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A592EE-3AAB-2470-6C4A-F5B06805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02A54-E677-5B6C-AC5F-5D0627CA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1B9C-CEA0-4F19-A387-740147431D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36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EAC6CB-0DE6-1D80-9F6D-AD3BA1436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63D201-D5D1-9A49-92D3-904B18133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4964E3-8C35-5F58-7028-50253C46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0D7-3F9F-4FBB-B396-BDAF5739CD5B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BCF592-B17E-D5F0-B444-DC6995C8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2C1048-F68A-427E-787D-DC814D6B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1B9C-CEA0-4F19-A387-740147431D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01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D2600-054B-C480-53EF-6444AE47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CB30-D114-6CD9-6A35-A262E18C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D4EBD9-EF71-8301-92C6-72ABA326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0D7-3F9F-4FBB-B396-BDAF5739CD5B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4D1CB0-8E50-DF35-9D33-BCB56C72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C615EE-35F8-A501-D8CE-44F2D970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1B9C-CEA0-4F19-A387-740147431D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87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0B7D7-8112-6AC6-F0D8-C9E776E9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0DD088-9D1A-9DA3-A43D-24F965F0F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F2F99A-1D51-964B-42C8-54B6C6D9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0D7-3F9F-4FBB-B396-BDAF5739CD5B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5C26E4-00C2-C14B-4E72-F1E3DDC5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2B8D6-9DD1-44DB-A2A3-7883CCEE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1B9C-CEA0-4F19-A387-740147431D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40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495A6-35D4-99BF-76C5-879C32D1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3BBABE-D9C2-F8CA-ADC1-410FD9D62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C0EDCD-B980-23DD-804D-A705F956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2221D2-86B6-60FB-5072-20715244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0D7-3F9F-4FBB-B396-BDAF5739CD5B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30C520-4063-4A50-8B75-9C108B06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B3597B-06AC-503A-435B-C0A1FE36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1B9C-CEA0-4F19-A387-740147431D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19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571BB-7074-F046-3850-179AE4C5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247533-182E-38F7-AF26-4EED92AD8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4AE2A7-232A-F570-6C66-F72E68913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CE4466-8F2D-AF74-D202-74D1ED263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948A06-08F8-96CD-6EE5-9E6429B92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E96651-1B1F-B310-FA9D-3776C2B7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0D7-3F9F-4FBB-B396-BDAF5739CD5B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34210C-E0F2-9D3E-5FDB-D8983B76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1C6F14-6304-7C0B-DBD6-9BB7E0B2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1B9C-CEA0-4F19-A387-740147431D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33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27B05-19C8-542A-0C8D-FCE089D1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81DFCF-9AD3-089C-0840-C6256B76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0D7-3F9F-4FBB-B396-BDAF5739CD5B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138F8D-9D5D-C3CE-22B4-7F56E754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1DE8E97-12F5-24B2-27C1-5EFCFDB2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1B9C-CEA0-4F19-A387-740147431D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57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F49ABC-7BEE-103E-9414-76FB34DA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0D7-3F9F-4FBB-B396-BDAF5739CD5B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679373-6C20-C995-7F85-368705B5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0309DE-8944-64D4-D6CE-AE867114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1B9C-CEA0-4F19-A387-740147431D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56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1A94C-6644-A0A0-10E3-0AC9C052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EAE931-1EB3-18F1-CBE3-FDA215876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11C7DA-0D3D-2F14-149F-564943918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4EF883-0100-ACEA-9CA8-EACA23A3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0D7-3F9F-4FBB-B396-BDAF5739CD5B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03C60-DF86-DB5D-1467-93E5B70F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216115-D791-5D22-A4CA-596ED4DF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1B9C-CEA0-4F19-A387-740147431D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29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BD0C7-EC39-EC8B-66D8-C54DDFA1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6465DE-C556-B01D-E641-18A2BC16C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888D67-4537-8BC4-32AA-DDFE4D278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605642-0DBE-97D2-2549-51133022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0D7-3F9F-4FBB-B396-BDAF5739CD5B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2D19F8-1DE2-2098-DFBC-5AECA4F2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F6D8E0-4156-C837-3EFC-8FA329F3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1B9C-CEA0-4F19-A387-740147431D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03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66E615-3C71-A6C5-A1A1-0553CA4E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121211-BE97-167A-8185-7188E842B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77BC32-5A5A-BCB9-04D9-C6B710428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2F0D7-3F9F-4FBB-B396-BDAF5739CD5B}" type="datetimeFigureOut">
              <a:rPr lang="pt-BR" smtClean="0"/>
              <a:t>22/03/2023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754868-111B-37D1-8BF0-0D27EB440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D117B-9E8F-770A-EF19-9824831EA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61B9C-CEA0-4F19-A387-740147431D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94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31F50D3-6FC4-2D0D-58C2-87F7A8BD5B4B}"/>
              </a:ext>
            </a:extLst>
          </p:cNvPr>
          <p:cNvSpPr/>
          <p:nvPr/>
        </p:nvSpPr>
        <p:spPr>
          <a:xfrm>
            <a:off x="1255219" y="2967335"/>
            <a:ext cx="96815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Programação  front e beck - </a:t>
            </a:r>
            <a:r>
              <a:rPr lang="pt-BR" sz="54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end</a:t>
            </a:r>
            <a:r>
              <a:rPr lang="pt-BR" sz="54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endParaRPr lang="pt-BR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159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6A0EDF0-1ED9-9BA7-FB39-D38F5FBD7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6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99A3E7-CCC0-FF2D-9B9C-299C854B4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9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3FDA6E0-DC9A-ADD3-0120-67A346A3D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1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0DB180F-05B8-C2E2-8836-6D53F178B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8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D72320F-5BA2-22AA-C899-31108DB49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123443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9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BE6A3B-15B7-5C09-1BF5-DB78377BF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284" y="0"/>
            <a:ext cx="12596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9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1E3E8EF-0BC1-307E-C68C-75B41611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8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GONÇALVES DE OLIVEIRA</dc:creator>
  <cp:lastModifiedBy>NICOLAS GONÇALVES DE OLIVEIRA</cp:lastModifiedBy>
  <cp:revision>1</cp:revision>
  <dcterms:created xsi:type="dcterms:W3CDTF">2023-03-22T11:27:58Z</dcterms:created>
  <dcterms:modified xsi:type="dcterms:W3CDTF">2023-03-22T11:43:46Z</dcterms:modified>
</cp:coreProperties>
</file>