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2AE7B-6589-B9D7-F074-BB7136BF8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2827E7-820E-38F7-5E57-54185D196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85770C-3F29-B56D-BAD9-3EEA8046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9F15-2B70-4CBC-8714-A660A56A0A95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88A8E4-DBC4-4871-D7A2-F8512BEB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E5EF32-C63D-B69A-73F7-441E47B7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B351-93CA-4F01-9108-84F83DD12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32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9FF08-519F-0807-F7D2-CFD2A0DC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D44BA7-82F7-4542-C63E-F06FE7612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93FBD4-4D3C-F772-BAD8-11885F76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9F15-2B70-4CBC-8714-A660A56A0A95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5FD71A-203D-9899-3308-C1C53841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B6DC00-F2AD-817D-253C-25E8C88E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B351-93CA-4F01-9108-84F83DD12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44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A7A8A2-66AE-D3C6-0545-B983805E5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6FD09E-BD4A-F93E-B84E-0DD7FD56E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AB59E6-679E-73A8-44EA-34D496E8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9F15-2B70-4CBC-8714-A660A56A0A95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B54360-5B41-D9C0-619E-1CCD357C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780AAB-7528-0545-6C30-5ACFAE78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B351-93CA-4F01-9108-84F83DD12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5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FCFA9-6622-3D0D-8E52-62F20753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D9B81B-88B4-71CE-3B92-F785A0F2E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9CB104-071F-CA0D-7DB8-DD38BAE0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9F15-2B70-4CBC-8714-A660A56A0A95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A63642-6228-E34E-4ECA-E0836035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2F9FBD-D05F-3C64-643D-2EBD7974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B351-93CA-4F01-9108-84F83DD12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9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DDC6D-0599-1BC6-AD5F-9EBA15C7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2B0E13-3A24-B027-8439-A963186E8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4019CB-7ABD-9955-6FE0-1A1FECE8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9F15-2B70-4CBC-8714-A660A56A0A95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CB4633-C5A5-53B4-2217-50F72DA46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39CD5F-E9C5-BE6B-BEFD-711133F7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B351-93CA-4F01-9108-84F83DD12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11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AC125-9242-872C-2CCF-67FFC6A7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9F0FE9-7549-8A6B-7180-2520F80A3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ED9517-6D78-FC0B-856E-6C77A2BF7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A89E97-CBE0-9D9D-BC2B-6527778C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9F15-2B70-4CBC-8714-A660A56A0A95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997FC0-C1B0-44E7-EB4E-124B1F59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99825E-A138-8C43-8912-C06CB4AB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B351-93CA-4F01-9108-84F83DD12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09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5B884-27B6-3DFA-2F90-465ED7B3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F4BB40-F5D9-3C4B-97F9-AC86D1F5D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24B33B-E908-1D69-2B3D-DCE069AB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D1A159-E8D1-3FDF-FC9E-3B9B8B997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DF99DF-BC7F-18FE-DBAF-852FDAA5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508DEE-832D-F1E6-54B3-1A5DE3DA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9F15-2B70-4CBC-8714-A660A56A0A95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E7935D-93F1-6123-B2C9-865FD54C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22C564-EFCD-F30B-B195-CF816A48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B351-93CA-4F01-9108-84F83DD12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17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772B3-538E-B685-1F97-396096C2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6EC95C-3F71-B71D-CF0C-34A3657E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9F15-2B70-4CBC-8714-A660A56A0A95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931D8E-AC04-F434-DF62-54AD4BEA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93440A-7279-D08B-FC62-1AEC9312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B351-93CA-4F01-9108-84F83DD12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22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2E8212-95CB-039C-AAAC-047D2E03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9F15-2B70-4CBC-8714-A660A56A0A95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EF38B3-F266-4AD2-9DF9-41BD8540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13E26D-C69E-A2DB-1CF0-5712C20A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B351-93CA-4F01-9108-84F83DD12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2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73B07-4DB1-00A2-49AB-4FCEB795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09E20A-76DF-CF68-CEE8-33871616B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38EDDE-D681-7909-A782-81AE2C1E8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6677BD-AE12-AF7F-9F80-441E4AF2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9F15-2B70-4CBC-8714-A660A56A0A95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EF86D3-031E-A796-B567-3B9153C2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8E7A58-6495-AE3E-986A-BC94C0FC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B351-93CA-4F01-9108-84F83DD12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7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840AF-065B-3706-E7FA-637D8828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6EB347-CF8F-3602-44DD-004EC78D4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154119-97A9-C1B0-4189-6EDCE5E87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EEA836-36B4-8C1A-01C3-6B6C3643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59F15-2B70-4CBC-8714-A660A56A0A95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86644F-8AF2-F00B-EA8C-CFEF5CFF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DC09F2-5628-8FFD-C86C-AD94AC9C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4B351-93CA-4F01-9108-84F83DD12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335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3360DE-89C5-7994-10B3-ABE33753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2FAE4A-EBBD-E05E-1298-2EAE74810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5DF82A-98FA-CC09-B178-EEF64729E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59F15-2B70-4CBC-8714-A660A56A0A95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3E8BEA-ED11-BAE0-3955-888CE6513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5F75DA-5378-0BA5-5828-F2253849C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4B351-93CA-4F01-9108-84F83DD12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48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E85E2-256D-3C9E-A457-12675C7DB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Relatório Semanal de Obra</a:t>
            </a:r>
          </a:p>
        </p:txBody>
      </p:sp>
    </p:spTree>
    <p:extLst>
      <p:ext uri="{BB962C8B-B14F-4D97-AF65-F5344CB8AC3E}">
        <p14:creationId xmlns:p14="http://schemas.microsoft.com/office/powerpoint/2010/main" val="387235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ao ar livre, pessoa, homem, edifício&#10;&#10;O conteúdo gerado por IA pode estar incorreto.">
            <a:extLst>
              <a:ext uri="{FF2B5EF4-FFF2-40B4-BE49-F238E27FC236}">
                <a16:creationId xmlns:a16="http://schemas.microsoft.com/office/drawing/2014/main" id="{E775F9D6-6A71-EB1D-4870-51702115B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1695"/>
            <a:ext cx="4748329" cy="2631931"/>
          </a:xfrm>
          <a:prstGeom prst="rect">
            <a:avLst/>
          </a:prstGeom>
        </p:spPr>
      </p:pic>
      <p:pic>
        <p:nvPicPr>
          <p:cNvPr id="7" name="Imagem 6" descr="Homem em pé ao lado de uma cerca&#10;&#10;O conteúdo gerado por IA pode estar incorreto.">
            <a:extLst>
              <a:ext uri="{FF2B5EF4-FFF2-40B4-BE49-F238E27FC236}">
                <a16:creationId xmlns:a16="http://schemas.microsoft.com/office/drawing/2014/main" id="{91A90AE1-01CE-D88F-45FC-B989CF89D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342" y="1751695"/>
            <a:ext cx="4240914" cy="2633831"/>
          </a:xfrm>
          <a:prstGeom prst="rect">
            <a:avLst/>
          </a:prstGeom>
        </p:spPr>
      </p:pic>
      <p:pic>
        <p:nvPicPr>
          <p:cNvPr id="9" name="Imagem 8" descr="Uma imagem contendo ao ar livre, pessoa, homem, em pé&#10;&#10;O conteúdo gerado por IA pode estar incorreto.">
            <a:extLst>
              <a:ext uri="{FF2B5EF4-FFF2-40B4-BE49-F238E27FC236}">
                <a16:creationId xmlns:a16="http://schemas.microsoft.com/office/drawing/2014/main" id="{70EA6C3D-D570-CC90-8296-282BBE0C8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52"/>
          <a:stretch>
            <a:fillRect/>
          </a:stretch>
        </p:blipFill>
        <p:spPr>
          <a:xfrm>
            <a:off x="9145270" y="1751694"/>
            <a:ext cx="2880154" cy="265413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73AEE1C-18DA-AAFF-C26D-EFCD2253CC95}"/>
              </a:ext>
            </a:extLst>
          </p:cNvPr>
          <p:cNvSpPr txBox="1">
            <a:spLocks/>
          </p:cNvSpPr>
          <p:nvPr/>
        </p:nvSpPr>
        <p:spPr>
          <a:xfrm>
            <a:off x="0" y="4405827"/>
            <a:ext cx="4364182" cy="400110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Dia 12/05/25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– 02º subsolo</a:t>
            </a:r>
          </a:p>
          <a:p>
            <a:pPr algn="ctr"/>
            <a:r>
              <a:rPr lang="pt-BR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Assentamento de revestimento cerâmico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001EBEA-D82B-0C58-CD3D-7B6C33ED7D7F}"/>
              </a:ext>
            </a:extLst>
          </p:cNvPr>
          <p:cNvSpPr txBox="1">
            <a:spLocks/>
          </p:cNvSpPr>
          <p:nvPr/>
        </p:nvSpPr>
        <p:spPr>
          <a:xfrm>
            <a:off x="4748329" y="4405827"/>
            <a:ext cx="4364182" cy="400110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Dia 28/05/25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– 05º pavimento</a:t>
            </a:r>
          </a:p>
          <a:p>
            <a:pPr algn="ctr"/>
            <a:r>
              <a:rPr lang="pt-BR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Montagem de andaime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096AB0-6889-143E-2809-3B3D362BB379}"/>
              </a:ext>
            </a:extLst>
          </p:cNvPr>
          <p:cNvSpPr txBox="1">
            <a:spLocks/>
          </p:cNvSpPr>
          <p:nvPr/>
        </p:nvSpPr>
        <p:spPr>
          <a:xfrm>
            <a:off x="9435040" y="4405827"/>
            <a:ext cx="2668398" cy="400110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Dia 20/05/25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– 03º subsolo</a:t>
            </a:r>
          </a:p>
          <a:p>
            <a:pPr algn="ctr"/>
            <a:r>
              <a:rPr lang="pt-BR" sz="1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Execução de laudo de sondagem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462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6A58A8C8400164C84F16410A60D24CB" ma:contentTypeVersion="12" ma:contentTypeDescription="Crie um novo documento." ma:contentTypeScope="" ma:versionID="14f3df18f6a1f3e11d2d33212584675e">
  <xsd:schema xmlns:xsd="http://www.w3.org/2001/XMLSchema" xmlns:xs="http://www.w3.org/2001/XMLSchema" xmlns:p="http://schemas.microsoft.com/office/2006/metadata/properties" xmlns:ns2="fc02c910-7c0f-4dd2-ad82-11a236f7f93a" xmlns:ns3="f08146ab-6b25-43f6-b093-4b519f7016e8" targetNamespace="http://schemas.microsoft.com/office/2006/metadata/properties" ma:root="true" ma:fieldsID="ebe0f7ddfebe2ba179255769ee30623e" ns2:_="" ns3:_="">
    <xsd:import namespace="fc02c910-7c0f-4dd2-ad82-11a236f7f93a"/>
    <xsd:import namespace="f08146ab-6b25-43f6-b093-4b519f7016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02c910-7c0f-4dd2-ad82-11a236f7f9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7eb1c580-396f-4ecb-ad69-d46642c4995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8146ab-6b25-43f6-b093-4b519f7016e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806ab14-7738-4431-8aa6-23dbbf4b7e5d}" ma:internalName="TaxCatchAll" ma:showField="CatchAllData" ma:web="f08146ab-6b25-43f6-b093-4b519f7016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c02c910-7c0f-4dd2-ad82-11a236f7f93a">
      <Terms xmlns="http://schemas.microsoft.com/office/infopath/2007/PartnerControls"/>
    </lcf76f155ced4ddcb4097134ff3c332f>
    <TaxCatchAll xmlns="f08146ab-6b25-43f6-b093-4b519f7016e8" xsi:nil="true"/>
  </documentManagement>
</p:properties>
</file>

<file path=customXml/itemProps1.xml><?xml version="1.0" encoding="utf-8"?>
<ds:datastoreItem xmlns:ds="http://schemas.openxmlformats.org/officeDocument/2006/customXml" ds:itemID="{3FC1C9A2-E0F6-4F3D-98D6-6D7E87B2F3EA}"/>
</file>

<file path=customXml/itemProps2.xml><?xml version="1.0" encoding="utf-8"?>
<ds:datastoreItem xmlns:ds="http://schemas.openxmlformats.org/officeDocument/2006/customXml" ds:itemID="{450993D2-0E47-40A9-A615-4DF283A29379}"/>
</file>

<file path=customXml/itemProps3.xml><?xml version="1.0" encoding="utf-8"?>
<ds:datastoreItem xmlns:ds="http://schemas.openxmlformats.org/officeDocument/2006/customXml" ds:itemID="{D17CB154-D0E3-44EB-B75E-B2885F2BF131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Relatório Semanal de Obra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Mayara Souza</dc:creator>
  <cp:lastModifiedBy>Mayara Souza</cp:lastModifiedBy>
  <cp:revision>1</cp:revision>
  <dcterms:created xsi:type="dcterms:W3CDTF">2025-06-16T01:09:46Z</dcterms:created>
  <dcterms:modified xsi:type="dcterms:W3CDTF">2025-06-16T01:12:58Z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0x01010086A58A8C8400164C84F16410A60D24CB</vt:lpwstr>
  </property>
</Properties>
</file>