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731873"/>
            <a:ext cx="7932425" cy="190881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61153"/>
            <a:ext cx="82296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26717"/>
            <a:ext cx="6558080" cy="81304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55808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29" y="277487"/>
            <a:ext cx="810324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2021-01-29T21:15:58Z</dcterms:modified>
</cp:coreProperties>
</file>