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326" r:id="rId3"/>
    <p:sldId id="333" r:id="rId4"/>
    <p:sldId id="318" r:id="rId5"/>
    <p:sldId id="263" r:id="rId6"/>
    <p:sldId id="289" r:id="rId7"/>
    <p:sldId id="317" r:id="rId8"/>
    <p:sldId id="327" r:id="rId9"/>
    <p:sldId id="319" r:id="rId10"/>
    <p:sldId id="320" r:id="rId11"/>
    <p:sldId id="321" r:id="rId12"/>
    <p:sldId id="322" r:id="rId13"/>
    <p:sldId id="323" r:id="rId14"/>
    <p:sldId id="324" r:id="rId15"/>
    <p:sldId id="332" r:id="rId16"/>
    <p:sldId id="325" r:id="rId17"/>
    <p:sldId id="329" r:id="rId18"/>
    <p:sldId id="328" r:id="rId19"/>
    <p:sldId id="257" r:id="rId20"/>
    <p:sldId id="330" r:id="rId21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3"/>
    </p:embeddedFont>
    <p:embeddedFont>
      <p:font typeface="David" panose="020E0502060401010101" pitchFamily="34" charset="-79"/>
      <p:regular r:id="rId24"/>
      <p:bold r:id="rId25"/>
    </p:embeddedFont>
    <p:embeddedFont>
      <p:font typeface="Gotu" pitchFamily="2" charset="77"/>
      <p:regular r:id="rId26"/>
    </p:embeddedFont>
    <p:embeddedFont>
      <p:font typeface="Livvic" pitchFamily="2" charset="77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Sarabun" pitchFamily="2" charset="-34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0B16D4-40BB-45E7-930C-A5D3CADAF250}">
  <a:tblStyle styleId="{340B16D4-40BB-45E7-930C-A5D3CADAF2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17465F-69D3-4C22-9E77-E9314BD093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1277"/>
  </p:normalViewPr>
  <p:slideViewPr>
    <p:cSldViewPr snapToGrid="0">
      <p:cViewPr>
        <p:scale>
          <a:sx n="170" d="100"/>
          <a:sy n="170" d="100"/>
        </p:scale>
        <p:origin x="-928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6" name="Google Shape;6886;g2111fcf80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7" name="Google Shape;6887;g2111fcf80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728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4227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9" name="Google Shape;70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0" name="Google Shape;70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1018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10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39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" name="Google Shape;711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7" name="Google Shape;711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8" name="Google Shape;8158;g210c99d72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9" name="Google Shape;8159;g210c99d72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830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361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145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3850" y="1217925"/>
            <a:ext cx="5736300" cy="22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3850" y="3644125"/>
            <a:ext cx="5736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85050" y="4604006"/>
            <a:ext cx="1098286" cy="1098470"/>
            <a:chOff x="5490348" y="2560163"/>
            <a:chExt cx="534550" cy="5346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430775" y="4604006"/>
            <a:ext cx="1098286" cy="1098470"/>
            <a:chOff x="5490348" y="2560163"/>
            <a:chExt cx="534550" cy="534613"/>
          </a:xfrm>
        </p:grpSpPr>
        <p:grpSp>
          <p:nvGrpSpPr>
            <p:cNvPr id="54" name="Google Shape;54;p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72;p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"/>
          <p:cNvSpPr/>
          <p:nvPr/>
        </p:nvSpPr>
        <p:spPr>
          <a:xfrm>
            <a:off x="4272138" y="183450"/>
            <a:ext cx="599700" cy="599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459188" y="449120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2"/>
          <p:cNvCxnSpPr>
            <a:stCxn id="95" idx="3"/>
          </p:cNvCxnSpPr>
          <p:nvPr/>
        </p:nvCxnSpPr>
        <p:spPr>
          <a:xfrm>
            <a:off x="4684788" y="4604000"/>
            <a:ext cx="2822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7" name="Google Shape;97;p2"/>
          <p:cNvGrpSpPr/>
          <p:nvPr/>
        </p:nvGrpSpPr>
        <p:grpSpPr>
          <a:xfrm>
            <a:off x="4355068" y="284888"/>
            <a:ext cx="433854" cy="396825"/>
            <a:chOff x="5520674" y="415273"/>
            <a:chExt cx="546622" cy="499968"/>
          </a:xfrm>
        </p:grpSpPr>
        <p:sp>
          <p:nvSpPr>
            <p:cNvPr id="98" name="Google Shape;98;p2"/>
            <p:cNvSpPr/>
            <p:nvPr/>
          </p:nvSpPr>
          <p:spPr>
            <a:xfrm>
              <a:off x="5520674" y="415273"/>
              <a:ext cx="546622" cy="499968"/>
            </a:xfrm>
            <a:custGeom>
              <a:avLst/>
              <a:gdLst/>
              <a:ahLst/>
              <a:cxnLst/>
              <a:rect l="l" t="t" r="r" b="b"/>
              <a:pathLst>
                <a:path w="17106" h="15646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1827" y="1656"/>
                    <a:pt x="1" y="5184"/>
                    <a:pt x="670" y="8835"/>
                  </a:cubicBezTo>
                  <a:cubicBezTo>
                    <a:pt x="1404" y="12841"/>
                    <a:pt x="4898" y="15646"/>
                    <a:pt x="8830" y="15646"/>
                  </a:cubicBezTo>
                  <a:cubicBezTo>
                    <a:pt x="9328" y="15646"/>
                    <a:pt x="9833" y="15601"/>
                    <a:pt x="10340" y="15508"/>
                  </a:cubicBezTo>
                  <a:cubicBezTo>
                    <a:pt x="14051" y="14828"/>
                    <a:pt x="16730" y="11781"/>
                    <a:pt x="17105" y="8210"/>
                  </a:cubicBezTo>
                  <a:lnTo>
                    <a:pt x="17105" y="8210"/>
                  </a:lnTo>
                  <a:cubicBezTo>
                    <a:pt x="16042" y="9807"/>
                    <a:pt x="14358" y="10989"/>
                    <a:pt x="12323" y="11361"/>
                  </a:cubicBezTo>
                  <a:cubicBezTo>
                    <a:pt x="11875" y="11443"/>
                    <a:pt x="11430" y="11483"/>
                    <a:pt x="10990" y="11483"/>
                  </a:cubicBezTo>
                  <a:cubicBezTo>
                    <a:pt x="7515" y="11483"/>
                    <a:pt x="4428" y="9005"/>
                    <a:pt x="3779" y="5466"/>
                  </a:cubicBezTo>
                  <a:cubicBezTo>
                    <a:pt x="3416" y="3484"/>
                    <a:pt x="3885" y="1544"/>
                    <a:pt x="49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582572" y="415305"/>
              <a:ext cx="481274" cy="440596"/>
            </a:xfrm>
            <a:custGeom>
              <a:avLst/>
              <a:gdLst/>
              <a:ahLst/>
              <a:cxnLst/>
              <a:rect l="l" t="t" r="r" b="b"/>
              <a:pathLst>
                <a:path w="15061" h="13788" extrusionOk="0">
                  <a:moveTo>
                    <a:pt x="3001" y="1"/>
                  </a:moveTo>
                  <a:cubicBezTo>
                    <a:pt x="2984" y="11"/>
                    <a:pt x="2970" y="19"/>
                    <a:pt x="2956" y="26"/>
                  </a:cubicBezTo>
                  <a:cubicBezTo>
                    <a:pt x="1159" y="1436"/>
                    <a:pt x="1" y="3626"/>
                    <a:pt x="1" y="6087"/>
                  </a:cubicBezTo>
                  <a:cubicBezTo>
                    <a:pt x="1" y="10341"/>
                    <a:pt x="3450" y="13788"/>
                    <a:pt x="7702" y="13788"/>
                  </a:cubicBezTo>
                  <a:cubicBezTo>
                    <a:pt x="11161" y="13788"/>
                    <a:pt x="14087" y="11506"/>
                    <a:pt x="15061" y="8366"/>
                  </a:cubicBezTo>
                  <a:lnTo>
                    <a:pt x="15061" y="8366"/>
                  </a:lnTo>
                  <a:cubicBezTo>
                    <a:pt x="13992" y="9882"/>
                    <a:pt x="12354" y="11000"/>
                    <a:pt x="10386" y="11362"/>
                  </a:cubicBezTo>
                  <a:cubicBezTo>
                    <a:pt x="9938" y="11444"/>
                    <a:pt x="9492" y="11483"/>
                    <a:pt x="9053" y="11483"/>
                  </a:cubicBezTo>
                  <a:cubicBezTo>
                    <a:pt x="5578" y="11483"/>
                    <a:pt x="2491" y="9007"/>
                    <a:pt x="1842" y="5467"/>
                  </a:cubicBezTo>
                  <a:cubicBezTo>
                    <a:pt x="1479" y="3484"/>
                    <a:pt x="1948" y="1544"/>
                    <a:pt x="300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" name="Google Shape;100;p2"/>
          <p:cNvCxnSpPr>
            <a:endCxn id="95" idx="1"/>
          </p:cNvCxnSpPr>
          <p:nvPr/>
        </p:nvCxnSpPr>
        <p:spPr>
          <a:xfrm>
            <a:off x="1636788" y="4598900"/>
            <a:ext cx="2822400" cy="5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1" name="Google Shape;101;p2"/>
          <p:cNvCxnSpPr>
            <a:stCxn id="94" idx="6"/>
          </p:cNvCxnSpPr>
          <p:nvPr/>
        </p:nvCxnSpPr>
        <p:spPr>
          <a:xfrm rot="10800000" flipH="1">
            <a:off x="4871838" y="478200"/>
            <a:ext cx="2635500" cy="5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2" name="Google Shape;102;p2"/>
          <p:cNvCxnSpPr>
            <a:endCxn id="94" idx="2"/>
          </p:cNvCxnSpPr>
          <p:nvPr/>
        </p:nvCxnSpPr>
        <p:spPr>
          <a:xfrm>
            <a:off x="1636638" y="478200"/>
            <a:ext cx="2635500" cy="5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03" name="Google Shape;103;p2"/>
          <p:cNvGrpSpPr/>
          <p:nvPr/>
        </p:nvGrpSpPr>
        <p:grpSpPr>
          <a:xfrm>
            <a:off x="8819015" y="763294"/>
            <a:ext cx="109511" cy="844872"/>
            <a:chOff x="5274840" y="1179394"/>
            <a:chExt cx="109511" cy="844872"/>
          </a:xfrm>
        </p:grpSpPr>
        <p:sp>
          <p:nvSpPr>
            <p:cNvPr id="104" name="Google Shape;104;p2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8646341" y="681694"/>
            <a:ext cx="67074" cy="1101987"/>
            <a:chOff x="5733466" y="1179394"/>
            <a:chExt cx="67074" cy="1101987"/>
          </a:xfrm>
        </p:grpSpPr>
        <p:sp>
          <p:nvSpPr>
            <p:cNvPr id="112" name="Google Shape;112;p2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96309" y="474623"/>
            <a:ext cx="109500" cy="3051551"/>
            <a:chOff x="4965696" y="-722152"/>
            <a:chExt cx="109500" cy="3051551"/>
          </a:xfrm>
        </p:grpSpPr>
        <p:sp>
          <p:nvSpPr>
            <p:cNvPr id="120" name="Google Shape;120;p2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507196" y="-493593"/>
            <a:ext cx="778411" cy="778504"/>
            <a:chOff x="5490348" y="2560163"/>
            <a:chExt cx="534550" cy="534613"/>
          </a:xfrm>
        </p:grpSpPr>
        <p:grpSp>
          <p:nvGrpSpPr>
            <p:cNvPr id="128" name="Google Shape;128;p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29" name="Google Shape;129;p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858396" y="-493593"/>
            <a:ext cx="778411" cy="778504"/>
            <a:chOff x="5490348" y="2560163"/>
            <a:chExt cx="534550" cy="534613"/>
          </a:xfrm>
        </p:grpSpPr>
        <p:grpSp>
          <p:nvGrpSpPr>
            <p:cNvPr id="169" name="Google Shape;169;p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70" name="Google Shape;170;p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79" name="Google Shape;179;p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90" name="Google Shape;190;p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99" name="Google Shape;199;p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6" name="Google Shape;564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647" name="Google Shape;5647;p28"/>
          <p:cNvSpPr/>
          <p:nvPr/>
        </p:nvSpPr>
        <p:spPr>
          <a:xfrm rot="10800000" flipH="1">
            <a:off x="244875" y="884578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48" name="Google Shape;5648;p28"/>
          <p:cNvCxnSpPr>
            <a:stCxn id="5647" idx="0"/>
          </p:cNvCxnSpPr>
          <p:nvPr/>
        </p:nvCxnSpPr>
        <p:spPr>
          <a:xfrm>
            <a:off x="357675" y="1110178"/>
            <a:ext cx="0" cy="108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649" name="Google Shape;5649;p28"/>
          <p:cNvSpPr/>
          <p:nvPr/>
        </p:nvSpPr>
        <p:spPr>
          <a:xfrm rot="10800000" flipH="1">
            <a:off x="8659975" y="884578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0" name="Google Shape;5650;p28"/>
          <p:cNvCxnSpPr>
            <a:stCxn id="5649" idx="0"/>
          </p:cNvCxnSpPr>
          <p:nvPr/>
        </p:nvCxnSpPr>
        <p:spPr>
          <a:xfrm>
            <a:off x="8772775" y="1110178"/>
            <a:ext cx="0" cy="1086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651" name="Google Shape;5651;p28"/>
          <p:cNvGrpSpPr/>
          <p:nvPr/>
        </p:nvGrpSpPr>
        <p:grpSpPr>
          <a:xfrm>
            <a:off x="-451383" y="4021678"/>
            <a:ext cx="1164508" cy="1164630"/>
            <a:chOff x="4524651" y="2667214"/>
            <a:chExt cx="916214" cy="916310"/>
          </a:xfrm>
        </p:grpSpPr>
        <p:sp>
          <p:nvSpPr>
            <p:cNvPr id="5652" name="Google Shape;5652;p28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8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8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8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8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7" name="Google Shape;5657;p28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5658" name="Google Shape;5658;p28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28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28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28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28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28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28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28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6" name="Google Shape;5666;p28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5667" name="Google Shape;5667;p28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28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28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28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28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28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28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28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5" name="Google Shape;5675;p28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5676" name="Google Shape;5676;p28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7" name="Google Shape;5677;p28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5678" name="Google Shape;5678;p28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28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28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28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28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28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28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85" name="Google Shape;5685;p28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8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87" name="Google Shape;5687;p28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5688" name="Google Shape;5688;p28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28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28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28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28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28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28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28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96" name="Google Shape;5696;p28"/>
          <p:cNvGrpSpPr/>
          <p:nvPr/>
        </p:nvGrpSpPr>
        <p:grpSpPr>
          <a:xfrm>
            <a:off x="8428367" y="4021691"/>
            <a:ext cx="1164508" cy="1164630"/>
            <a:chOff x="4524651" y="2667214"/>
            <a:chExt cx="916214" cy="916310"/>
          </a:xfrm>
        </p:grpSpPr>
        <p:sp>
          <p:nvSpPr>
            <p:cNvPr id="5697" name="Google Shape;5697;p28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8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8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8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8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2" name="Google Shape;5702;p28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5703" name="Google Shape;5703;p28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28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28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28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28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28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28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28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1" name="Google Shape;5711;p28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5712" name="Google Shape;5712;p28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28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28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28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28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28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28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28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0" name="Google Shape;5720;p28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5721" name="Google Shape;5721;p28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2" name="Google Shape;5722;p28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5723" name="Google Shape;5723;p28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4" name="Google Shape;5724;p28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28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28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28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28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28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30" name="Google Shape;5730;p28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8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2" name="Google Shape;5732;p28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5733" name="Google Shape;5733;p28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28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28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28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28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28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28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28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41" name="Google Shape;5741;p28"/>
          <p:cNvGrpSpPr/>
          <p:nvPr/>
        </p:nvGrpSpPr>
        <p:grpSpPr>
          <a:xfrm>
            <a:off x="178573" y="3421388"/>
            <a:ext cx="534550" cy="534613"/>
            <a:chOff x="5490348" y="2560163"/>
            <a:chExt cx="534550" cy="534613"/>
          </a:xfrm>
        </p:grpSpPr>
        <p:grpSp>
          <p:nvGrpSpPr>
            <p:cNvPr id="5742" name="Google Shape;5742;p28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5743" name="Google Shape;5743;p28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28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28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28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28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28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28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28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1" name="Google Shape;5751;p28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5752" name="Google Shape;5752;p28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28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28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28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28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28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28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28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0" name="Google Shape;5760;p28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8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2" name="Google Shape;5762;p28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5763" name="Google Shape;5763;p28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28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28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28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28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28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28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28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1" name="Google Shape;5771;p28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5772" name="Google Shape;5772;p28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28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28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28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28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28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28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28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80" name="Google Shape;5780;p28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8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2" name="Google Shape;5782;p28"/>
          <p:cNvGrpSpPr/>
          <p:nvPr/>
        </p:nvGrpSpPr>
        <p:grpSpPr>
          <a:xfrm>
            <a:off x="8428373" y="3421388"/>
            <a:ext cx="534550" cy="534613"/>
            <a:chOff x="5490348" y="2560163"/>
            <a:chExt cx="534550" cy="534613"/>
          </a:xfrm>
        </p:grpSpPr>
        <p:grpSp>
          <p:nvGrpSpPr>
            <p:cNvPr id="5783" name="Google Shape;5783;p28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5784" name="Google Shape;5784;p28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28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28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28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28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28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28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28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2" name="Google Shape;5792;p28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5793" name="Google Shape;5793;p28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28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28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28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28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28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28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28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1" name="Google Shape;5801;p28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8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03" name="Google Shape;5803;p28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5804" name="Google Shape;5804;p28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28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28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28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28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28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28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28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2" name="Google Shape;5812;p28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5813" name="Google Shape;5813;p28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28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28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28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28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28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28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28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1" name="Google Shape;5821;p28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8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3" name="Google Shape;5823;p28"/>
          <p:cNvGrpSpPr/>
          <p:nvPr/>
        </p:nvGrpSpPr>
        <p:grpSpPr>
          <a:xfrm>
            <a:off x="480696" y="11"/>
            <a:ext cx="109500" cy="3051551"/>
            <a:chOff x="4965696" y="-722152"/>
            <a:chExt cx="109500" cy="3051551"/>
          </a:xfrm>
        </p:grpSpPr>
        <p:sp>
          <p:nvSpPr>
            <p:cNvPr id="5824" name="Google Shape;5824;p28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8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8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8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8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8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8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1" name="Google Shape;5831;p28"/>
          <p:cNvGrpSpPr/>
          <p:nvPr/>
        </p:nvGrpSpPr>
        <p:grpSpPr>
          <a:xfrm>
            <a:off x="8955871" y="11"/>
            <a:ext cx="109500" cy="3051551"/>
            <a:chOff x="4965696" y="-722152"/>
            <a:chExt cx="109500" cy="3051551"/>
          </a:xfrm>
        </p:grpSpPr>
        <p:sp>
          <p:nvSpPr>
            <p:cNvPr id="5832" name="Google Shape;5832;p28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8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8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8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8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8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8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4" name="Google Shape;6344;p31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5" name="Google Shape;6345;p31"/>
          <p:cNvGrpSpPr/>
          <p:nvPr/>
        </p:nvGrpSpPr>
        <p:grpSpPr>
          <a:xfrm>
            <a:off x="658471" y="707186"/>
            <a:ext cx="109500" cy="3051551"/>
            <a:chOff x="4965696" y="-722152"/>
            <a:chExt cx="109500" cy="3051551"/>
          </a:xfrm>
        </p:grpSpPr>
        <p:sp>
          <p:nvSpPr>
            <p:cNvPr id="6346" name="Google Shape;6346;p31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1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1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1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1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1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1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3" name="Google Shape;6353;p31"/>
          <p:cNvGrpSpPr/>
          <p:nvPr/>
        </p:nvGrpSpPr>
        <p:grpSpPr>
          <a:xfrm>
            <a:off x="-609545" y="-7"/>
            <a:ext cx="1785151" cy="1785338"/>
            <a:chOff x="4524651" y="2667214"/>
            <a:chExt cx="916214" cy="916310"/>
          </a:xfrm>
        </p:grpSpPr>
        <p:sp>
          <p:nvSpPr>
            <p:cNvPr id="6354" name="Google Shape;6354;p31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1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1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1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1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9" name="Google Shape;6359;p31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360" name="Google Shape;6360;p31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31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31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31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31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31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31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31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8" name="Google Shape;6368;p31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369" name="Google Shape;6369;p31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31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31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31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31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31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31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31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7" name="Google Shape;6377;p31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378" name="Google Shape;6378;p31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79" name="Google Shape;6379;p31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380" name="Google Shape;6380;p31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1" name="Google Shape;6381;p31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2" name="Google Shape;6382;p31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3" name="Google Shape;6383;p31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4" name="Google Shape;6384;p31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5" name="Google Shape;6385;p31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6" name="Google Shape;6386;p31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387" name="Google Shape;6387;p31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1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89" name="Google Shape;6389;p31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390" name="Google Shape;6390;p31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31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31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31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31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31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31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31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8" name="Google Shape;6398;p31"/>
          <p:cNvGrpSpPr/>
          <p:nvPr/>
        </p:nvGrpSpPr>
        <p:grpSpPr>
          <a:xfrm>
            <a:off x="234948" y="1809141"/>
            <a:ext cx="956577" cy="956744"/>
            <a:chOff x="5490348" y="2560163"/>
            <a:chExt cx="534550" cy="534613"/>
          </a:xfrm>
        </p:grpSpPr>
        <p:grpSp>
          <p:nvGrpSpPr>
            <p:cNvPr id="6399" name="Google Shape;6399;p31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6400" name="Google Shape;6400;p31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31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31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31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31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31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31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31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8" name="Google Shape;6408;p31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409" name="Google Shape;6409;p31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31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31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31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31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31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31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31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7" name="Google Shape;6417;p31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1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9" name="Google Shape;6419;p31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6420" name="Google Shape;6420;p31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31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31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31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31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31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31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31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8" name="Google Shape;6428;p31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429" name="Google Shape;6429;p31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31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31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31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31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31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31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31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7" name="Google Shape;6437;p31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1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9" name="Google Shape;6439;p31"/>
          <p:cNvGrpSpPr/>
          <p:nvPr/>
        </p:nvGrpSpPr>
        <p:grpSpPr>
          <a:xfrm>
            <a:off x="1483207" y="466702"/>
            <a:ext cx="238896" cy="1305801"/>
            <a:chOff x="4485282" y="486853"/>
            <a:chExt cx="312651" cy="1708940"/>
          </a:xfrm>
        </p:grpSpPr>
        <p:sp>
          <p:nvSpPr>
            <p:cNvPr id="6440" name="Google Shape;6440;p31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1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1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1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1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31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31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1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1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1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1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1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1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1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1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1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1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1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1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1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1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1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2" name="Google Shape;6462;p31"/>
          <p:cNvGrpSpPr/>
          <p:nvPr/>
        </p:nvGrpSpPr>
        <p:grpSpPr>
          <a:xfrm>
            <a:off x="1314985" y="-822109"/>
            <a:ext cx="168066" cy="3735746"/>
            <a:chOff x="298669" y="-1419369"/>
            <a:chExt cx="219953" cy="4889080"/>
          </a:xfrm>
        </p:grpSpPr>
        <p:sp>
          <p:nvSpPr>
            <p:cNvPr id="6463" name="Google Shape;6463;p31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31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31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31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31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31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31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31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31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31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31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31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31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31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31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8" name="Google Shape;6478;p31"/>
          <p:cNvGrpSpPr/>
          <p:nvPr/>
        </p:nvGrpSpPr>
        <p:grpSpPr>
          <a:xfrm>
            <a:off x="1018198" y="-175509"/>
            <a:ext cx="956577" cy="956744"/>
            <a:chOff x="5490348" y="2560163"/>
            <a:chExt cx="534550" cy="534613"/>
          </a:xfrm>
        </p:grpSpPr>
        <p:grpSp>
          <p:nvGrpSpPr>
            <p:cNvPr id="6479" name="Google Shape;6479;p31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6480" name="Google Shape;6480;p31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31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31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31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31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31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31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31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8" name="Google Shape;6488;p31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489" name="Google Shape;6489;p31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31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31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31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31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31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31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31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97" name="Google Shape;6497;p31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31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9" name="Google Shape;6499;p31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6500" name="Google Shape;6500;p31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31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31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31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31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31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31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31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8" name="Google Shape;6508;p31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509" name="Google Shape;6509;p31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31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31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31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31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31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31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31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17" name="Google Shape;6517;p31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1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9" name="Google Shape;6519;p31"/>
          <p:cNvSpPr/>
          <p:nvPr/>
        </p:nvSpPr>
        <p:spPr>
          <a:xfrm rot="10800000" flipH="1">
            <a:off x="8317975" y="245895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0" name="Google Shape;6520;p31"/>
          <p:cNvCxnSpPr/>
          <p:nvPr/>
        </p:nvCxnSpPr>
        <p:spPr>
          <a:xfrm rot="10800000">
            <a:off x="8430775" y="537450"/>
            <a:ext cx="0" cy="1921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21" name="Google Shape;6521;p31"/>
          <p:cNvCxnSpPr/>
          <p:nvPr/>
        </p:nvCxnSpPr>
        <p:spPr>
          <a:xfrm>
            <a:off x="8430775" y="2684550"/>
            <a:ext cx="0" cy="188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22" name="Google Shape;6522;p31"/>
          <p:cNvSpPr/>
          <p:nvPr/>
        </p:nvSpPr>
        <p:spPr>
          <a:xfrm>
            <a:off x="1314970" y="870635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3" name="Google Shape;6523;p31"/>
          <p:cNvGrpSpPr/>
          <p:nvPr/>
        </p:nvGrpSpPr>
        <p:grpSpPr>
          <a:xfrm>
            <a:off x="105423" y="3996122"/>
            <a:ext cx="1215632" cy="1215760"/>
            <a:chOff x="4524651" y="2667214"/>
            <a:chExt cx="916214" cy="916310"/>
          </a:xfrm>
        </p:grpSpPr>
        <p:sp>
          <p:nvSpPr>
            <p:cNvPr id="6524" name="Google Shape;6524;p31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1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1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1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1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9" name="Google Shape;6529;p31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530" name="Google Shape;6530;p31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31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31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31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31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31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31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31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8" name="Google Shape;6538;p31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539" name="Google Shape;6539;p31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31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31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31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31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31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31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31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7" name="Google Shape;6547;p31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548" name="Google Shape;6548;p31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49" name="Google Shape;6549;p31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550" name="Google Shape;6550;p31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1" name="Google Shape;6551;p31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2" name="Google Shape;6552;p31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3" name="Google Shape;6553;p31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4" name="Google Shape;6554;p31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5" name="Google Shape;6555;p31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6" name="Google Shape;6556;p31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57" name="Google Shape;6557;p31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1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59" name="Google Shape;6559;p31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560" name="Google Shape;6560;p31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31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31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31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31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31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31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31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68" name="Google Shape;6568;p31"/>
          <p:cNvGrpSpPr/>
          <p:nvPr/>
        </p:nvGrpSpPr>
        <p:grpSpPr>
          <a:xfrm>
            <a:off x="8628940" y="-12"/>
            <a:ext cx="187931" cy="1449884"/>
            <a:chOff x="5274840" y="1179394"/>
            <a:chExt cx="109511" cy="844872"/>
          </a:xfrm>
        </p:grpSpPr>
        <p:sp>
          <p:nvSpPr>
            <p:cNvPr id="6569" name="Google Shape;6569;p31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1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1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1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1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1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1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6" name="Google Shape;6576;p31"/>
          <p:cNvGrpSpPr/>
          <p:nvPr/>
        </p:nvGrpSpPr>
        <p:grpSpPr>
          <a:xfrm>
            <a:off x="8843430" y="11"/>
            <a:ext cx="115106" cy="1891119"/>
            <a:chOff x="5733466" y="1179394"/>
            <a:chExt cx="67074" cy="1101987"/>
          </a:xfrm>
        </p:grpSpPr>
        <p:sp>
          <p:nvSpPr>
            <p:cNvPr id="6577" name="Google Shape;6577;p31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1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1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1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1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1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1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5" name="Google Shape;6585;p32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6" name="Google Shape;6586;p32"/>
          <p:cNvGrpSpPr/>
          <p:nvPr/>
        </p:nvGrpSpPr>
        <p:grpSpPr>
          <a:xfrm>
            <a:off x="146120" y="3141347"/>
            <a:ext cx="2650516" cy="1842809"/>
            <a:chOff x="5510864" y="3448528"/>
            <a:chExt cx="1744679" cy="1213013"/>
          </a:xfrm>
        </p:grpSpPr>
        <p:grpSp>
          <p:nvGrpSpPr>
            <p:cNvPr id="6587" name="Google Shape;6587;p32"/>
            <p:cNvGrpSpPr/>
            <p:nvPr/>
          </p:nvGrpSpPr>
          <p:grpSpPr>
            <a:xfrm>
              <a:off x="5669172" y="3448528"/>
              <a:ext cx="1428069" cy="1213013"/>
              <a:chOff x="5669172" y="3448528"/>
              <a:chExt cx="1428069" cy="1213013"/>
            </a:xfrm>
          </p:grpSpPr>
          <p:sp>
            <p:nvSpPr>
              <p:cNvPr id="6588" name="Google Shape;6588;p32"/>
              <p:cNvSpPr/>
              <p:nvPr/>
            </p:nvSpPr>
            <p:spPr>
              <a:xfrm>
                <a:off x="6613907" y="3862416"/>
                <a:ext cx="69534" cy="538793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6861" extrusionOk="0">
                    <a:moveTo>
                      <a:pt x="1090" y="4904"/>
                    </a:moveTo>
                    <a:cubicBezTo>
                      <a:pt x="1090" y="4904"/>
                      <a:pt x="1658" y="5390"/>
                      <a:pt x="1396" y="5763"/>
                    </a:cubicBezTo>
                    <a:lnTo>
                      <a:pt x="1466" y="5763"/>
                    </a:lnTo>
                    <a:lnTo>
                      <a:pt x="1466" y="6364"/>
                    </a:lnTo>
                    <a:lnTo>
                      <a:pt x="715" y="6364"/>
                    </a:lnTo>
                    <a:lnTo>
                      <a:pt x="715" y="5763"/>
                    </a:lnTo>
                    <a:lnTo>
                      <a:pt x="784" y="5763"/>
                    </a:lnTo>
                    <a:cubicBezTo>
                      <a:pt x="522" y="5390"/>
                      <a:pt x="1090" y="4904"/>
                      <a:pt x="1090" y="4904"/>
                    </a:cubicBezTo>
                    <a:close/>
                    <a:moveTo>
                      <a:pt x="1089" y="1"/>
                    </a:moveTo>
                    <a:lnTo>
                      <a:pt x="980" y="1577"/>
                    </a:lnTo>
                    <a:lnTo>
                      <a:pt x="889" y="1577"/>
                    </a:lnTo>
                    <a:lnTo>
                      <a:pt x="889" y="1673"/>
                    </a:lnTo>
                    <a:lnTo>
                      <a:pt x="777" y="1673"/>
                    </a:lnTo>
                    <a:lnTo>
                      <a:pt x="777" y="1779"/>
                    </a:lnTo>
                    <a:cubicBezTo>
                      <a:pt x="777" y="1779"/>
                      <a:pt x="92" y="2007"/>
                      <a:pt x="92" y="2956"/>
                    </a:cubicBezTo>
                    <a:lnTo>
                      <a:pt x="0" y="3048"/>
                    </a:lnTo>
                    <a:lnTo>
                      <a:pt x="0" y="4459"/>
                    </a:lnTo>
                    <a:lnTo>
                      <a:pt x="135" y="4510"/>
                    </a:lnTo>
                    <a:lnTo>
                      <a:pt x="135" y="16860"/>
                    </a:lnTo>
                    <a:lnTo>
                      <a:pt x="2041" y="16860"/>
                    </a:lnTo>
                    <a:lnTo>
                      <a:pt x="2041" y="4510"/>
                    </a:lnTo>
                    <a:lnTo>
                      <a:pt x="2176" y="4459"/>
                    </a:lnTo>
                    <a:lnTo>
                      <a:pt x="2176" y="3048"/>
                    </a:lnTo>
                    <a:lnTo>
                      <a:pt x="2083" y="2956"/>
                    </a:lnTo>
                    <a:cubicBezTo>
                      <a:pt x="2083" y="2009"/>
                      <a:pt x="1400" y="1779"/>
                      <a:pt x="1400" y="1779"/>
                    </a:cubicBezTo>
                    <a:lnTo>
                      <a:pt x="1400" y="1673"/>
                    </a:lnTo>
                    <a:lnTo>
                      <a:pt x="1287" y="1673"/>
                    </a:lnTo>
                    <a:lnTo>
                      <a:pt x="1287" y="1577"/>
                    </a:lnTo>
                    <a:lnTo>
                      <a:pt x="1196" y="1577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32"/>
              <p:cNvSpPr/>
              <p:nvPr/>
            </p:nvSpPr>
            <p:spPr>
              <a:xfrm>
                <a:off x="6752338" y="3968541"/>
                <a:ext cx="69598" cy="538793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16861" extrusionOk="0">
                    <a:moveTo>
                      <a:pt x="1089" y="4903"/>
                    </a:moveTo>
                    <a:cubicBezTo>
                      <a:pt x="1089" y="4903"/>
                      <a:pt x="1657" y="5391"/>
                      <a:pt x="1395" y="5764"/>
                    </a:cubicBezTo>
                    <a:lnTo>
                      <a:pt x="1464" y="5764"/>
                    </a:lnTo>
                    <a:lnTo>
                      <a:pt x="1464" y="6363"/>
                    </a:lnTo>
                    <a:lnTo>
                      <a:pt x="713" y="6363"/>
                    </a:lnTo>
                    <a:lnTo>
                      <a:pt x="713" y="5764"/>
                    </a:lnTo>
                    <a:lnTo>
                      <a:pt x="783" y="5764"/>
                    </a:lnTo>
                    <a:cubicBezTo>
                      <a:pt x="521" y="5391"/>
                      <a:pt x="1089" y="4903"/>
                      <a:pt x="1089" y="4903"/>
                    </a:cubicBezTo>
                    <a:close/>
                    <a:moveTo>
                      <a:pt x="1089" y="0"/>
                    </a:moveTo>
                    <a:lnTo>
                      <a:pt x="981" y="1577"/>
                    </a:lnTo>
                    <a:lnTo>
                      <a:pt x="890" y="1577"/>
                    </a:lnTo>
                    <a:lnTo>
                      <a:pt x="890" y="1672"/>
                    </a:lnTo>
                    <a:lnTo>
                      <a:pt x="777" y="1672"/>
                    </a:lnTo>
                    <a:lnTo>
                      <a:pt x="777" y="1779"/>
                    </a:lnTo>
                    <a:cubicBezTo>
                      <a:pt x="777" y="1779"/>
                      <a:pt x="94" y="2008"/>
                      <a:pt x="94" y="2955"/>
                    </a:cubicBezTo>
                    <a:lnTo>
                      <a:pt x="0" y="3047"/>
                    </a:lnTo>
                    <a:lnTo>
                      <a:pt x="0" y="4460"/>
                    </a:lnTo>
                    <a:lnTo>
                      <a:pt x="135" y="4511"/>
                    </a:lnTo>
                    <a:lnTo>
                      <a:pt x="135" y="16861"/>
                    </a:lnTo>
                    <a:lnTo>
                      <a:pt x="2043" y="16861"/>
                    </a:lnTo>
                    <a:lnTo>
                      <a:pt x="2043" y="4511"/>
                    </a:lnTo>
                    <a:lnTo>
                      <a:pt x="2177" y="4460"/>
                    </a:lnTo>
                    <a:lnTo>
                      <a:pt x="2177" y="3047"/>
                    </a:lnTo>
                    <a:lnTo>
                      <a:pt x="2085" y="2955"/>
                    </a:lnTo>
                    <a:cubicBezTo>
                      <a:pt x="2085" y="2010"/>
                      <a:pt x="1401" y="1779"/>
                      <a:pt x="1401" y="1779"/>
                    </a:cubicBezTo>
                    <a:lnTo>
                      <a:pt x="1401" y="1672"/>
                    </a:lnTo>
                    <a:lnTo>
                      <a:pt x="1287" y="1672"/>
                    </a:lnTo>
                    <a:lnTo>
                      <a:pt x="1287" y="1577"/>
                    </a:lnTo>
                    <a:lnTo>
                      <a:pt x="1197" y="1577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32"/>
              <p:cNvSpPr/>
              <p:nvPr/>
            </p:nvSpPr>
            <p:spPr>
              <a:xfrm>
                <a:off x="6082933" y="3862480"/>
                <a:ext cx="69534" cy="53876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6860" extrusionOk="0">
                    <a:moveTo>
                      <a:pt x="1089" y="4902"/>
                    </a:moveTo>
                    <a:cubicBezTo>
                      <a:pt x="1089" y="4902"/>
                      <a:pt x="1657" y="5388"/>
                      <a:pt x="1395" y="5761"/>
                    </a:cubicBezTo>
                    <a:lnTo>
                      <a:pt x="1463" y="5761"/>
                    </a:lnTo>
                    <a:lnTo>
                      <a:pt x="1463" y="6362"/>
                    </a:lnTo>
                    <a:lnTo>
                      <a:pt x="712" y="6362"/>
                    </a:lnTo>
                    <a:lnTo>
                      <a:pt x="712" y="5761"/>
                    </a:lnTo>
                    <a:lnTo>
                      <a:pt x="781" y="5761"/>
                    </a:lnTo>
                    <a:cubicBezTo>
                      <a:pt x="519" y="5388"/>
                      <a:pt x="1089" y="4902"/>
                      <a:pt x="1089" y="4902"/>
                    </a:cubicBezTo>
                    <a:close/>
                    <a:moveTo>
                      <a:pt x="1089" y="0"/>
                    </a:moveTo>
                    <a:lnTo>
                      <a:pt x="980" y="1576"/>
                    </a:lnTo>
                    <a:lnTo>
                      <a:pt x="889" y="1576"/>
                    </a:lnTo>
                    <a:lnTo>
                      <a:pt x="889" y="1672"/>
                    </a:lnTo>
                    <a:lnTo>
                      <a:pt x="777" y="1672"/>
                    </a:lnTo>
                    <a:lnTo>
                      <a:pt x="777" y="1779"/>
                    </a:lnTo>
                    <a:cubicBezTo>
                      <a:pt x="777" y="1779"/>
                      <a:pt x="93" y="2007"/>
                      <a:pt x="93" y="2955"/>
                    </a:cubicBezTo>
                    <a:lnTo>
                      <a:pt x="1" y="3047"/>
                    </a:lnTo>
                    <a:lnTo>
                      <a:pt x="1" y="4459"/>
                    </a:lnTo>
                    <a:lnTo>
                      <a:pt x="135" y="4510"/>
                    </a:lnTo>
                    <a:lnTo>
                      <a:pt x="135" y="16860"/>
                    </a:lnTo>
                    <a:lnTo>
                      <a:pt x="2041" y="16860"/>
                    </a:lnTo>
                    <a:lnTo>
                      <a:pt x="2041" y="4510"/>
                    </a:lnTo>
                    <a:lnTo>
                      <a:pt x="2176" y="4459"/>
                    </a:lnTo>
                    <a:lnTo>
                      <a:pt x="2176" y="3047"/>
                    </a:lnTo>
                    <a:lnTo>
                      <a:pt x="2084" y="2955"/>
                    </a:lnTo>
                    <a:cubicBezTo>
                      <a:pt x="2084" y="2008"/>
                      <a:pt x="1401" y="1779"/>
                      <a:pt x="1401" y="1779"/>
                    </a:cubicBezTo>
                    <a:lnTo>
                      <a:pt x="1401" y="1672"/>
                    </a:lnTo>
                    <a:lnTo>
                      <a:pt x="1287" y="1672"/>
                    </a:lnTo>
                    <a:lnTo>
                      <a:pt x="1287" y="1576"/>
                    </a:lnTo>
                    <a:lnTo>
                      <a:pt x="1197" y="1576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32"/>
              <p:cNvSpPr/>
              <p:nvPr/>
            </p:nvSpPr>
            <p:spPr>
              <a:xfrm>
                <a:off x="5944501" y="3968541"/>
                <a:ext cx="69534" cy="538793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6861" extrusionOk="0">
                    <a:moveTo>
                      <a:pt x="1089" y="4903"/>
                    </a:moveTo>
                    <a:cubicBezTo>
                      <a:pt x="1089" y="4903"/>
                      <a:pt x="1659" y="5391"/>
                      <a:pt x="1395" y="5764"/>
                    </a:cubicBezTo>
                    <a:lnTo>
                      <a:pt x="1464" y="5764"/>
                    </a:lnTo>
                    <a:lnTo>
                      <a:pt x="1464" y="6363"/>
                    </a:lnTo>
                    <a:lnTo>
                      <a:pt x="713" y="6363"/>
                    </a:lnTo>
                    <a:lnTo>
                      <a:pt x="713" y="5764"/>
                    </a:lnTo>
                    <a:lnTo>
                      <a:pt x="783" y="5764"/>
                    </a:lnTo>
                    <a:cubicBezTo>
                      <a:pt x="521" y="5391"/>
                      <a:pt x="1089" y="4903"/>
                      <a:pt x="1089" y="4903"/>
                    </a:cubicBezTo>
                    <a:close/>
                    <a:moveTo>
                      <a:pt x="1087" y="0"/>
                    </a:moveTo>
                    <a:lnTo>
                      <a:pt x="980" y="1577"/>
                    </a:lnTo>
                    <a:lnTo>
                      <a:pt x="889" y="1577"/>
                    </a:lnTo>
                    <a:lnTo>
                      <a:pt x="889" y="1672"/>
                    </a:lnTo>
                    <a:lnTo>
                      <a:pt x="776" y="1672"/>
                    </a:lnTo>
                    <a:lnTo>
                      <a:pt x="776" y="1779"/>
                    </a:lnTo>
                    <a:cubicBezTo>
                      <a:pt x="776" y="1779"/>
                      <a:pt x="91" y="2007"/>
                      <a:pt x="91" y="2955"/>
                    </a:cubicBezTo>
                    <a:lnTo>
                      <a:pt x="1" y="3047"/>
                    </a:lnTo>
                    <a:lnTo>
                      <a:pt x="1" y="4460"/>
                    </a:lnTo>
                    <a:lnTo>
                      <a:pt x="135" y="4511"/>
                    </a:lnTo>
                    <a:lnTo>
                      <a:pt x="135" y="16861"/>
                    </a:lnTo>
                    <a:lnTo>
                      <a:pt x="2041" y="16861"/>
                    </a:lnTo>
                    <a:lnTo>
                      <a:pt x="2041" y="4511"/>
                    </a:lnTo>
                    <a:lnTo>
                      <a:pt x="2176" y="4460"/>
                    </a:lnTo>
                    <a:lnTo>
                      <a:pt x="2176" y="3047"/>
                    </a:lnTo>
                    <a:lnTo>
                      <a:pt x="2084" y="2955"/>
                    </a:lnTo>
                    <a:cubicBezTo>
                      <a:pt x="2084" y="2010"/>
                      <a:pt x="1399" y="1779"/>
                      <a:pt x="1399" y="1779"/>
                    </a:cubicBezTo>
                    <a:lnTo>
                      <a:pt x="1399" y="1672"/>
                    </a:lnTo>
                    <a:lnTo>
                      <a:pt x="1286" y="1672"/>
                    </a:lnTo>
                    <a:lnTo>
                      <a:pt x="1286" y="1577"/>
                    </a:lnTo>
                    <a:lnTo>
                      <a:pt x="1195" y="1577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32"/>
              <p:cNvSpPr/>
              <p:nvPr/>
            </p:nvSpPr>
            <p:spPr>
              <a:xfrm>
                <a:off x="6983505" y="4224888"/>
                <a:ext cx="75893" cy="40250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2596" extrusionOk="0">
                    <a:moveTo>
                      <a:pt x="1186" y="5354"/>
                    </a:moveTo>
                    <a:cubicBezTo>
                      <a:pt x="1186" y="5354"/>
                      <a:pt x="1805" y="5886"/>
                      <a:pt x="1520" y="6294"/>
                    </a:cubicBezTo>
                    <a:lnTo>
                      <a:pt x="1594" y="6294"/>
                    </a:lnTo>
                    <a:lnTo>
                      <a:pt x="1594" y="6949"/>
                    </a:lnTo>
                    <a:lnTo>
                      <a:pt x="775" y="6949"/>
                    </a:lnTo>
                    <a:lnTo>
                      <a:pt x="775" y="6294"/>
                    </a:lnTo>
                    <a:lnTo>
                      <a:pt x="850" y="6294"/>
                    </a:lnTo>
                    <a:cubicBezTo>
                      <a:pt x="563" y="5886"/>
                      <a:pt x="1186" y="5354"/>
                      <a:pt x="1186" y="5354"/>
                    </a:cubicBezTo>
                    <a:close/>
                    <a:moveTo>
                      <a:pt x="1187" y="0"/>
                    </a:moveTo>
                    <a:lnTo>
                      <a:pt x="1069" y="1721"/>
                    </a:lnTo>
                    <a:lnTo>
                      <a:pt x="973" y="1721"/>
                    </a:lnTo>
                    <a:lnTo>
                      <a:pt x="973" y="1826"/>
                    </a:lnTo>
                    <a:lnTo>
                      <a:pt x="848" y="1826"/>
                    </a:lnTo>
                    <a:lnTo>
                      <a:pt x="848" y="1942"/>
                    </a:lnTo>
                    <a:cubicBezTo>
                      <a:pt x="848" y="1942"/>
                      <a:pt x="103" y="2193"/>
                      <a:pt x="103" y="3227"/>
                    </a:cubicBezTo>
                    <a:lnTo>
                      <a:pt x="1" y="3328"/>
                    </a:lnTo>
                    <a:lnTo>
                      <a:pt x="1" y="4867"/>
                    </a:lnTo>
                    <a:lnTo>
                      <a:pt x="148" y="4922"/>
                    </a:lnTo>
                    <a:lnTo>
                      <a:pt x="148" y="12596"/>
                    </a:lnTo>
                    <a:lnTo>
                      <a:pt x="2229" y="12596"/>
                    </a:lnTo>
                    <a:lnTo>
                      <a:pt x="2229" y="4922"/>
                    </a:lnTo>
                    <a:lnTo>
                      <a:pt x="2374" y="4867"/>
                    </a:lnTo>
                    <a:lnTo>
                      <a:pt x="2374" y="3328"/>
                    </a:lnTo>
                    <a:lnTo>
                      <a:pt x="2271" y="3227"/>
                    </a:lnTo>
                    <a:cubicBezTo>
                      <a:pt x="2271" y="2194"/>
                      <a:pt x="1526" y="1942"/>
                      <a:pt x="1526" y="1942"/>
                    </a:cubicBezTo>
                    <a:lnTo>
                      <a:pt x="1526" y="1826"/>
                    </a:lnTo>
                    <a:lnTo>
                      <a:pt x="1401" y="1826"/>
                    </a:lnTo>
                    <a:lnTo>
                      <a:pt x="1401" y="1721"/>
                    </a:lnTo>
                    <a:lnTo>
                      <a:pt x="1303" y="1721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32"/>
              <p:cNvSpPr/>
              <p:nvPr/>
            </p:nvSpPr>
            <p:spPr>
              <a:xfrm>
                <a:off x="5707167" y="4224888"/>
                <a:ext cx="75893" cy="40250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2596" extrusionOk="0">
                    <a:moveTo>
                      <a:pt x="1187" y="5354"/>
                    </a:moveTo>
                    <a:cubicBezTo>
                      <a:pt x="1187" y="5354"/>
                      <a:pt x="1806" y="5886"/>
                      <a:pt x="1521" y="6294"/>
                    </a:cubicBezTo>
                    <a:lnTo>
                      <a:pt x="1596" y="6294"/>
                    </a:lnTo>
                    <a:lnTo>
                      <a:pt x="1596" y="6949"/>
                    </a:lnTo>
                    <a:lnTo>
                      <a:pt x="776" y="6949"/>
                    </a:lnTo>
                    <a:lnTo>
                      <a:pt x="776" y="6294"/>
                    </a:lnTo>
                    <a:lnTo>
                      <a:pt x="852" y="6294"/>
                    </a:lnTo>
                    <a:cubicBezTo>
                      <a:pt x="564" y="5886"/>
                      <a:pt x="1187" y="5354"/>
                      <a:pt x="1187" y="5354"/>
                    </a:cubicBezTo>
                    <a:close/>
                    <a:moveTo>
                      <a:pt x="1187" y="0"/>
                    </a:moveTo>
                    <a:lnTo>
                      <a:pt x="1069" y="1721"/>
                    </a:lnTo>
                    <a:lnTo>
                      <a:pt x="973" y="1721"/>
                    </a:lnTo>
                    <a:lnTo>
                      <a:pt x="973" y="1826"/>
                    </a:lnTo>
                    <a:lnTo>
                      <a:pt x="848" y="1826"/>
                    </a:lnTo>
                    <a:lnTo>
                      <a:pt x="848" y="1942"/>
                    </a:lnTo>
                    <a:cubicBezTo>
                      <a:pt x="848" y="1942"/>
                      <a:pt x="102" y="2193"/>
                      <a:pt x="102" y="3227"/>
                    </a:cubicBezTo>
                    <a:lnTo>
                      <a:pt x="0" y="3328"/>
                    </a:lnTo>
                    <a:lnTo>
                      <a:pt x="0" y="4867"/>
                    </a:lnTo>
                    <a:lnTo>
                      <a:pt x="148" y="4922"/>
                    </a:lnTo>
                    <a:lnTo>
                      <a:pt x="148" y="12596"/>
                    </a:lnTo>
                    <a:lnTo>
                      <a:pt x="2228" y="12596"/>
                    </a:lnTo>
                    <a:lnTo>
                      <a:pt x="2228" y="4922"/>
                    </a:lnTo>
                    <a:lnTo>
                      <a:pt x="2374" y="4867"/>
                    </a:lnTo>
                    <a:lnTo>
                      <a:pt x="2374" y="3328"/>
                    </a:lnTo>
                    <a:lnTo>
                      <a:pt x="2271" y="3227"/>
                    </a:lnTo>
                    <a:cubicBezTo>
                      <a:pt x="2271" y="2194"/>
                      <a:pt x="1525" y="1942"/>
                      <a:pt x="1525" y="1942"/>
                    </a:cubicBezTo>
                    <a:lnTo>
                      <a:pt x="1525" y="1826"/>
                    </a:lnTo>
                    <a:lnTo>
                      <a:pt x="1401" y="1826"/>
                    </a:lnTo>
                    <a:lnTo>
                      <a:pt x="1401" y="1721"/>
                    </a:lnTo>
                    <a:lnTo>
                      <a:pt x="1303" y="1721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32"/>
              <p:cNvSpPr/>
              <p:nvPr/>
            </p:nvSpPr>
            <p:spPr>
              <a:xfrm>
                <a:off x="6142338" y="3501766"/>
                <a:ext cx="481690" cy="1159775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294" extrusionOk="0">
                    <a:moveTo>
                      <a:pt x="7537" y="1"/>
                    </a:moveTo>
                    <a:lnTo>
                      <a:pt x="7210" y="3401"/>
                    </a:lnTo>
                    <a:lnTo>
                      <a:pt x="6802" y="3401"/>
                    </a:lnTo>
                    <a:lnTo>
                      <a:pt x="6802" y="3572"/>
                    </a:lnTo>
                    <a:lnTo>
                      <a:pt x="6388" y="3572"/>
                    </a:lnTo>
                    <a:lnTo>
                      <a:pt x="6341" y="3708"/>
                    </a:lnTo>
                    <a:lnTo>
                      <a:pt x="6045" y="3708"/>
                    </a:lnTo>
                    <a:lnTo>
                      <a:pt x="5933" y="3914"/>
                    </a:lnTo>
                    <a:cubicBezTo>
                      <a:pt x="5933" y="3914"/>
                      <a:pt x="3286" y="4587"/>
                      <a:pt x="1643" y="7323"/>
                    </a:cubicBezTo>
                    <a:cubicBezTo>
                      <a:pt x="1" y="10061"/>
                      <a:pt x="1302" y="13778"/>
                      <a:pt x="1302" y="13778"/>
                    </a:cubicBezTo>
                    <a:lnTo>
                      <a:pt x="1077" y="14009"/>
                    </a:lnTo>
                    <a:lnTo>
                      <a:pt x="1077" y="15061"/>
                    </a:lnTo>
                    <a:lnTo>
                      <a:pt x="1239" y="15130"/>
                    </a:lnTo>
                    <a:lnTo>
                      <a:pt x="1239" y="36293"/>
                    </a:lnTo>
                    <a:lnTo>
                      <a:pt x="13838" y="36293"/>
                    </a:lnTo>
                    <a:lnTo>
                      <a:pt x="13838" y="15130"/>
                    </a:lnTo>
                    <a:lnTo>
                      <a:pt x="14001" y="15061"/>
                    </a:lnTo>
                    <a:lnTo>
                      <a:pt x="14001" y="14009"/>
                    </a:lnTo>
                    <a:lnTo>
                      <a:pt x="13777" y="13778"/>
                    </a:lnTo>
                    <a:cubicBezTo>
                      <a:pt x="13774" y="13778"/>
                      <a:pt x="15073" y="10061"/>
                      <a:pt x="13431" y="7323"/>
                    </a:cubicBezTo>
                    <a:cubicBezTo>
                      <a:pt x="11788" y="4587"/>
                      <a:pt x="9143" y="3914"/>
                      <a:pt x="9143" y="3914"/>
                    </a:cubicBezTo>
                    <a:lnTo>
                      <a:pt x="9029" y="3708"/>
                    </a:lnTo>
                    <a:lnTo>
                      <a:pt x="8733" y="3708"/>
                    </a:lnTo>
                    <a:lnTo>
                      <a:pt x="8686" y="3572"/>
                    </a:lnTo>
                    <a:lnTo>
                      <a:pt x="8273" y="3572"/>
                    </a:lnTo>
                    <a:lnTo>
                      <a:pt x="8273" y="3401"/>
                    </a:lnTo>
                    <a:lnTo>
                      <a:pt x="7864" y="3401"/>
                    </a:lnTo>
                    <a:lnTo>
                      <a:pt x="7537" y="1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32"/>
              <p:cNvSpPr/>
              <p:nvPr/>
            </p:nvSpPr>
            <p:spPr>
              <a:xfrm>
                <a:off x="5669172" y="4383643"/>
                <a:ext cx="1428069" cy="243881"/>
              </a:xfrm>
              <a:custGeom>
                <a:avLst/>
                <a:gdLst/>
                <a:ahLst/>
                <a:cxnLst/>
                <a:rect l="l" t="t" r="r" b="b"/>
                <a:pathLst>
                  <a:path w="44690" h="7632" extrusionOk="0">
                    <a:moveTo>
                      <a:pt x="8249" y="1"/>
                    </a:moveTo>
                    <a:lnTo>
                      <a:pt x="8249" y="7061"/>
                    </a:lnTo>
                    <a:lnTo>
                      <a:pt x="0" y="7061"/>
                    </a:lnTo>
                    <a:lnTo>
                      <a:pt x="0" y="7632"/>
                    </a:lnTo>
                    <a:lnTo>
                      <a:pt x="44689" y="7632"/>
                    </a:lnTo>
                    <a:lnTo>
                      <a:pt x="44689" y="7061"/>
                    </a:lnTo>
                    <a:lnTo>
                      <a:pt x="36442" y="7061"/>
                    </a:lnTo>
                    <a:lnTo>
                      <a:pt x="36442" y="1"/>
                    </a:ln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32"/>
              <p:cNvSpPr/>
              <p:nvPr/>
            </p:nvSpPr>
            <p:spPr>
              <a:xfrm>
                <a:off x="6343083" y="3448528"/>
                <a:ext cx="77842" cy="71164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7" extrusionOk="0">
                    <a:moveTo>
                      <a:pt x="704" y="0"/>
                    </a:moveTo>
                    <a:lnTo>
                      <a:pt x="704" y="0"/>
                    </a:lnTo>
                    <a:cubicBezTo>
                      <a:pt x="262" y="236"/>
                      <a:pt x="1" y="737"/>
                      <a:pt x="97" y="1257"/>
                    </a:cubicBezTo>
                    <a:cubicBezTo>
                      <a:pt x="200" y="1828"/>
                      <a:pt x="697" y="2227"/>
                      <a:pt x="1257" y="2227"/>
                    </a:cubicBezTo>
                    <a:cubicBezTo>
                      <a:pt x="1328" y="2227"/>
                      <a:pt x="1401" y="2220"/>
                      <a:pt x="1473" y="2207"/>
                    </a:cubicBezTo>
                    <a:cubicBezTo>
                      <a:pt x="2001" y="2109"/>
                      <a:pt x="2382" y="1677"/>
                      <a:pt x="2436" y="1170"/>
                    </a:cubicBezTo>
                    <a:lnTo>
                      <a:pt x="2436" y="1170"/>
                    </a:lnTo>
                    <a:cubicBezTo>
                      <a:pt x="2283" y="1396"/>
                      <a:pt x="2043" y="1564"/>
                      <a:pt x="1755" y="1617"/>
                    </a:cubicBezTo>
                    <a:cubicBezTo>
                      <a:pt x="1692" y="1629"/>
                      <a:pt x="1629" y="1635"/>
                      <a:pt x="1566" y="1635"/>
                    </a:cubicBezTo>
                    <a:cubicBezTo>
                      <a:pt x="1072" y="1635"/>
                      <a:pt x="631" y="1283"/>
                      <a:pt x="539" y="777"/>
                    </a:cubicBezTo>
                    <a:cubicBezTo>
                      <a:pt x="488" y="496"/>
                      <a:pt x="555" y="220"/>
                      <a:pt x="704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7" name="Google Shape;6597;p32"/>
            <p:cNvSpPr/>
            <p:nvPr/>
          </p:nvSpPr>
          <p:spPr>
            <a:xfrm>
              <a:off x="6360211" y="3799847"/>
              <a:ext cx="51448" cy="47038"/>
            </a:xfrm>
            <a:custGeom>
              <a:avLst/>
              <a:gdLst/>
              <a:ahLst/>
              <a:cxnLst/>
              <a:rect l="l" t="t" r="r" b="b"/>
              <a:pathLst>
                <a:path w="1610" h="1472" extrusionOk="0">
                  <a:moveTo>
                    <a:pt x="464" y="0"/>
                  </a:moveTo>
                  <a:cubicBezTo>
                    <a:pt x="172" y="156"/>
                    <a:pt x="1" y="488"/>
                    <a:pt x="64" y="832"/>
                  </a:cubicBezTo>
                  <a:cubicBezTo>
                    <a:pt x="134" y="1209"/>
                    <a:pt x="461" y="1472"/>
                    <a:pt x="830" y="1472"/>
                  </a:cubicBezTo>
                  <a:cubicBezTo>
                    <a:pt x="877" y="1472"/>
                    <a:pt x="925" y="1467"/>
                    <a:pt x="973" y="1459"/>
                  </a:cubicBezTo>
                  <a:cubicBezTo>
                    <a:pt x="1321" y="1395"/>
                    <a:pt x="1574" y="1107"/>
                    <a:pt x="1609" y="773"/>
                  </a:cubicBezTo>
                  <a:lnTo>
                    <a:pt x="1609" y="773"/>
                  </a:lnTo>
                  <a:cubicBezTo>
                    <a:pt x="1506" y="924"/>
                    <a:pt x="1348" y="1035"/>
                    <a:pt x="1157" y="1069"/>
                  </a:cubicBezTo>
                  <a:cubicBezTo>
                    <a:pt x="1115" y="1077"/>
                    <a:pt x="1072" y="1081"/>
                    <a:pt x="1030" y="1081"/>
                  </a:cubicBezTo>
                  <a:cubicBezTo>
                    <a:pt x="704" y="1081"/>
                    <a:pt x="414" y="848"/>
                    <a:pt x="355" y="515"/>
                  </a:cubicBezTo>
                  <a:cubicBezTo>
                    <a:pt x="321" y="329"/>
                    <a:pt x="365" y="146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2"/>
            <p:cNvSpPr/>
            <p:nvPr/>
          </p:nvSpPr>
          <p:spPr>
            <a:xfrm>
              <a:off x="6365963" y="3799847"/>
              <a:ext cx="45216" cy="41478"/>
            </a:xfrm>
            <a:custGeom>
              <a:avLst/>
              <a:gdLst/>
              <a:ahLst/>
              <a:cxnLst/>
              <a:rect l="l" t="t" r="r" b="b"/>
              <a:pathLst>
                <a:path w="1415" h="1298" extrusionOk="0">
                  <a:moveTo>
                    <a:pt x="283" y="0"/>
                  </a:moveTo>
                  <a:cubicBezTo>
                    <a:pt x="281" y="0"/>
                    <a:pt x="278" y="3"/>
                    <a:pt x="278" y="3"/>
                  </a:cubicBezTo>
                  <a:cubicBezTo>
                    <a:pt x="111" y="135"/>
                    <a:pt x="1" y="341"/>
                    <a:pt x="1" y="573"/>
                  </a:cubicBezTo>
                  <a:cubicBezTo>
                    <a:pt x="1" y="974"/>
                    <a:pt x="325" y="1297"/>
                    <a:pt x="723" y="1297"/>
                  </a:cubicBezTo>
                  <a:cubicBezTo>
                    <a:pt x="1049" y="1297"/>
                    <a:pt x="1324" y="1083"/>
                    <a:pt x="1415" y="787"/>
                  </a:cubicBezTo>
                  <a:lnTo>
                    <a:pt x="1415" y="787"/>
                  </a:lnTo>
                  <a:cubicBezTo>
                    <a:pt x="1313" y="929"/>
                    <a:pt x="1160" y="1035"/>
                    <a:pt x="976" y="1069"/>
                  </a:cubicBezTo>
                  <a:cubicBezTo>
                    <a:pt x="933" y="1077"/>
                    <a:pt x="891" y="1081"/>
                    <a:pt x="849" y="1081"/>
                  </a:cubicBezTo>
                  <a:cubicBezTo>
                    <a:pt x="522" y="1081"/>
                    <a:pt x="232" y="848"/>
                    <a:pt x="172" y="515"/>
                  </a:cubicBezTo>
                  <a:cubicBezTo>
                    <a:pt x="140" y="328"/>
                    <a:pt x="183" y="146"/>
                    <a:pt x="283" y="0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9" name="Google Shape;6599;p32"/>
            <p:cNvGrpSpPr/>
            <p:nvPr/>
          </p:nvGrpSpPr>
          <p:grpSpPr>
            <a:xfrm>
              <a:off x="5510864" y="3832570"/>
              <a:ext cx="1744679" cy="828927"/>
              <a:chOff x="5510864" y="3832570"/>
              <a:chExt cx="1744679" cy="828927"/>
            </a:xfrm>
          </p:grpSpPr>
          <p:sp>
            <p:nvSpPr>
              <p:cNvPr id="6600" name="Google Shape;6600;p32"/>
              <p:cNvSpPr/>
              <p:nvPr/>
            </p:nvSpPr>
            <p:spPr>
              <a:xfrm>
                <a:off x="5992371" y="3936841"/>
                <a:ext cx="120950" cy="641656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0080" extrusionOk="0">
                    <a:moveTo>
                      <a:pt x="1892" y="8530"/>
                    </a:moveTo>
                    <a:cubicBezTo>
                      <a:pt x="1892" y="8530"/>
                      <a:pt x="2883" y="9377"/>
                      <a:pt x="2425" y="10025"/>
                    </a:cubicBezTo>
                    <a:lnTo>
                      <a:pt x="2546" y="10025"/>
                    </a:lnTo>
                    <a:lnTo>
                      <a:pt x="2546" y="11072"/>
                    </a:lnTo>
                    <a:lnTo>
                      <a:pt x="1239" y="11072"/>
                    </a:lnTo>
                    <a:lnTo>
                      <a:pt x="1239" y="10025"/>
                    </a:lnTo>
                    <a:lnTo>
                      <a:pt x="1359" y="10025"/>
                    </a:lnTo>
                    <a:cubicBezTo>
                      <a:pt x="902" y="9377"/>
                      <a:pt x="1892" y="8530"/>
                      <a:pt x="1892" y="8530"/>
                    </a:cubicBezTo>
                    <a:close/>
                    <a:moveTo>
                      <a:pt x="1892" y="0"/>
                    </a:moveTo>
                    <a:lnTo>
                      <a:pt x="1704" y="2742"/>
                    </a:lnTo>
                    <a:lnTo>
                      <a:pt x="1549" y="2742"/>
                    </a:lnTo>
                    <a:lnTo>
                      <a:pt x="1549" y="2910"/>
                    </a:lnTo>
                    <a:lnTo>
                      <a:pt x="1350" y="2910"/>
                    </a:lnTo>
                    <a:lnTo>
                      <a:pt x="1350" y="3094"/>
                    </a:lnTo>
                    <a:cubicBezTo>
                      <a:pt x="1350" y="3094"/>
                      <a:pt x="162" y="3492"/>
                      <a:pt x="162" y="5140"/>
                    </a:cubicBezTo>
                    <a:lnTo>
                      <a:pt x="0" y="5300"/>
                    </a:lnTo>
                    <a:lnTo>
                      <a:pt x="0" y="7756"/>
                    </a:lnTo>
                    <a:lnTo>
                      <a:pt x="234" y="7844"/>
                    </a:lnTo>
                    <a:lnTo>
                      <a:pt x="234" y="20079"/>
                    </a:lnTo>
                    <a:lnTo>
                      <a:pt x="3550" y="20079"/>
                    </a:lnTo>
                    <a:lnTo>
                      <a:pt x="3550" y="7844"/>
                    </a:lnTo>
                    <a:lnTo>
                      <a:pt x="3784" y="7756"/>
                    </a:lnTo>
                    <a:lnTo>
                      <a:pt x="3784" y="5300"/>
                    </a:lnTo>
                    <a:lnTo>
                      <a:pt x="3623" y="5140"/>
                    </a:lnTo>
                    <a:cubicBezTo>
                      <a:pt x="3623" y="3492"/>
                      <a:pt x="2435" y="3094"/>
                      <a:pt x="2435" y="3094"/>
                    </a:cubicBezTo>
                    <a:lnTo>
                      <a:pt x="2435" y="2910"/>
                    </a:lnTo>
                    <a:lnTo>
                      <a:pt x="2235" y="2910"/>
                    </a:lnTo>
                    <a:lnTo>
                      <a:pt x="2235" y="2742"/>
                    </a:lnTo>
                    <a:lnTo>
                      <a:pt x="2081" y="2742"/>
                    </a:lnTo>
                    <a:lnTo>
                      <a:pt x="18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32"/>
              <p:cNvSpPr/>
              <p:nvPr/>
            </p:nvSpPr>
            <p:spPr>
              <a:xfrm>
                <a:off x="6029215" y="3936777"/>
                <a:ext cx="78929" cy="16424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5140" extrusionOk="0">
                    <a:moveTo>
                      <a:pt x="739" y="1"/>
                    </a:moveTo>
                    <a:lnTo>
                      <a:pt x="739" y="2743"/>
                    </a:lnTo>
                    <a:lnTo>
                      <a:pt x="616" y="2743"/>
                    </a:lnTo>
                    <a:lnTo>
                      <a:pt x="616" y="2910"/>
                    </a:lnTo>
                    <a:lnTo>
                      <a:pt x="528" y="2910"/>
                    </a:lnTo>
                    <a:lnTo>
                      <a:pt x="528" y="3093"/>
                    </a:lnTo>
                    <a:cubicBezTo>
                      <a:pt x="528" y="3093"/>
                      <a:pt x="1" y="3485"/>
                      <a:pt x="1" y="5139"/>
                    </a:cubicBezTo>
                    <a:lnTo>
                      <a:pt x="2470" y="5139"/>
                    </a:lnTo>
                    <a:cubicBezTo>
                      <a:pt x="2470" y="3493"/>
                      <a:pt x="1282" y="3093"/>
                      <a:pt x="1282" y="3093"/>
                    </a:cubicBezTo>
                    <a:lnTo>
                      <a:pt x="1282" y="2910"/>
                    </a:lnTo>
                    <a:lnTo>
                      <a:pt x="1084" y="2910"/>
                    </a:lnTo>
                    <a:lnTo>
                      <a:pt x="1084" y="2743"/>
                    </a:lnTo>
                    <a:lnTo>
                      <a:pt x="928" y="2743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32"/>
              <p:cNvSpPr/>
              <p:nvPr/>
            </p:nvSpPr>
            <p:spPr>
              <a:xfrm>
                <a:off x="5992371" y="4184688"/>
                <a:ext cx="120982" cy="2812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88" extrusionOk="0">
                    <a:moveTo>
                      <a:pt x="0" y="0"/>
                    </a:moveTo>
                    <a:lnTo>
                      <a:pt x="234" y="88"/>
                    </a:lnTo>
                    <a:lnTo>
                      <a:pt x="3550" y="88"/>
                    </a:lnTo>
                    <a:lnTo>
                      <a:pt x="3786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32"/>
              <p:cNvSpPr/>
              <p:nvPr/>
            </p:nvSpPr>
            <p:spPr>
              <a:xfrm>
                <a:off x="6035479" y="4029704"/>
                <a:ext cx="34671" cy="591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85" extrusionOk="0">
                    <a:moveTo>
                      <a:pt x="1" y="1"/>
                    </a:moveTo>
                    <a:lnTo>
                      <a:pt x="1" y="185"/>
                    </a:lnTo>
                    <a:lnTo>
                      <a:pt x="1085" y="185"/>
                    </a:lnTo>
                    <a:lnTo>
                      <a:pt x="10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32"/>
              <p:cNvSpPr/>
              <p:nvPr/>
            </p:nvSpPr>
            <p:spPr>
              <a:xfrm>
                <a:off x="5992371" y="4101092"/>
                <a:ext cx="120982" cy="5145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161" extrusionOk="0">
                    <a:moveTo>
                      <a:pt x="162" y="0"/>
                    </a:moveTo>
                    <a:lnTo>
                      <a:pt x="0" y="160"/>
                    </a:lnTo>
                    <a:lnTo>
                      <a:pt x="3786" y="160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32"/>
              <p:cNvSpPr/>
              <p:nvPr/>
            </p:nvSpPr>
            <p:spPr>
              <a:xfrm>
                <a:off x="5874550" y="4047311"/>
                <a:ext cx="103119" cy="54719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7124" extrusionOk="0">
                    <a:moveTo>
                      <a:pt x="1609" y="7275"/>
                    </a:moveTo>
                    <a:cubicBezTo>
                      <a:pt x="1609" y="7275"/>
                      <a:pt x="2452" y="7998"/>
                      <a:pt x="2062" y="8550"/>
                    </a:cubicBezTo>
                    <a:lnTo>
                      <a:pt x="2165" y="8550"/>
                    </a:lnTo>
                    <a:lnTo>
                      <a:pt x="2165" y="9443"/>
                    </a:lnTo>
                    <a:lnTo>
                      <a:pt x="1052" y="9443"/>
                    </a:lnTo>
                    <a:lnTo>
                      <a:pt x="1052" y="8550"/>
                    </a:lnTo>
                    <a:lnTo>
                      <a:pt x="1155" y="8550"/>
                    </a:lnTo>
                    <a:cubicBezTo>
                      <a:pt x="765" y="7998"/>
                      <a:pt x="1609" y="7275"/>
                      <a:pt x="1609" y="7275"/>
                    </a:cubicBezTo>
                    <a:close/>
                    <a:moveTo>
                      <a:pt x="1611" y="1"/>
                    </a:moveTo>
                    <a:lnTo>
                      <a:pt x="1453" y="2339"/>
                    </a:lnTo>
                    <a:lnTo>
                      <a:pt x="1319" y="2339"/>
                    </a:lnTo>
                    <a:lnTo>
                      <a:pt x="1319" y="2481"/>
                    </a:lnTo>
                    <a:lnTo>
                      <a:pt x="1151" y="2481"/>
                    </a:lnTo>
                    <a:lnTo>
                      <a:pt x="1151" y="2640"/>
                    </a:lnTo>
                    <a:cubicBezTo>
                      <a:pt x="1151" y="2640"/>
                      <a:pt x="138" y="2980"/>
                      <a:pt x="138" y="4384"/>
                    </a:cubicBezTo>
                    <a:lnTo>
                      <a:pt x="0" y="4522"/>
                    </a:lnTo>
                    <a:lnTo>
                      <a:pt x="0" y="6616"/>
                    </a:lnTo>
                    <a:lnTo>
                      <a:pt x="200" y="6691"/>
                    </a:lnTo>
                    <a:lnTo>
                      <a:pt x="200" y="17124"/>
                    </a:lnTo>
                    <a:lnTo>
                      <a:pt x="3027" y="17124"/>
                    </a:lnTo>
                    <a:lnTo>
                      <a:pt x="3027" y="6691"/>
                    </a:lnTo>
                    <a:lnTo>
                      <a:pt x="3227" y="6616"/>
                    </a:lnTo>
                    <a:lnTo>
                      <a:pt x="3227" y="4522"/>
                    </a:lnTo>
                    <a:lnTo>
                      <a:pt x="3085" y="4384"/>
                    </a:lnTo>
                    <a:cubicBezTo>
                      <a:pt x="3085" y="2980"/>
                      <a:pt x="2072" y="2640"/>
                      <a:pt x="2072" y="2640"/>
                    </a:cubicBezTo>
                    <a:lnTo>
                      <a:pt x="2072" y="2481"/>
                    </a:lnTo>
                    <a:lnTo>
                      <a:pt x="1903" y="2481"/>
                    </a:lnTo>
                    <a:lnTo>
                      <a:pt x="1903" y="2339"/>
                    </a:lnTo>
                    <a:lnTo>
                      <a:pt x="1771" y="2339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32"/>
              <p:cNvSpPr/>
              <p:nvPr/>
            </p:nvSpPr>
            <p:spPr>
              <a:xfrm>
                <a:off x="5905867" y="4047311"/>
                <a:ext cx="67297" cy="14012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4385" extrusionOk="0">
                    <a:moveTo>
                      <a:pt x="631" y="1"/>
                    </a:moveTo>
                    <a:lnTo>
                      <a:pt x="631" y="2339"/>
                    </a:lnTo>
                    <a:lnTo>
                      <a:pt x="524" y="2339"/>
                    </a:lnTo>
                    <a:lnTo>
                      <a:pt x="524" y="2481"/>
                    </a:lnTo>
                    <a:lnTo>
                      <a:pt x="451" y="2481"/>
                    </a:lnTo>
                    <a:lnTo>
                      <a:pt x="451" y="2640"/>
                    </a:lnTo>
                    <a:cubicBezTo>
                      <a:pt x="451" y="2640"/>
                      <a:pt x="1" y="2971"/>
                      <a:pt x="1" y="4384"/>
                    </a:cubicBezTo>
                    <a:lnTo>
                      <a:pt x="2105" y="4384"/>
                    </a:lnTo>
                    <a:cubicBezTo>
                      <a:pt x="2105" y="2980"/>
                      <a:pt x="1092" y="2640"/>
                      <a:pt x="1092" y="2640"/>
                    </a:cubicBezTo>
                    <a:lnTo>
                      <a:pt x="1092" y="2481"/>
                    </a:lnTo>
                    <a:lnTo>
                      <a:pt x="923" y="2481"/>
                    </a:lnTo>
                    <a:lnTo>
                      <a:pt x="923" y="2339"/>
                    </a:lnTo>
                    <a:lnTo>
                      <a:pt x="791" y="2339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32"/>
              <p:cNvSpPr/>
              <p:nvPr/>
            </p:nvSpPr>
            <p:spPr>
              <a:xfrm>
                <a:off x="5874391" y="4258729"/>
                <a:ext cx="103215" cy="2461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77" extrusionOk="0">
                    <a:moveTo>
                      <a:pt x="1" y="0"/>
                    </a:moveTo>
                    <a:lnTo>
                      <a:pt x="201" y="77"/>
                    </a:lnTo>
                    <a:lnTo>
                      <a:pt x="3028" y="77"/>
                    </a:lnTo>
                    <a:lnTo>
                      <a:pt x="3229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32"/>
              <p:cNvSpPr/>
              <p:nvPr/>
            </p:nvSpPr>
            <p:spPr>
              <a:xfrm>
                <a:off x="5911203" y="4126561"/>
                <a:ext cx="29558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925" y="158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32"/>
              <p:cNvSpPr/>
              <p:nvPr/>
            </p:nvSpPr>
            <p:spPr>
              <a:xfrm>
                <a:off x="5874391" y="4187404"/>
                <a:ext cx="103215" cy="441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138" extrusionOk="0">
                    <a:moveTo>
                      <a:pt x="140" y="0"/>
                    </a:moveTo>
                    <a:lnTo>
                      <a:pt x="1" y="138"/>
                    </a:lnTo>
                    <a:lnTo>
                      <a:pt x="3229" y="138"/>
                    </a:lnTo>
                    <a:lnTo>
                      <a:pt x="3090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32"/>
              <p:cNvSpPr/>
              <p:nvPr/>
            </p:nvSpPr>
            <p:spPr>
              <a:xfrm>
                <a:off x="5792616" y="4533547"/>
                <a:ext cx="343932" cy="93980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2941" extrusionOk="0">
                    <a:moveTo>
                      <a:pt x="9801" y="0"/>
                    </a:moveTo>
                    <a:lnTo>
                      <a:pt x="9801" y="1408"/>
                    </a:lnTo>
                    <a:lnTo>
                      <a:pt x="3896" y="1408"/>
                    </a:lnTo>
                    <a:lnTo>
                      <a:pt x="3896" y="1782"/>
                    </a:lnTo>
                    <a:lnTo>
                      <a:pt x="2079" y="1782"/>
                    </a:lnTo>
                    <a:lnTo>
                      <a:pt x="2079" y="2143"/>
                    </a:lnTo>
                    <a:lnTo>
                      <a:pt x="1" y="2143"/>
                    </a:lnTo>
                    <a:lnTo>
                      <a:pt x="1" y="2941"/>
                    </a:lnTo>
                    <a:lnTo>
                      <a:pt x="10762" y="2941"/>
                    </a:lnTo>
                    <a:lnTo>
                      <a:pt x="10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32"/>
              <p:cNvSpPr/>
              <p:nvPr/>
            </p:nvSpPr>
            <p:spPr>
              <a:xfrm>
                <a:off x="6653084" y="3936841"/>
                <a:ext cx="120918" cy="641656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20080" extrusionOk="0">
                    <a:moveTo>
                      <a:pt x="1893" y="8530"/>
                    </a:moveTo>
                    <a:cubicBezTo>
                      <a:pt x="1893" y="8530"/>
                      <a:pt x="2884" y="9377"/>
                      <a:pt x="2428" y="10025"/>
                    </a:cubicBezTo>
                    <a:lnTo>
                      <a:pt x="2548" y="10025"/>
                    </a:lnTo>
                    <a:lnTo>
                      <a:pt x="2548" y="11072"/>
                    </a:lnTo>
                    <a:lnTo>
                      <a:pt x="1240" y="11072"/>
                    </a:lnTo>
                    <a:lnTo>
                      <a:pt x="1240" y="10025"/>
                    </a:lnTo>
                    <a:lnTo>
                      <a:pt x="1361" y="10025"/>
                    </a:lnTo>
                    <a:cubicBezTo>
                      <a:pt x="904" y="9377"/>
                      <a:pt x="1893" y="8530"/>
                      <a:pt x="1893" y="8530"/>
                    </a:cubicBezTo>
                    <a:close/>
                    <a:moveTo>
                      <a:pt x="1892" y="0"/>
                    </a:moveTo>
                    <a:lnTo>
                      <a:pt x="1705" y="2742"/>
                    </a:lnTo>
                    <a:lnTo>
                      <a:pt x="1549" y="2742"/>
                    </a:lnTo>
                    <a:lnTo>
                      <a:pt x="1549" y="2910"/>
                    </a:lnTo>
                    <a:lnTo>
                      <a:pt x="1351" y="2910"/>
                    </a:lnTo>
                    <a:lnTo>
                      <a:pt x="1351" y="3094"/>
                    </a:lnTo>
                    <a:cubicBezTo>
                      <a:pt x="1351" y="3094"/>
                      <a:pt x="162" y="3492"/>
                      <a:pt x="162" y="5140"/>
                    </a:cubicBezTo>
                    <a:lnTo>
                      <a:pt x="0" y="5300"/>
                    </a:lnTo>
                    <a:lnTo>
                      <a:pt x="0" y="7756"/>
                    </a:lnTo>
                    <a:lnTo>
                      <a:pt x="234" y="7844"/>
                    </a:lnTo>
                    <a:lnTo>
                      <a:pt x="234" y="20079"/>
                    </a:lnTo>
                    <a:lnTo>
                      <a:pt x="3550" y="20079"/>
                    </a:lnTo>
                    <a:lnTo>
                      <a:pt x="3550" y="7844"/>
                    </a:lnTo>
                    <a:lnTo>
                      <a:pt x="3784" y="7756"/>
                    </a:lnTo>
                    <a:lnTo>
                      <a:pt x="3784" y="5300"/>
                    </a:lnTo>
                    <a:lnTo>
                      <a:pt x="3622" y="5140"/>
                    </a:lnTo>
                    <a:cubicBezTo>
                      <a:pt x="3622" y="3492"/>
                      <a:pt x="2435" y="3094"/>
                      <a:pt x="2435" y="3094"/>
                    </a:cubicBezTo>
                    <a:lnTo>
                      <a:pt x="2435" y="2910"/>
                    </a:lnTo>
                    <a:lnTo>
                      <a:pt x="2236" y="2910"/>
                    </a:lnTo>
                    <a:lnTo>
                      <a:pt x="2236" y="2742"/>
                    </a:lnTo>
                    <a:lnTo>
                      <a:pt x="2080" y="2742"/>
                    </a:lnTo>
                    <a:lnTo>
                      <a:pt x="18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32"/>
              <p:cNvSpPr/>
              <p:nvPr/>
            </p:nvSpPr>
            <p:spPr>
              <a:xfrm>
                <a:off x="6658229" y="3936777"/>
                <a:ext cx="78929" cy="16424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5140" extrusionOk="0">
                    <a:moveTo>
                      <a:pt x="1731" y="1"/>
                    </a:moveTo>
                    <a:lnTo>
                      <a:pt x="1544" y="2743"/>
                    </a:lnTo>
                    <a:lnTo>
                      <a:pt x="1388" y="2743"/>
                    </a:lnTo>
                    <a:lnTo>
                      <a:pt x="1388" y="2910"/>
                    </a:lnTo>
                    <a:lnTo>
                      <a:pt x="1190" y="2910"/>
                    </a:lnTo>
                    <a:lnTo>
                      <a:pt x="1190" y="3093"/>
                    </a:lnTo>
                    <a:cubicBezTo>
                      <a:pt x="1190" y="3093"/>
                      <a:pt x="1" y="3493"/>
                      <a:pt x="1" y="5139"/>
                    </a:cubicBezTo>
                    <a:lnTo>
                      <a:pt x="2469" y="5139"/>
                    </a:lnTo>
                    <a:cubicBezTo>
                      <a:pt x="2469" y="3485"/>
                      <a:pt x="1942" y="3093"/>
                      <a:pt x="1942" y="3093"/>
                    </a:cubicBezTo>
                    <a:lnTo>
                      <a:pt x="1942" y="2910"/>
                    </a:lnTo>
                    <a:lnTo>
                      <a:pt x="1856" y="2910"/>
                    </a:lnTo>
                    <a:lnTo>
                      <a:pt x="1856" y="2743"/>
                    </a:lnTo>
                    <a:lnTo>
                      <a:pt x="1731" y="2743"/>
                    </a:lnTo>
                    <a:lnTo>
                      <a:pt x="1731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32"/>
              <p:cNvSpPr/>
              <p:nvPr/>
            </p:nvSpPr>
            <p:spPr>
              <a:xfrm>
                <a:off x="6653084" y="4184688"/>
                <a:ext cx="120982" cy="2812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88" extrusionOk="0">
                    <a:moveTo>
                      <a:pt x="0" y="0"/>
                    </a:moveTo>
                    <a:lnTo>
                      <a:pt x="235" y="88"/>
                    </a:lnTo>
                    <a:lnTo>
                      <a:pt x="3550" y="88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32"/>
              <p:cNvSpPr/>
              <p:nvPr/>
            </p:nvSpPr>
            <p:spPr>
              <a:xfrm>
                <a:off x="6696192" y="4029704"/>
                <a:ext cx="34671" cy="5912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85" extrusionOk="0">
                    <a:moveTo>
                      <a:pt x="0" y="1"/>
                    </a:moveTo>
                    <a:lnTo>
                      <a:pt x="0" y="185"/>
                    </a:lnTo>
                    <a:lnTo>
                      <a:pt x="1084" y="185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32"/>
              <p:cNvSpPr/>
              <p:nvPr/>
            </p:nvSpPr>
            <p:spPr>
              <a:xfrm>
                <a:off x="6653084" y="4101092"/>
                <a:ext cx="120982" cy="5145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161" extrusionOk="0">
                    <a:moveTo>
                      <a:pt x="162" y="0"/>
                    </a:moveTo>
                    <a:lnTo>
                      <a:pt x="0" y="160"/>
                    </a:lnTo>
                    <a:lnTo>
                      <a:pt x="3785" y="160"/>
                    </a:lnTo>
                    <a:lnTo>
                      <a:pt x="3625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32"/>
              <p:cNvSpPr/>
              <p:nvPr/>
            </p:nvSpPr>
            <p:spPr>
              <a:xfrm>
                <a:off x="6788895" y="4047311"/>
                <a:ext cx="103119" cy="54719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7124" extrusionOk="0">
                    <a:moveTo>
                      <a:pt x="1611" y="7275"/>
                    </a:moveTo>
                    <a:cubicBezTo>
                      <a:pt x="1611" y="7275"/>
                      <a:pt x="2455" y="7998"/>
                      <a:pt x="2065" y="8550"/>
                    </a:cubicBezTo>
                    <a:lnTo>
                      <a:pt x="2168" y="8550"/>
                    </a:lnTo>
                    <a:lnTo>
                      <a:pt x="2168" y="9443"/>
                    </a:lnTo>
                    <a:lnTo>
                      <a:pt x="1054" y="9443"/>
                    </a:lnTo>
                    <a:lnTo>
                      <a:pt x="1054" y="8550"/>
                    </a:lnTo>
                    <a:lnTo>
                      <a:pt x="1158" y="8550"/>
                    </a:lnTo>
                    <a:cubicBezTo>
                      <a:pt x="768" y="7998"/>
                      <a:pt x="1611" y="7275"/>
                      <a:pt x="1611" y="7275"/>
                    </a:cubicBezTo>
                    <a:close/>
                    <a:moveTo>
                      <a:pt x="1616" y="1"/>
                    </a:moveTo>
                    <a:lnTo>
                      <a:pt x="1455" y="2339"/>
                    </a:lnTo>
                    <a:lnTo>
                      <a:pt x="1324" y="2339"/>
                    </a:lnTo>
                    <a:lnTo>
                      <a:pt x="1324" y="2481"/>
                    </a:lnTo>
                    <a:lnTo>
                      <a:pt x="1155" y="2481"/>
                    </a:lnTo>
                    <a:lnTo>
                      <a:pt x="1155" y="2640"/>
                    </a:lnTo>
                    <a:cubicBezTo>
                      <a:pt x="1155" y="2640"/>
                      <a:pt x="142" y="2980"/>
                      <a:pt x="142" y="4384"/>
                    </a:cubicBezTo>
                    <a:lnTo>
                      <a:pt x="0" y="4522"/>
                    </a:lnTo>
                    <a:lnTo>
                      <a:pt x="0" y="6616"/>
                    </a:lnTo>
                    <a:lnTo>
                      <a:pt x="200" y="6693"/>
                    </a:lnTo>
                    <a:lnTo>
                      <a:pt x="200" y="17124"/>
                    </a:lnTo>
                    <a:lnTo>
                      <a:pt x="3027" y="17124"/>
                    </a:lnTo>
                    <a:lnTo>
                      <a:pt x="3027" y="6693"/>
                    </a:lnTo>
                    <a:lnTo>
                      <a:pt x="3227" y="6616"/>
                    </a:lnTo>
                    <a:lnTo>
                      <a:pt x="3227" y="4522"/>
                    </a:lnTo>
                    <a:lnTo>
                      <a:pt x="3089" y="4384"/>
                    </a:lnTo>
                    <a:cubicBezTo>
                      <a:pt x="3089" y="2980"/>
                      <a:pt x="2076" y="2640"/>
                      <a:pt x="2076" y="2640"/>
                    </a:cubicBezTo>
                    <a:lnTo>
                      <a:pt x="2076" y="2481"/>
                    </a:lnTo>
                    <a:lnTo>
                      <a:pt x="1908" y="2481"/>
                    </a:lnTo>
                    <a:lnTo>
                      <a:pt x="1908" y="2339"/>
                    </a:lnTo>
                    <a:lnTo>
                      <a:pt x="1774" y="2339"/>
                    </a:lnTo>
                    <a:lnTo>
                      <a:pt x="16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32"/>
              <p:cNvSpPr/>
              <p:nvPr/>
            </p:nvSpPr>
            <p:spPr>
              <a:xfrm>
                <a:off x="6793241" y="4047311"/>
                <a:ext cx="67265" cy="14012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4385" extrusionOk="0">
                    <a:moveTo>
                      <a:pt x="1474" y="1"/>
                    </a:moveTo>
                    <a:lnTo>
                      <a:pt x="1315" y="2339"/>
                    </a:lnTo>
                    <a:lnTo>
                      <a:pt x="1182" y="2339"/>
                    </a:lnTo>
                    <a:lnTo>
                      <a:pt x="1182" y="2481"/>
                    </a:lnTo>
                    <a:lnTo>
                      <a:pt x="1013" y="2481"/>
                    </a:lnTo>
                    <a:lnTo>
                      <a:pt x="1013" y="2640"/>
                    </a:lnTo>
                    <a:cubicBezTo>
                      <a:pt x="1013" y="2640"/>
                      <a:pt x="0" y="2980"/>
                      <a:pt x="0" y="4384"/>
                    </a:cubicBezTo>
                    <a:lnTo>
                      <a:pt x="2105" y="4384"/>
                    </a:lnTo>
                    <a:cubicBezTo>
                      <a:pt x="2105" y="2971"/>
                      <a:pt x="1655" y="2640"/>
                      <a:pt x="1655" y="2640"/>
                    </a:cubicBezTo>
                    <a:lnTo>
                      <a:pt x="1655" y="2481"/>
                    </a:lnTo>
                    <a:lnTo>
                      <a:pt x="1582" y="2481"/>
                    </a:lnTo>
                    <a:lnTo>
                      <a:pt x="1582" y="2339"/>
                    </a:lnTo>
                    <a:lnTo>
                      <a:pt x="1474" y="2339"/>
                    </a:lnTo>
                    <a:lnTo>
                      <a:pt x="1474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32"/>
              <p:cNvSpPr/>
              <p:nvPr/>
            </p:nvSpPr>
            <p:spPr>
              <a:xfrm>
                <a:off x="6788895" y="4258729"/>
                <a:ext cx="103087" cy="2461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77" extrusionOk="0">
                    <a:moveTo>
                      <a:pt x="0" y="0"/>
                    </a:moveTo>
                    <a:lnTo>
                      <a:pt x="200" y="77"/>
                    </a:lnTo>
                    <a:lnTo>
                      <a:pt x="3027" y="77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32"/>
              <p:cNvSpPr/>
              <p:nvPr/>
            </p:nvSpPr>
            <p:spPr>
              <a:xfrm>
                <a:off x="6825644" y="4126561"/>
                <a:ext cx="29622" cy="5081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926" y="158"/>
                    </a:lnTo>
                    <a:lnTo>
                      <a:pt x="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32"/>
              <p:cNvSpPr/>
              <p:nvPr/>
            </p:nvSpPr>
            <p:spPr>
              <a:xfrm>
                <a:off x="6788895" y="4187404"/>
                <a:ext cx="103087" cy="4410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38" extrusionOk="0">
                    <a:moveTo>
                      <a:pt x="136" y="0"/>
                    </a:moveTo>
                    <a:lnTo>
                      <a:pt x="0" y="138"/>
                    </a:lnTo>
                    <a:lnTo>
                      <a:pt x="3225" y="138"/>
                    </a:lnTo>
                    <a:lnTo>
                      <a:pt x="3089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32"/>
              <p:cNvSpPr/>
              <p:nvPr/>
            </p:nvSpPr>
            <p:spPr>
              <a:xfrm>
                <a:off x="6629916" y="4533547"/>
                <a:ext cx="343932" cy="93980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2941" extrusionOk="0">
                    <a:moveTo>
                      <a:pt x="1" y="0"/>
                    </a:moveTo>
                    <a:lnTo>
                      <a:pt x="1" y="2941"/>
                    </a:lnTo>
                    <a:lnTo>
                      <a:pt x="10763" y="2941"/>
                    </a:lnTo>
                    <a:lnTo>
                      <a:pt x="10763" y="2143"/>
                    </a:lnTo>
                    <a:lnTo>
                      <a:pt x="8681" y="2143"/>
                    </a:lnTo>
                    <a:lnTo>
                      <a:pt x="8681" y="1782"/>
                    </a:lnTo>
                    <a:lnTo>
                      <a:pt x="6867" y="1782"/>
                    </a:lnTo>
                    <a:lnTo>
                      <a:pt x="6867" y="1408"/>
                    </a:lnTo>
                    <a:lnTo>
                      <a:pt x="960" y="1408"/>
                    </a:lnTo>
                    <a:lnTo>
                      <a:pt x="9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32"/>
              <p:cNvSpPr/>
              <p:nvPr/>
            </p:nvSpPr>
            <p:spPr>
              <a:xfrm>
                <a:off x="6133167" y="3832570"/>
                <a:ext cx="500447" cy="79488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24875" extrusionOk="0">
                    <a:moveTo>
                      <a:pt x="7827" y="1"/>
                    </a:moveTo>
                    <a:lnTo>
                      <a:pt x="7593" y="2284"/>
                    </a:lnTo>
                    <a:lnTo>
                      <a:pt x="7484" y="2335"/>
                    </a:lnTo>
                    <a:lnTo>
                      <a:pt x="7484" y="2555"/>
                    </a:lnTo>
                    <a:lnTo>
                      <a:pt x="7589" y="2587"/>
                    </a:lnTo>
                    <a:lnTo>
                      <a:pt x="7589" y="2686"/>
                    </a:lnTo>
                    <a:cubicBezTo>
                      <a:pt x="7589" y="2686"/>
                      <a:pt x="7284" y="2907"/>
                      <a:pt x="7532" y="3155"/>
                    </a:cubicBezTo>
                    <a:lnTo>
                      <a:pt x="7260" y="3155"/>
                    </a:lnTo>
                    <a:lnTo>
                      <a:pt x="7260" y="3260"/>
                    </a:lnTo>
                    <a:lnTo>
                      <a:pt x="7100" y="3260"/>
                    </a:lnTo>
                    <a:lnTo>
                      <a:pt x="7100" y="3375"/>
                    </a:lnTo>
                    <a:lnTo>
                      <a:pt x="6917" y="3375"/>
                    </a:lnTo>
                    <a:lnTo>
                      <a:pt x="6491" y="3600"/>
                    </a:lnTo>
                    <a:lnTo>
                      <a:pt x="6552" y="3756"/>
                    </a:lnTo>
                    <a:cubicBezTo>
                      <a:pt x="6552" y="3756"/>
                      <a:pt x="3595" y="4877"/>
                      <a:pt x="3595" y="8006"/>
                    </a:cubicBezTo>
                    <a:lnTo>
                      <a:pt x="3595" y="9729"/>
                    </a:lnTo>
                    <a:lnTo>
                      <a:pt x="3397" y="9820"/>
                    </a:lnTo>
                    <a:lnTo>
                      <a:pt x="3397" y="10361"/>
                    </a:lnTo>
                    <a:lnTo>
                      <a:pt x="3564" y="10361"/>
                    </a:lnTo>
                    <a:lnTo>
                      <a:pt x="3564" y="10539"/>
                    </a:lnTo>
                    <a:lnTo>
                      <a:pt x="3700" y="10539"/>
                    </a:lnTo>
                    <a:lnTo>
                      <a:pt x="3700" y="11395"/>
                    </a:lnTo>
                    <a:lnTo>
                      <a:pt x="1454" y="11395"/>
                    </a:lnTo>
                    <a:lnTo>
                      <a:pt x="1454" y="11080"/>
                    </a:lnTo>
                    <a:lnTo>
                      <a:pt x="0" y="11080"/>
                    </a:lnTo>
                    <a:lnTo>
                      <a:pt x="0" y="24874"/>
                    </a:lnTo>
                    <a:lnTo>
                      <a:pt x="15661" y="24874"/>
                    </a:lnTo>
                    <a:lnTo>
                      <a:pt x="15661" y="11080"/>
                    </a:lnTo>
                    <a:lnTo>
                      <a:pt x="14201" y="11080"/>
                    </a:lnTo>
                    <a:lnTo>
                      <a:pt x="14201" y="11081"/>
                    </a:lnTo>
                    <a:lnTo>
                      <a:pt x="14201" y="11395"/>
                    </a:lnTo>
                    <a:lnTo>
                      <a:pt x="11955" y="11395"/>
                    </a:lnTo>
                    <a:lnTo>
                      <a:pt x="11955" y="10539"/>
                    </a:lnTo>
                    <a:lnTo>
                      <a:pt x="12091" y="10539"/>
                    </a:lnTo>
                    <a:lnTo>
                      <a:pt x="12091" y="10361"/>
                    </a:lnTo>
                    <a:lnTo>
                      <a:pt x="12258" y="10361"/>
                    </a:lnTo>
                    <a:lnTo>
                      <a:pt x="12258" y="9820"/>
                    </a:lnTo>
                    <a:lnTo>
                      <a:pt x="12060" y="9729"/>
                    </a:lnTo>
                    <a:lnTo>
                      <a:pt x="12060" y="8006"/>
                    </a:lnTo>
                    <a:cubicBezTo>
                      <a:pt x="12060" y="4877"/>
                      <a:pt x="9104" y="3756"/>
                      <a:pt x="9104" y="3756"/>
                    </a:cubicBezTo>
                    <a:lnTo>
                      <a:pt x="9165" y="3600"/>
                    </a:lnTo>
                    <a:lnTo>
                      <a:pt x="8738" y="3375"/>
                    </a:lnTo>
                    <a:lnTo>
                      <a:pt x="8555" y="3375"/>
                    </a:lnTo>
                    <a:lnTo>
                      <a:pt x="8555" y="3260"/>
                    </a:lnTo>
                    <a:lnTo>
                      <a:pt x="8395" y="3260"/>
                    </a:lnTo>
                    <a:lnTo>
                      <a:pt x="8395" y="3155"/>
                    </a:lnTo>
                    <a:lnTo>
                      <a:pt x="8123" y="3155"/>
                    </a:lnTo>
                    <a:cubicBezTo>
                      <a:pt x="8371" y="2907"/>
                      <a:pt x="8066" y="2686"/>
                      <a:pt x="8066" y="2686"/>
                    </a:cubicBezTo>
                    <a:lnTo>
                      <a:pt x="8066" y="2587"/>
                    </a:lnTo>
                    <a:lnTo>
                      <a:pt x="8171" y="2555"/>
                    </a:lnTo>
                    <a:lnTo>
                      <a:pt x="8171" y="2335"/>
                    </a:lnTo>
                    <a:lnTo>
                      <a:pt x="8062" y="2284"/>
                    </a:lnTo>
                    <a:lnTo>
                      <a:pt x="78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32"/>
              <p:cNvSpPr/>
              <p:nvPr/>
            </p:nvSpPr>
            <p:spPr>
              <a:xfrm>
                <a:off x="6179439" y="4196671"/>
                <a:ext cx="407554" cy="430817"/>
              </a:xfrm>
              <a:custGeom>
                <a:avLst/>
                <a:gdLst/>
                <a:ahLst/>
                <a:cxnLst/>
                <a:rect l="l" t="t" r="r" b="b"/>
                <a:pathLst>
                  <a:path w="12754" h="13482" extrusionOk="0">
                    <a:moveTo>
                      <a:pt x="1" y="1"/>
                    </a:moveTo>
                    <a:lnTo>
                      <a:pt x="1" y="13482"/>
                    </a:lnTo>
                    <a:lnTo>
                      <a:pt x="12753" y="13482"/>
                    </a:lnTo>
                    <a:lnTo>
                      <a:pt x="127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32"/>
              <p:cNvSpPr/>
              <p:nvPr/>
            </p:nvSpPr>
            <p:spPr>
              <a:xfrm>
                <a:off x="6310456" y="3832570"/>
                <a:ext cx="214450" cy="364223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11398" extrusionOk="0">
                    <a:moveTo>
                      <a:pt x="2279" y="1"/>
                    </a:moveTo>
                    <a:lnTo>
                      <a:pt x="2218" y="2284"/>
                    </a:lnTo>
                    <a:lnTo>
                      <a:pt x="2154" y="2339"/>
                    </a:lnTo>
                    <a:lnTo>
                      <a:pt x="2154" y="2559"/>
                    </a:lnTo>
                    <a:lnTo>
                      <a:pt x="2198" y="2590"/>
                    </a:lnTo>
                    <a:lnTo>
                      <a:pt x="2198" y="2689"/>
                    </a:lnTo>
                    <a:cubicBezTo>
                      <a:pt x="2198" y="2689"/>
                      <a:pt x="1984" y="2929"/>
                      <a:pt x="2198" y="3160"/>
                    </a:cubicBezTo>
                    <a:lnTo>
                      <a:pt x="2198" y="3263"/>
                    </a:lnTo>
                    <a:lnTo>
                      <a:pt x="1945" y="3263"/>
                    </a:lnTo>
                    <a:lnTo>
                      <a:pt x="1945" y="3379"/>
                    </a:lnTo>
                    <a:lnTo>
                      <a:pt x="1674" y="3603"/>
                    </a:lnTo>
                    <a:lnTo>
                      <a:pt x="1742" y="3759"/>
                    </a:lnTo>
                    <a:cubicBezTo>
                      <a:pt x="1742" y="3759"/>
                      <a:pt x="223" y="5246"/>
                      <a:pt x="223" y="6976"/>
                    </a:cubicBezTo>
                    <a:lnTo>
                      <a:pt x="223" y="9700"/>
                    </a:lnTo>
                    <a:lnTo>
                      <a:pt x="30" y="9823"/>
                    </a:lnTo>
                    <a:lnTo>
                      <a:pt x="30" y="10366"/>
                    </a:lnTo>
                    <a:lnTo>
                      <a:pt x="234" y="10366"/>
                    </a:lnTo>
                    <a:lnTo>
                      <a:pt x="234" y="10543"/>
                    </a:lnTo>
                    <a:lnTo>
                      <a:pt x="0" y="10543"/>
                    </a:lnTo>
                    <a:lnTo>
                      <a:pt x="0" y="11397"/>
                    </a:lnTo>
                    <a:lnTo>
                      <a:pt x="6407" y="11397"/>
                    </a:lnTo>
                    <a:lnTo>
                      <a:pt x="6407" y="10539"/>
                    </a:lnTo>
                    <a:lnTo>
                      <a:pt x="6543" y="10539"/>
                    </a:lnTo>
                    <a:lnTo>
                      <a:pt x="6543" y="10361"/>
                    </a:lnTo>
                    <a:lnTo>
                      <a:pt x="6710" y="10361"/>
                    </a:lnTo>
                    <a:lnTo>
                      <a:pt x="6710" y="9820"/>
                    </a:lnTo>
                    <a:lnTo>
                      <a:pt x="6512" y="9729"/>
                    </a:lnTo>
                    <a:lnTo>
                      <a:pt x="6512" y="8006"/>
                    </a:lnTo>
                    <a:cubicBezTo>
                      <a:pt x="6512" y="4877"/>
                      <a:pt x="3556" y="3756"/>
                      <a:pt x="3556" y="3756"/>
                    </a:cubicBezTo>
                    <a:lnTo>
                      <a:pt x="3617" y="3600"/>
                    </a:lnTo>
                    <a:lnTo>
                      <a:pt x="3190" y="3375"/>
                    </a:lnTo>
                    <a:lnTo>
                      <a:pt x="3007" y="3375"/>
                    </a:lnTo>
                    <a:lnTo>
                      <a:pt x="3007" y="3260"/>
                    </a:lnTo>
                    <a:lnTo>
                      <a:pt x="2847" y="3260"/>
                    </a:lnTo>
                    <a:lnTo>
                      <a:pt x="2847" y="3155"/>
                    </a:lnTo>
                    <a:lnTo>
                      <a:pt x="2575" y="3155"/>
                    </a:lnTo>
                    <a:cubicBezTo>
                      <a:pt x="2823" y="2907"/>
                      <a:pt x="2518" y="2686"/>
                      <a:pt x="2518" y="2686"/>
                    </a:cubicBezTo>
                    <a:lnTo>
                      <a:pt x="2518" y="2587"/>
                    </a:lnTo>
                    <a:lnTo>
                      <a:pt x="2623" y="2555"/>
                    </a:lnTo>
                    <a:lnTo>
                      <a:pt x="2623" y="2335"/>
                    </a:lnTo>
                    <a:lnTo>
                      <a:pt x="2514" y="2284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32"/>
              <p:cNvSpPr/>
              <p:nvPr/>
            </p:nvSpPr>
            <p:spPr>
              <a:xfrm>
                <a:off x="6383219" y="3832570"/>
                <a:ext cx="141625" cy="364127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11395" extrusionOk="0">
                    <a:moveTo>
                      <a:pt x="1" y="1"/>
                    </a:moveTo>
                    <a:lnTo>
                      <a:pt x="63" y="2284"/>
                    </a:lnTo>
                    <a:lnTo>
                      <a:pt x="124" y="2335"/>
                    </a:lnTo>
                    <a:lnTo>
                      <a:pt x="124" y="2555"/>
                    </a:lnTo>
                    <a:lnTo>
                      <a:pt x="78" y="2587"/>
                    </a:lnTo>
                    <a:lnTo>
                      <a:pt x="78" y="2686"/>
                    </a:lnTo>
                    <a:cubicBezTo>
                      <a:pt x="78" y="2686"/>
                      <a:pt x="294" y="2927"/>
                      <a:pt x="78" y="3155"/>
                    </a:cubicBezTo>
                    <a:lnTo>
                      <a:pt x="78" y="3260"/>
                    </a:lnTo>
                    <a:lnTo>
                      <a:pt x="332" y="3260"/>
                    </a:lnTo>
                    <a:lnTo>
                      <a:pt x="332" y="3375"/>
                    </a:lnTo>
                    <a:lnTo>
                      <a:pt x="603" y="3600"/>
                    </a:lnTo>
                    <a:lnTo>
                      <a:pt x="536" y="3756"/>
                    </a:lnTo>
                    <a:cubicBezTo>
                      <a:pt x="536" y="3756"/>
                      <a:pt x="2054" y="5241"/>
                      <a:pt x="2054" y="6973"/>
                    </a:cubicBezTo>
                    <a:lnTo>
                      <a:pt x="2054" y="9695"/>
                    </a:lnTo>
                    <a:lnTo>
                      <a:pt x="2247" y="9820"/>
                    </a:lnTo>
                    <a:lnTo>
                      <a:pt x="2247" y="10361"/>
                    </a:lnTo>
                    <a:lnTo>
                      <a:pt x="2044" y="10361"/>
                    </a:lnTo>
                    <a:lnTo>
                      <a:pt x="2044" y="10539"/>
                    </a:lnTo>
                    <a:lnTo>
                      <a:pt x="2278" y="10539"/>
                    </a:lnTo>
                    <a:lnTo>
                      <a:pt x="2278" y="11395"/>
                    </a:lnTo>
                    <a:lnTo>
                      <a:pt x="4129" y="11395"/>
                    </a:lnTo>
                    <a:lnTo>
                      <a:pt x="4129" y="10539"/>
                    </a:lnTo>
                    <a:lnTo>
                      <a:pt x="4265" y="10539"/>
                    </a:lnTo>
                    <a:lnTo>
                      <a:pt x="4265" y="10361"/>
                    </a:lnTo>
                    <a:lnTo>
                      <a:pt x="4432" y="10361"/>
                    </a:lnTo>
                    <a:lnTo>
                      <a:pt x="4432" y="9819"/>
                    </a:lnTo>
                    <a:lnTo>
                      <a:pt x="4233" y="9729"/>
                    </a:lnTo>
                    <a:lnTo>
                      <a:pt x="4233" y="8005"/>
                    </a:lnTo>
                    <a:cubicBezTo>
                      <a:pt x="4233" y="4877"/>
                      <a:pt x="1276" y="3756"/>
                      <a:pt x="1276" y="3756"/>
                    </a:cubicBezTo>
                    <a:lnTo>
                      <a:pt x="1338" y="3600"/>
                    </a:lnTo>
                    <a:lnTo>
                      <a:pt x="912" y="3375"/>
                    </a:lnTo>
                    <a:lnTo>
                      <a:pt x="729" y="3375"/>
                    </a:lnTo>
                    <a:lnTo>
                      <a:pt x="729" y="3260"/>
                    </a:lnTo>
                    <a:lnTo>
                      <a:pt x="567" y="3260"/>
                    </a:lnTo>
                    <a:lnTo>
                      <a:pt x="567" y="3155"/>
                    </a:lnTo>
                    <a:lnTo>
                      <a:pt x="297" y="3155"/>
                    </a:lnTo>
                    <a:cubicBezTo>
                      <a:pt x="545" y="2907"/>
                      <a:pt x="240" y="2686"/>
                      <a:pt x="240" y="2686"/>
                    </a:cubicBezTo>
                    <a:lnTo>
                      <a:pt x="240" y="2587"/>
                    </a:lnTo>
                    <a:lnTo>
                      <a:pt x="345" y="2555"/>
                    </a:lnTo>
                    <a:lnTo>
                      <a:pt x="345" y="2335"/>
                    </a:lnTo>
                    <a:lnTo>
                      <a:pt x="234" y="22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32"/>
              <p:cNvSpPr/>
              <p:nvPr/>
            </p:nvSpPr>
            <p:spPr>
              <a:xfrm>
                <a:off x="6233539" y="4283622"/>
                <a:ext cx="299291" cy="343900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10762" extrusionOk="0">
                    <a:moveTo>
                      <a:pt x="4683" y="0"/>
                    </a:moveTo>
                    <a:cubicBezTo>
                      <a:pt x="4683" y="0"/>
                      <a:pt x="1" y="3274"/>
                      <a:pt x="1931" y="5975"/>
                    </a:cubicBezTo>
                    <a:lnTo>
                      <a:pt x="1616" y="5975"/>
                    </a:lnTo>
                    <a:lnTo>
                      <a:pt x="1616" y="6288"/>
                    </a:lnTo>
                    <a:lnTo>
                      <a:pt x="1356" y="6288"/>
                    </a:lnTo>
                    <a:lnTo>
                      <a:pt x="1356" y="10418"/>
                    </a:lnTo>
                    <a:lnTo>
                      <a:pt x="1013" y="10418"/>
                    </a:lnTo>
                    <a:lnTo>
                      <a:pt x="1013" y="10762"/>
                    </a:lnTo>
                    <a:lnTo>
                      <a:pt x="8353" y="10762"/>
                    </a:lnTo>
                    <a:lnTo>
                      <a:pt x="8353" y="10418"/>
                    </a:lnTo>
                    <a:lnTo>
                      <a:pt x="8011" y="10418"/>
                    </a:lnTo>
                    <a:lnTo>
                      <a:pt x="8011" y="6288"/>
                    </a:lnTo>
                    <a:lnTo>
                      <a:pt x="7750" y="6288"/>
                    </a:lnTo>
                    <a:lnTo>
                      <a:pt x="7750" y="5975"/>
                    </a:lnTo>
                    <a:lnTo>
                      <a:pt x="7437" y="5975"/>
                    </a:lnTo>
                    <a:cubicBezTo>
                      <a:pt x="9365" y="3274"/>
                      <a:pt x="4683" y="0"/>
                      <a:pt x="4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32"/>
              <p:cNvSpPr/>
              <p:nvPr/>
            </p:nvSpPr>
            <p:spPr>
              <a:xfrm>
                <a:off x="6246929" y="4163661"/>
                <a:ext cx="272576" cy="5688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78" extrusionOk="0">
                    <a:moveTo>
                      <a:pt x="0" y="0"/>
                    </a:moveTo>
                    <a:lnTo>
                      <a:pt x="0" y="178"/>
                    </a:lnTo>
                    <a:lnTo>
                      <a:pt x="8530" y="178"/>
                    </a:lnTo>
                    <a:lnTo>
                      <a:pt x="85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32"/>
              <p:cNvSpPr/>
              <p:nvPr/>
            </p:nvSpPr>
            <p:spPr>
              <a:xfrm>
                <a:off x="6251211" y="4169317"/>
                <a:ext cx="263948" cy="2738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857" extrusionOk="0">
                    <a:moveTo>
                      <a:pt x="1" y="1"/>
                    </a:moveTo>
                    <a:lnTo>
                      <a:pt x="1" y="857"/>
                    </a:lnTo>
                    <a:lnTo>
                      <a:pt x="8260" y="857"/>
                    </a:lnTo>
                    <a:lnTo>
                      <a:pt x="8260" y="1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32"/>
              <p:cNvSpPr/>
              <p:nvPr/>
            </p:nvSpPr>
            <p:spPr>
              <a:xfrm>
                <a:off x="6372227" y="3914280"/>
                <a:ext cx="22017" cy="102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32" extrusionOk="0">
                    <a:moveTo>
                      <a:pt x="0" y="0"/>
                    </a:moveTo>
                    <a:lnTo>
                      <a:pt x="104" y="32"/>
                    </a:lnTo>
                    <a:lnTo>
                      <a:pt x="584" y="3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32"/>
              <p:cNvSpPr/>
              <p:nvPr/>
            </p:nvSpPr>
            <p:spPr>
              <a:xfrm>
                <a:off x="6365068" y="3933421"/>
                <a:ext cx="36333" cy="338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6" extrusionOk="0">
                    <a:moveTo>
                      <a:pt x="0" y="1"/>
                    </a:moveTo>
                    <a:lnTo>
                      <a:pt x="0" y="106"/>
                    </a:lnTo>
                    <a:lnTo>
                      <a:pt x="1137" y="106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32"/>
              <p:cNvSpPr/>
              <p:nvPr/>
            </p:nvSpPr>
            <p:spPr>
              <a:xfrm>
                <a:off x="6340367" y="3947610"/>
                <a:ext cx="85671" cy="5017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57" extrusionOk="0">
                    <a:moveTo>
                      <a:pt x="1" y="0"/>
                    </a:moveTo>
                    <a:lnTo>
                      <a:pt x="63" y="156"/>
                    </a:lnTo>
                    <a:lnTo>
                      <a:pt x="2617" y="156"/>
                    </a:lnTo>
                    <a:lnTo>
                      <a:pt x="2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32"/>
              <p:cNvSpPr/>
              <p:nvPr/>
            </p:nvSpPr>
            <p:spPr>
              <a:xfrm>
                <a:off x="6241624" y="4142027"/>
                <a:ext cx="283217" cy="4378"/>
              </a:xfrm>
              <a:custGeom>
                <a:avLst/>
                <a:gdLst/>
                <a:ahLst/>
                <a:cxnLst/>
                <a:rect l="l" t="t" r="r" b="b"/>
                <a:pathLst>
                  <a:path w="8863" h="137" extrusionOk="0">
                    <a:moveTo>
                      <a:pt x="199" y="0"/>
                    </a:moveTo>
                    <a:lnTo>
                      <a:pt x="0" y="136"/>
                    </a:lnTo>
                    <a:lnTo>
                      <a:pt x="8863" y="136"/>
                    </a:lnTo>
                    <a:lnTo>
                      <a:pt x="8664" y="45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32"/>
              <p:cNvSpPr/>
              <p:nvPr/>
            </p:nvSpPr>
            <p:spPr>
              <a:xfrm>
                <a:off x="6340367" y="3940420"/>
                <a:ext cx="85671" cy="7222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226" extrusionOk="0">
                    <a:moveTo>
                      <a:pt x="428" y="0"/>
                    </a:moveTo>
                    <a:lnTo>
                      <a:pt x="1" y="225"/>
                    </a:lnTo>
                    <a:lnTo>
                      <a:pt x="2681" y="225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32"/>
              <p:cNvSpPr/>
              <p:nvPr/>
            </p:nvSpPr>
            <p:spPr>
              <a:xfrm>
                <a:off x="6372227" y="3905588"/>
                <a:ext cx="22017" cy="175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5" extrusionOk="0">
                    <a:moveTo>
                      <a:pt x="109" y="0"/>
                    </a:moveTo>
                    <a:lnTo>
                      <a:pt x="0" y="54"/>
                    </a:lnTo>
                    <a:lnTo>
                      <a:pt x="689" y="5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32"/>
              <p:cNvSpPr/>
              <p:nvPr/>
            </p:nvSpPr>
            <p:spPr>
              <a:xfrm>
                <a:off x="6132975" y="4186605"/>
                <a:ext cx="12367" cy="44085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796" extrusionOk="0">
                    <a:moveTo>
                      <a:pt x="1" y="1"/>
                    </a:moveTo>
                    <a:lnTo>
                      <a:pt x="1" y="13795"/>
                    </a:lnTo>
                    <a:lnTo>
                      <a:pt x="386" y="13795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32"/>
              <p:cNvSpPr/>
              <p:nvPr/>
            </p:nvSpPr>
            <p:spPr>
              <a:xfrm>
                <a:off x="6621097" y="4186605"/>
                <a:ext cx="12367" cy="44085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3796" extrusionOk="0">
                    <a:moveTo>
                      <a:pt x="1" y="1"/>
                    </a:moveTo>
                    <a:lnTo>
                      <a:pt x="1" y="13795"/>
                    </a:lnTo>
                    <a:lnTo>
                      <a:pt x="386" y="13795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32"/>
              <p:cNvSpPr/>
              <p:nvPr/>
            </p:nvSpPr>
            <p:spPr>
              <a:xfrm>
                <a:off x="6255844" y="4283622"/>
                <a:ext cx="254969" cy="343900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10762" extrusionOk="0">
                    <a:moveTo>
                      <a:pt x="3989" y="0"/>
                    </a:moveTo>
                    <a:cubicBezTo>
                      <a:pt x="3989" y="0"/>
                      <a:pt x="0" y="3274"/>
                      <a:pt x="1644" y="5975"/>
                    </a:cubicBezTo>
                    <a:lnTo>
                      <a:pt x="1376" y="5975"/>
                    </a:lnTo>
                    <a:lnTo>
                      <a:pt x="1376" y="6288"/>
                    </a:lnTo>
                    <a:lnTo>
                      <a:pt x="1155" y="6288"/>
                    </a:lnTo>
                    <a:lnTo>
                      <a:pt x="1155" y="10418"/>
                    </a:lnTo>
                    <a:lnTo>
                      <a:pt x="860" y="10418"/>
                    </a:lnTo>
                    <a:lnTo>
                      <a:pt x="860" y="10762"/>
                    </a:lnTo>
                    <a:lnTo>
                      <a:pt x="7117" y="10762"/>
                    </a:lnTo>
                    <a:lnTo>
                      <a:pt x="7117" y="10418"/>
                    </a:lnTo>
                    <a:lnTo>
                      <a:pt x="6821" y="10418"/>
                    </a:lnTo>
                    <a:lnTo>
                      <a:pt x="6821" y="6288"/>
                    </a:lnTo>
                    <a:lnTo>
                      <a:pt x="6600" y="6288"/>
                    </a:lnTo>
                    <a:lnTo>
                      <a:pt x="6600" y="5975"/>
                    </a:lnTo>
                    <a:lnTo>
                      <a:pt x="6335" y="5975"/>
                    </a:lnTo>
                    <a:cubicBezTo>
                      <a:pt x="7979" y="3274"/>
                      <a:pt x="3989" y="0"/>
                      <a:pt x="39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32"/>
              <p:cNvSpPr/>
              <p:nvPr/>
            </p:nvSpPr>
            <p:spPr>
              <a:xfrm>
                <a:off x="6279012" y="4283622"/>
                <a:ext cx="208347" cy="343900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0762" extrusionOk="0">
                    <a:moveTo>
                      <a:pt x="3260" y="0"/>
                    </a:moveTo>
                    <a:cubicBezTo>
                      <a:pt x="3260" y="0"/>
                      <a:pt x="1" y="3274"/>
                      <a:pt x="1343" y="5975"/>
                    </a:cubicBezTo>
                    <a:lnTo>
                      <a:pt x="1126" y="5975"/>
                    </a:lnTo>
                    <a:lnTo>
                      <a:pt x="1126" y="6288"/>
                    </a:lnTo>
                    <a:lnTo>
                      <a:pt x="945" y="6288"/>
                    </a:lnTo>
                    <a:lnTo>
                      <a:pt x="945" y="10418"/>
                    </a:lnTo>
                    <a:lnTo>
                      <a:pt x="705" y="10418"/>
                    </a:lnTo>
                    <a:lnTo>
                      <a:pt x="705" y="10762"/>
                    </a:lnTo>
                    <a:lnTo>
                      <a:pt x="5814" y="10762"/>
                    </a:lnTo>
                    <a:lnTo>
                      <a:pt x="5814" y="10418"/>
                    </a:lnTo>
                    <a:lnTo>
                      <a:pt x="5576" y="10418"/>
                    </a:lnTo>
                    <a:lnTo>
                      <a:pt x="5576" y="6288"/>
                    </a:lnTo>
                    <a:lnTo>
                      <a:pt x="5394" y="6288"/>
                    </a:lnTo>
                    <a:lnTo>
                      <a:pt x="5394" y="5975"/>
                    </a:lnTo>
                    <a:lnTo>
                      <a:pt x="5177" y="5975"/>
                    </a:lnTo>
                    <a:cubicBezTo>
                      <a:pt x="6519" y="3274"/>
                      <a:pt x="3260" y="0"/>
                      <a:pt x="3260" y="0"/>
                    </a:cubicBezTo>
                    <a:close/>
                  </a:path>
                </a:pathLst>
              </a:custGeom>
              <a:solidFill>
                <a:srgbClr val="0C374A">
                  <a:alpha val="16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32"/>
              <p:cNvSpPr/>
              <p:nvPr/>
            </p:nvSpPr>
            <p:spPr>
              <a:xfrm>
                <a:off x="5510864" y="4627496"/>
                <a:ext cx="1744679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54598" h="1064" extrusionOk="0">
                    <a:moveTo>
                      <a:pt x="1723" y="1"/>
                    </a:moveTo>
                    <a:lnTo>
                      <a:pt x="1723" y="470"/>
                    </a:lnTo>
                    <a:lnTo>
                      <a:pt x="0" y="470"/>
                    </a:lnTo>
                    <a:lnTo>
                      <a:pt x="0" y="1064"/>
                    </a:lnTo>
                    <a:lnTo>
                      <a:pt x="54597" y="1064"/>
                    </a:lnTo>
                    <a:lnTo>
                      <a:pt x="54597" y="470"/>
                    </a:lnTo>
                    <a:lnTo>
                      <a:pt x="52874" y="470"/>
                    </a:lnTo>
                    <a:lnTo>
                      <a:pt x="528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32"/>
              <p:cNvSpPr/>
              <p:nvPr/>
            </p:nvSpPr>
            <p:spPr>
              <a:xfrm>
                <a:off x="5565923" y="4627496"/>
                <a:ext cx="1634562" cy="15051"/>
              </a:xfrm>
              <a:custGeom>
                <a:avLst/>
                <a:gdLst/>
                <a:ahLst/>
                <a:cxnLst/>
                <a:rect l="l" t="t" r="r" b="b"/>
                <a:pathLst>
                  <a:path w="51152" h="471" extrusionOk="0">
                    <a:moveTo>
                      <a:pt x="0" y="1"/>
                    </a:moveTo>
                    <a:lnTo>
                      <a:pt x="0" y="470"/>
                    </a:lnTo>
                    <a:lnTo>
                      <a:pt x="51151" y="470"/>
                    </a:lnTo>
                    <a:lnTo>
                      <a:pt x="51151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41" name="Google Shape;6641;p32"/>
          <p:cNvSpPr/>
          <p:nvPr/>
        </p:nvSpPr>
        <p:spPr>
          <a:xfrm rot="10800000" flipH="1">
            <a:off x="8317988" y="4491203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42" name="Google Shape;6642;p32"/>
          <p:cNvCxnSpPr>
            <a:stCxn id="6641" idx="1"/>
          </p:cNvCxnSpPr>
          <p:nvPr/>
        </p:nvCxnSpPr>
        <p:spPr>
          <a:xfrm rot="10800000">
            <a:off x="2780888" y="4604003"/>
            <a:ext cx="553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43" name="Google Shape;6643;p32"/>
          <p:cNvSpPr/>
          <p:nvPr/>
        </p:nvSpPr>
        <p:spPr>
          <a:xfrm>
            <a:off x="8003570" y="2363910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4" name="Google Shape;6644;p32"/>
          <p:cNvGrpSpPr/>
          <p:nvPr/>
        </p:nvGrpSpPr>
        <p:grpSpPr>
          <a:xfrm>
            <a:off x="7962542" y="780276"/>
            <a:ext cx="235989" cy="1289908"/>
            <a:chOff x="4485282" y="486853"/>
            <a:chExt cx="312651" cy="1708940"/>
          </a:xfrm>
        </p:grpSpPr>
        <p:sp>
          <p:nvSpPr>
            <p:cNvPr id="6645" name="Google Shape;6645;p32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2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2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2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2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2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2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2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2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2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2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2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2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2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2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2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2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2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2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2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2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2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7" name="Google Shape;6667;p32"/>
          <p:cNvGrpSpPr/>
          <p:nvPr/>
        </p:nvGrpSpPr>
        <p:grpSpPr>
          <a:xfrm>
            <a:off x="857193" y="6854"/>
            <a:ext cx="197733" cy="1525584"/>
            <a:chOff x="5274840" y="1179394"/>
            <a:chExt cx="109511" cy="844872"/>
          </a:xfrm>
        </p:grpSpPr>
        <p:sp>
          <p:nvSpPr>
            <p:cNvPr id="6668" name="Google Shape;6668;p32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2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2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2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2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2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2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5" name="Google Shape;6675;p32"/>
          <p:cNvGrpSpPr/>
          <p:nvPr/>
        </p:nvGrpSpPr>
        <p:grpSpPr>
          <a:xfrm>
            <a:off x="1198897" y="2439"/>
            <a:ext cx="121109" cy="1989857"/>
            <a:chOff x="5733466" y="1179394"/>
            <a:chExt cx="67074" cy="1101987"/>
          </a:xfrm>
        </p:grpSpPr>
        <p:sp>
          <p:nvSpPr>
            <p:cNvPr id="6676" name="Google Shape;6676;p32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2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2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2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2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2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2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3" name="Google Shape;6683;p32"/>
          <p:cNvGrpSpPr/>
          <p:nvPr/>
        </p:nvGrpSpPr>
        <p:grpSpPr>
          <a:xfrm>
            <a:off x="7620796" y="6848"/>
            <a:ext cx="109500" cy="3051551"/>
            <a:chOff x="4965696" y="-722152"/>
            <a:chExt cx="109500" cy="3051551"/>
          </a:xfrm>
        </p:grpSpPr>
        <p:sp>
          <p:nvSpPr>
            <p:cNvPr id="6684" name="Google Shape;6684;p32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2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2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2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2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2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2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1" name="Google Shape;6691;p32"/>
          <p:cNvGrpSpPr/>
          <p:nvPr/>
        </p:nvGrpSpPr>
        <p:grpSpPr>
          <a:xfrm>
            <a:off x="8264762" y="87197"/>
            <a:ext cx="166020" cy="3690278"/>
            <a:chOff x="298669" y="-1419369"/>
            <a:chExt cx="219953" cy="4889080"/>
          </a:xfrm>
        </p:grpSpPr>
        <p:sp>
          <p:nvSpPr>
            <p:cNvPr id="6692" name="Google Shape;6692;p32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2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2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2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2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2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2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2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2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2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2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2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2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2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2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7" name="Google Shape;6707;p32"/>
          <p:cNvGrpSpPr/>
          <p:nvPr/>
        </p:nvGrpSpPr>
        <p:grpSpPr>
          <a:xfrm>
            <a:off x="33202" y="1957910"/>
            <a:ext cx="1360028" cy="1360170"/>
            <a:chOff x="4524651" y="2667214"/>
            <a:chExt cx="916214" cy="916310"/>
          </a:xfrm>
        </p:grpSpPr>
        <p:sp>
          <p:nvSpPr>
            <p:cNvPr id="6708" name="Google Shape;6708;p32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2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2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2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2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3" name="Google Shape;6713;p32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714" name="Google Shape;6714;p32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32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32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32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32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32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32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32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2" name="Google Shape;6722;p32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723" name="Google Shape;6723;p32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32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32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32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32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32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32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32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1" name="Google Shape;6731;p32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732" name="Google Shape;6732;p32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33" name="Google Shape;6733;p32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734" name="Google Shape;6734;p32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5" name="Google Shape;6735;p32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6" name="Google Shape;6736;p32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7" name="Google Shape;6737;p32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8" name="Google Shape;6738;p32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9" name="Google Shape;6739;p32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0" name="Google Shape;6740;p32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741" name="Google Shape;6741;p32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2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43" name="Google Shape;6743;p32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744" name="Google Shape;6744;p32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32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32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32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32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32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32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32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52" name="Google Shape;6752;p32"/>
          <p:cNvGrpSpPr/>
          <p:nvPr/>
        </p:nvGrpSpPr>
        <p:grpSpPr>
          <a:xfrm>
            <a:off x="-137235" y="1107320"/>
            <a:ext cx="850468" cy="850570"/>
            <a:chOff x="5490348" y="2560163"/>
            <a:chExt cx="534550" cy="534613"/>
          </a:xfrm>
        </p:grpSpPr>
        <p:grpSp>
          <p:nvGrpSpPr>
            <p:cNvPr id="6753" name="Google Shape;6753;p3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6754" name="Google Shape;6754;p3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3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3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3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3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3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3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3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2" name="Google Shape;6762;p3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763" name="Google Shape;6763;p3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3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3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3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3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3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3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3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1" name="Google Shape;6771;p3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3" name="Google Shape;6773;p3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6774" name="Google Shape;6774;p3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3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3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3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3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3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3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3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2" name="Google Shape;6782;p3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783" name="Google Shape;6783;p3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3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3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3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3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3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3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3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91" name="Google Shape;6791;p3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3" name="Google Shape;6793;p32"/>
          <p:cNvGrpSpPr/>
          <p:nvPr/>
        </p:nvGrpSpPr>
        <p:grpSpPr>
          <a:xfrm>
            <a:off x="7750764" y="-140578"/>
            <a:ext cx="1360028" cy="1360170"/>
            <a:chOff x="4524651" y="2667214"/>
            <a:chExt cx="916214" cy="916310"/>
          </a:xfrm>
        </p:grpSpPr>
        <p:sp>
          <p:nvSpPr>
            <p:cNvPr id="6794" name="Google Shape;6794;p32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2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2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2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2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9" name="Google Shape;6799;p32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800" name="Google Shape;6800;p32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32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32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32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32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32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32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32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8" name="Google Shape;6808;p32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809" name="Google Shape;6809;p32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32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32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32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32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32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32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32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7" name="Google Shape;6817;p32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818" name="Google Shape;6818;p32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19" name="Google Shape;6819;p32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820" name="Google Shape;6820;p32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1" name="Google Shape;6821;p32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2" name="Google Shape;6822;p32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3" name="Google Shape;6823;p32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4" name="Google Shape;6824;p32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5" name="Google Shape;6825;p32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6" name="Google Shape;6826;p32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27" name="Google Shape;6827;p32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2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9" name="Google Shape;6829;p32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830" name="Google Shape;6830;p32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32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32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32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32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32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32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32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38" name="Google Shape;6838;p32"/>
          <p:cNvGrpSpPr/>
          <p:nvPr/>
        </p:nvGrpSpPr>
        <p:grpSpPr>
          <a:xfrm>
            <a:off x="8430765" y="1219595"/>
            <a:ext cx="850468" cy="850570"/>
            <a:chOff x="5490348" y="2560163"/>
            <a:chExt cx="534550" cy="534613"/>
          </a:xfrm>
        </p:grpSpPr>
        <p:grpSp>
          <p:nvGrpSpPr>
            <p:cNvPr id="6839" name="Google Shape;6839;p3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6840" name="Google Shape;6840;p3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3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3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3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3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3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3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3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8" name="Google Shape;6848;p3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849" name="Google Shape;6849;p3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3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3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3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3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3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3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3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7" name="Google Shape;6857;p3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59" name="Google Shape;6859;p3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6860" name="Google Shape;6860;p3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3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3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3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3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3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3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3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8" name="Google Shape;6868;p3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869" name="Google Shape;6869;p3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3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3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3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3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3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3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3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7" name="Google Shape;6877;p3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 txBox="1">
            <a:spLocks noGrp="1"/>
          </p:cNvSpPr>
          <p:nvPr>
            <p:ph type="title"/>
          </p:nvPr>
        </p:nvSpPr>
        <p:spPr>
          <a:xfrm>
            <a:off x="1911300" y="2218050"/>
            <a:ext cx="532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10588"/>
            <a:ext cx="1652100" cy="1179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5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3"/>
          <p:cNvSpPr txBox="1">
            <a:spLocks noGrp="1"/>
          </p:cNvSpPr>
          <p:nvPr>
            <p:ph type="subTitle" idx="1"/>
          </p:nvPr>
        </p:nvSpPr>
        <p:spPr>
          <a:xfrm>
            <a:off x="2271000" y="3880138"/>
            <a:ext cx="460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600425" y="449120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3"/>
          <p:cNvGrpSpPr/>
          <p:nvPr/>
        </p:nvGrpSpPr>
        <p:grpSpPr>
          <a:xfrm>
            <a:off x="1150123" y="-218698"/>
            <a:ext cx="758152" cy="758189"/>
            <a:chOff x="5490348" y="2560163"/>
            <a:chExt cx="534550" cy="534613"/>
          </a:xfrm>
        </p:grpSpPr>
        <p:grpSp>
          <p:nvGrpSpPr>
            <p:cNvPr id="216" name="Google Shape;216;p3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226" name="Google Shape;226;p3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3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Google Shape;236;p3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3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246" name="Google Shape;246;p3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3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3"/>
          <p:cNvGrpSpPr/>
          <p:nvPr/>
        </p:nvGrpSpPr>
        <p:grpSpPr>
          <a:xfrm>
            <a:off x="8125971" y="4146788"/>
            <a:ext cx="1511295" cy="1511361"/>
            <a:chOff x="4524651" y="2667214"/>
            <a:chExt cx="916214" cy="916310"/>
          </a:xfrm>
        </p:grpSpPr>
        <p:sp>
          <p:nvSpPr>
            <p:cNvPr id="257" name="Google Shape;257;p3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262;p3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263" name="Google Shape;263;p3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3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272" name="Google Shape;272;p3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3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281" name="Google Shape;281;p3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2" name="Google Shape;282;p3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283" name="Google Shape;283;p3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0" name="Google Shape;290;p3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3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293" name="Google Shape;293;p3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3"/>
          <p:cNvGrpSpPr/>
          <p:nvPr/>
        </p:nvGrpSpPr>
        <p:grpSpPr>
          <a:xfrm>
            <a:off x="2040383" y="-374581"/>
            <a:ext cx="1069955" cy="1069975"/>
            <a:chOff x="5490348" y="2560163"/>
            <a:chExt cx="534550" cy="534613"/>
          </a:xfrm>
        </p:grpSpPr>
        <p:grpSp>
          <p:nvGrpSpPr>
            <p:cNvPr id="302" name="Google Shape;302;p3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03" name="Google Shape;303;p3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3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12" name="Google Shape;312;p3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3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3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23" name="Google Shape;323;p3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3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32" name="Google Shape;332;p3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3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"/>
          <p:cNvGrpSpPr/>
          <p:nvPr/>
        </p:nvGrpSpPr>
        <p:grpSpPr>
          <a:xfrm rot="5400000" flipH="1">
            <a:off x="8447415" y="3249527"/>
            <a:ext cx="758152" cy="758189"/>
            <a:chOff x="5490348" y="2560163"/>
            <a:chExt cx="534550" cy="534613"/>
          </a:xfrm>
        </p:grpSpPr>
        <p:grpSp>
          <p:nvGrpSpPr>
            <p:cNvPr id="343" name="Google Shape;343;p3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44" name="Google Shape;344;p3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3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3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64" name="Google Shape;364;p3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3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73" name="Google Shape;373;p3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"/>
          <p:cNvGrpSpPr/>
          <p:nvPr/>
        </p:nvGrpSpPr>
        <p:grpSpPr>
          <a:xfrm rot="5400000" flipH="1">
            <a:off x="8291503" y="2040489"/>
            <a:ext cx="1069955" cy="1069975"/>
            <a:chOff x="5490348" y="2560163"/>
            <a:chExt cx="534550" cy="534613"/>
          </a:xfrm>
        </p:grpSpPr>
        <p:grpSp>
          <p:nvGrpSpPr>
            <p:cNvPr id="384" name="Google Shape;384;p3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85" name="Google Shape;385;p3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3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94" name="Google Shape;394;p3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2" name="Google Shape;402;p3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3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405" name="Google Shape;405;p3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3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414" name="Google Shape;414;p3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422;p3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"/>
          <p:cNvCxnSpPr>
            <a:stCxn id="214" idx="0"/>
          </p:cNvCxnSpPr>
          <p:nvPr/>
        </p:nvCxnSpPr>
        <p:spPr>
          <a:xfrm rot="10800000">
            <a:off x="713225" y="2110400"/>
            <a:ext cx="0" cy="238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5" name="Google Shape;425;p3"/>
          <p:cNvSpPr/>
          <p:nvPr/>
        </p:nvSpPr>
        <p:spPr>
          <a:xfrm rot="-5400000">
            <a:off x="8317975" y="42670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3"/>
          <p:cNvCxnSpPr>
            <a:stCxn id="425" idx="0"/>
          </p:cNvCxnSpPr>
          <p:nvPr/>
        </p:nvCxnSpPr>
        <p:spPr>
          <a:xfrm rot="10800000">
            <a:off x="5937175" y="539500"/>
            <a:ext cx="2380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27" name="Google Shape;427;p3"/>
          <p:cNvGrpSpPr/>
          <p:nvPr/>
        </p:nvGrpSpPr>
        <p:grpSpPr>
          <a:xfrm>
            <a:off x="152394" y="-1333094"/>
            <a:ext cx="219953" cy="4889080"/>
            <a:chOff x="298669" y="-1419369"/>
            <a:chExt cx="219953" cy="4889080"/>
          </a:xfrm>
        </p:grpSpPr>
        <p:sp>
          <p:nvSpPr>
            <p:cNvPr id="428" name="Google Shape;428;p3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"/>
          <p:cNvGrpSpPr/>
          <p:nvPr/>
        </p:nvGrpSpPr>
        <p:grpSpPr>
          <a:xfrm>
            <a:off x="8643480" y="-1150139"/>
            <a:ext cx="109500" cy="3051551"/>
            <a:chOff x="4965696" y="-722152"/>
            <a:chExt cx="109500" cy="3051551"/>
          </a:xfrm>
        </p:grpSpPr>
        <p:sp>
          <p:nvSpPr>
            <p:cNvPr id="444" name="Google Shape;444;p3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"/>
          <p:cNvGrpSpPr/>
          <p:nvPr/>
        </p:nvGrpSpPr>
        <p:grpSpPr>
          <a:xfrm>
            <a:off x="8789549" y="-82928"/>
            <a:ext cx="219952" cy="1697093"/>
            <a:chOff x="5274840" y="1179394"/>
            <a:chExt cx="109511" cy="844872"/>
          </a:xfrm>
        </p:grpSpPr>
        <p:sp>
          <p:nvSpPr>
            <p:cNvPr id="452" name="Google Shape;452;p3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"/>
          <p:cNvSpPr/>
          <p:nvPr/>
        </p:nvSpPr>
        <p:spPr>
          <a:xfrm>
            <a:off x="-5" y="1464098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3"/>
          <p:cNvGrpSpPr/>
          <p:nvPr/>
        </p:nvGrpSpPr>
        <p:grpSpPr>
          <a:xfrm>
            <a:off x="-493279" y="-514662"/>
            <a:ext cx="1511295" cy="1511361"/>
            <a:chOff x="4524651" y="2667214"/>
            <a:chExt cx="916214" cy="916310"/>
          </a:xfrm>
        </p:grpSpPr>
        <p:sp>
          <p:nvSpPr>
            <p:cNvPr id="461" name="Google Shape;461;p3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467" name="Google Shape;467;p3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3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476" name="Google Shape;476;p3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3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485" name="Google Shape;485;p3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" name="Google Shape;486;p3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487" name="Google Shape;487;p3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4" name="Google Shape;494;p3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3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497" name="Google Shape;497;p3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5" name="Google Shape;505;p3"/>
          <p:cNvGrpSpPr/>
          <p:nvPr/>
        </p:nvGrpSpPr>
        <p:grpSpPr>
          <a:xfrm>
            <a:off x="556907" y="142903"/>
            <a:ext cx="312651" cy="1708940"/>
            <a:chOff x="4485282" y="486853"/>
            <a:chExt cx="312651" cy="1708940"/>
          </a:xfrm>
        </p:grpSpPr>
        <p:sp>
          <p:nvSpPr>
            <p:cNvPr id="506" name="Google Shape;506;p3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"/>
          <p:cNvSpPr txBox="1">
            <a:spLocks noGrp="1"/>
          </p:cNvSpPr>
          <p:nvPr>
            <p:ph type="body" idx="1"/>
          </p:nvPr>
        </p:nvSpPr>
        <p:spPr>
          <a:xfrm>
            <a:off x="720000" y="1302025"/>
            <a:ext cx="44235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4"/>
          <p:cNvGrpSpPr/>
          <p:nvPr/>
        </p:nvGrpSpPr>
        <p:grpSpPr>
          <a:xfrm>
            <a:off x="-415999" y="997364"/>
            <a:ext cx="916214" cy="916310"/>
            <a:chOff x="4524651" y="2667214"/>
            <a:chExt cx="916214" cy="916310"/>
          </a:xfrm>
        </p:grpSpPr>
        <p:sp>
          <p:nvSpPr>
            <p:cNvPr id="532" name="Google Shape;532;p4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4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538" name="Google Shape;538;p4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4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547" name="Google Shape;547;p4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4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556" name="Google Shape;556;p4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4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558" name="Google Shape;558;p4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4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4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5" name="Google Shape;565;p4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4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6" name="Google Shape;576;p4"/>
          <p:cNvGrpSpPr/>
          <p:nvPr/>
        </p:nvGrpSpPr>
        <p:grpSpPr>
          <a:xfrm>
            <a:off x="8609448" y="424588"/>
            <a:ext cx="534550" cy="534613"/>
            <a:chOff x="5490348" y="2560163"/>
            <a:chExt cx="534550" cy="534613"/>
          </a:xfrm>
        </p:grpSpPr>
        <p:grpSp>
          <p:nvGrpSpPr>
            <p:cNvPr id="577" name="Google Shape;577;p4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578" name="Google Shape;578;p4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4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587" name="Google Shape;587;p4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4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4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598" name="Google Shape;598;p4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4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07" name="Google Shape;607;p4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4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4"/>
          <p:cNvSpPr/>
          <p:nvPr/>
        </p:nvSpPr>
        <p:spPr>
          <a:xfrm rot="10800000" flipH="1">
            <a:off x="235013" y="4491203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8" name="Google Shape;618;p4"/>
          <p:cNvCxnSpPr>
            <a:stCxn id="617" idx="2"/>
          </p:cNvCxnSpPr>
          <p:nvPr/>
        </p:nvCxnSpPr>
        <p:spPr>
          <a:xfrm rot="10800000">
            <a:off x="347813" y="2508803"/>
            <a:ext cx="0" cy="1982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9" name="Google Shape;619;p4"/>
          <p:cNvSpPr/>
          <p:nvPr/>
        </p:nvSpPr>
        <p:spPr>
          <a:xfrm rot="10800000" flipH="1">
            <a:off x="8683388" y="4491203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4"/>
          <p:cNvGrpSpPr/>
          <p:nvPr/>
        </p:nvGrpSpPr>
        <p:grpSpPr>
          <a:xfrm>
            <a:off x="8643776" y="997364"/>
            <a:ext cx="916214" cy="916310"/>
            <a:chOff x="4524651" y="2667214"/>
            <a:chExt cx="916214" cy="916310"/>
          </a:xfrm>
        </p:grpSpPr>
        <p:sp>
          <p:nvSpPr>
            <p:cNvPr id="621" name="Google Shape;621;p4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4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27" name="Google Shape;627;p4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4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36" name="Google Shape;636;p4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4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45" name="Google Shape;645;p4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6" name="Google Shape;646;p4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47" name="Google Shape;647;p4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4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4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4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4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4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4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4" name="Google Shape;654;p4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4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57" name="Google Shape;657;p4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5" name="Google Shape;665;p4"/>
          <p:cNvGrpSpPr/>
          <p:nvPr/>
        </p:nvGrpSpPr>
        <p:grpSpPr>
          <a:xfrm>
            <a:off x="-2" y="424588"/>
            <a:ext cx="534550" cy="534613"/>
            <a:chOff x="5490348" y="2560163"/>
            <a:chExt cx="534550" cy="534613"/>
          </a:xfrm>
        </p:grpSpPr>
        <p:grpSp>
          <p:nvGrpSpPr>
            <p:cNvPr id="666" name="Google Shape;666;p4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667" name="Google Shape;667;p4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4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676" name="Google Shape;676;p4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4" name="Google Shape;684;p4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6" name="Google Shape;686;p4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687" name="Google Shape;687;p4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696" name="Google Shape;696;p4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4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"/>
          <p:cNvGrpSpPr/>
          <p:nvPr/>
        </p:nvGrpSpPr>
        <p:grpSpPr>
          <a:xfrm>
            <a:off x="712930" y="4604018"/>
            <a:ext cx="1083479" cy="1083608"/>
            <a:chOff x="5490348" y="2560163"/>
            <a:chExt cx="534550" cy="534613"/>
          </a:xfrm>
        </p:grpSpPr>
        <p:grpSp>
          <p:nvGrpSpPr>
            <p:cNvPr id="707" name="Google Shape;707;p4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708" name="Google Shape;708;p4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4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717" name="Google Shape;717;p4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4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" name="Google Shape;727;p4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728" name="Google Shape;728;p4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4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737" name="Google Shape;737;p4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5" name="Google Shape;745;p4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"/>
          <p:cNvGrpSpPr/>
          <p:nvPr/>
        </p:nvGrpSpPr>
        <p:grpSpPr>
          <a:xfrm>
            <a:off x="7347305" y="4604018"/>
            <a:ext cx="1083479" cy="1083608"/>
            <a:chOff x="5490348" y="2560163"/>
            <a:chExt cx="534550" cy="534613"/>
          </a:xfrm>
        </p:grpSpPr>
        <p:grpSp>
          <p:nvGrpSpPr>
            <p:cNvPr id="748" name="Google Shape;748;p4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749" name="Google Shape;749;p4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4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758" name="Google Shape;758;p4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6" name="Google Shape;766;p4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4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769" name="Google Shape;769;p4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4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778" name="Google Shape;778;p4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4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076" name="Google Shape;1076;p6"/>
          <p:cNvGrpSpPr/>
          <p:nvPr/>
        </p:nvGrpSpPr>
        <p:grpSpPr>
          <a:xfrm>
            <a:off x="210579" y="2070894"/>
            <a:ext cx="67074" cy="1101987"/>
            <a:chOff x="5733466" y="1179394"/>
            <a:chExt cx="67074" cy="1101987"/>
          </a:xfrm>
        </p:grpSpPr>
        <p:sp>
          <p:nvSpPr>
            <p:cNvPr id="1077" name="Google Shape;1077;p6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6"/>
          <p:cNvGrpSpPr/>
          <p:nvPr/>
        </p:nvGrpSpPr>
        <p:grpSpPr>
          <a:xfrm>
            <a:off x="8711565" y="912594"/>
            <a:ext cx="109511" cy="844872"/>
            <a:chOff x="5274840" y="1179394"/>
            <a:chExt cx="109511" cy="844872"/>
          </a:xfrm>
        </p:grpSpPr>
        <p:sp>
          <p:nvSpPr>
            <p:cNvPr id="1085" name="Google Shape;1085;p6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6"/>
          <p:cNvGrpSpPr/>
          <p:nvPr/>
        </p:nvGrpSpPr>
        <p:grpSpPr>
          <a:xfrm>
            <a:off x="8874646" y="477161"/>
            <a:ext cx="109500" cy="3051551"/>
            <a:chOff x="4965696" y="-722152"/>
            <a:chExt cx="109500" cy="3051551"/>
          </a:xfrm>
        </p:grpSpPr>
        <p:sp>
          <p:nvSpPr>
            <p:cNvPr id="1093" name="Google Shape;1093;p6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6"/>
          <p:cNvGrpSpPr/>
          <p:nvPr/>
        </p:nvGrpSpPr>
        <p:grpSpPr>
          <a:xfrm>
            <a:off x="8580588" y="651588"/>
            <a:ext cx="534550" cy="534613"/>
            <a:chOff x="5490348" y="2560163"/>
            <a:chExt cx="534550" cy="534613"/>
          </a:xfrm>
        </p:grpSpPr>
        <p:grpSp>
          <p:nvGrpSpPr>
            <p:cNvPr id="1101" name="Google Shape;1101;p6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102" name="Google Shape;1102;p6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6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111" name="Google Shape;1111;p6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9" name="Google Shape;1119;p6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1" name="Google Shape;1121;p6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122" name="Google Shape;1122;p6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6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131" name="Google Shape;1131;p6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9" name="Google Shape;1139;p6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6"/>
          <p:cNvGrpSpPr/>
          <p:nvPr/>
        </p:nvGrpSpPr>
        <p:grpSpPr>
          <a:xfrm>
            <a:off x="-23139" y="1741863"/>
            <a:ext cx="534550" cy="534613"/>
            <a:chOff x="5490348" y="2560163"/>
            <a:chExt cx="534550" cy="534613"/>
          </a:xfrm>
        </p:grpSpPr>
        <p:grpSp>
          <p:nvGrpSpPr>
            <p:cNvPr id="1142" name="Google Shape;1142;p6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143" name="Google Shape;1143;p6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6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6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152" name="Google Shape;1152;p6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0" name="Google Shape;1160;p6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" name="Google Shape;1162;p6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163" name="Google Shape;1163;p6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6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6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6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172" name="Google Shape;1172;p6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6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6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6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6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6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6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6"/>
          <p:cNvGrpSpPr/>
          <p:nvPr/>
        </p:nvGrpSpPr>
        <p:grpSpPr>
          <a:xfrm>
            <a:off x="-366369" y="997364"/>
            <a:ext cx="916214" cy="916310"/>
            <a:chOff x="4524651" y="2667214"/>
            <a:chExt cx="916214" cy="916310"/>
          </a:xfrm>
        </p:grpSpPr>
        <p:sp>
          <p:nvSpPr>
            <p:cNvPr id="1183" name="Google Shape;1183;p6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6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1189" name="Google Shape;1189;p6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6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1198" name="Google Shape;1198;p6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6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1207" name="Google Shape;1207;p6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8" name="Google Shape;1208;p6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1209" name="Google Shape;1209;p6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6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6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6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6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6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6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6" name="Google Shape;1216;p6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8" name="Google Shape;1218;p6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1219" name="Google Shape;1219;p6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6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6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6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6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6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6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6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6"/>
          <p:cNvGrpSpPr/>
          <p:nvPr/>
        </p:nvGrpSpPr>
        <p:grpSpPr>
          <a:xfrm>
            <a:off x="8542156" y="-92911"/>
            <a:ext cx="916214" cy="916310"/>
            <a:chOff x="4524651" y="2667214"/>
            <a:chExt cx="916214" cy="916310"/>
          </a:xfrm>
        </p:grpSpPr>
        <p:sp>
          <p:nvSpPr>
            <p:cNvPr id="1228" name="Google Shape;1228;p6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3" name="Google Shape;1233;p6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1234" name="Google Shape;1234;p6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6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6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6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6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6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6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6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1243" name="Google Shape;1243;p6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6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6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6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6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6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6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6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1252" name="Google Shape;1252;p6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3" name="Google Shape;1253;p6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1254" name="Google Shape;1254;p6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6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6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6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6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6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6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61" name="Google Shape;1261;p6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6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1264" name="Google Shape;1264;p6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6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6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6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6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2" name="Google Shape;1272;p6"/>
          <p:cNvSpPr/>
          <p:nvPr/>
        </p:nvSpPr>
        <p:spPr>
          <a:xfrm>
            <a:off x="713225" y="477660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3" name="Google Shape;1273;p6"/>
          <p:cNvCxnSpPr>
            <a:stCxn id="1272" idx="3"/>
          </p:cNvCxnSpPr>
          <p:nvPr/>
        </p:nvCxnSpPr>
        <p:spPr>
          <a:xfrm>
            <a:off x="938825" y="4889400"/>
            <a:ext cx="269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4" name="Google Shape;1274;p6"/>
          <p:cNvSpPr/>
          <p:nvPr/>
        </p:nvSpPr>
        <p:spPr>
          <a:xfrm flipH="1">
            <a:off x="8205175" y="4776600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5" name="Google Shape;1275;p6"/>
          <p:cNvCxnSpPr>
            <a:stCxn id="1274" idx="3"/>
          </p:cNvCxnSpPr>
          <p:nvPr/>
        </p:nvCxnSpPr>
        <p:spPr>
          <a:xfrm rot="10800000">
            <a:off x="5513575" y="4889400"/>
            <a:ext cx="269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7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7"/>
          <p:cNvSpPr txBox="1">
            <a:spLocks noGrp="1"/>
          </p:cNvSpPr>
          <p:nvPr>
            <p:ph type="subTitle" idx="1"/>
          </p:nvPr>
        </p:nvSpPr>
        <p:spPr>
          <a:xfrm>
            <a:off x="4161250" y="1720200"/>
            <a:ext cx="4266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79" name="Google Shape;1279;p7"/>
          <p:cNvSpPr>
            <a:spLocks noGrp="1"/>
          </p:cNvSpPr>
          <p:nvPr>
            <p:ph type="pic" idx="2"/>
          </p:nvPr>
        </p:nvSpPr>
        <p:spPr>
          <a:xfrm>
            <a:off x="716538" y="1414200"/>
            <a:ext cx="2910300" cy="2910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8780000" algn="bl" rotWithShape="0">
              <a:schemeClr val="dk1"/>
            </a:outerShdw>
          </a:effectLst>
        </p:spPr>
      </p:sp>
      <p:sp>
        <p:nvSpPr>
          <p:cNvPr id="1280" name="Google Shape;1280;p7"/>
          <p:cNvSpPr/>
          <p:nvPr/>
        </p:nvSpPr>
        <p:spPr>
          <a:xfrm>
            <a:off x="-239305" y="1353060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1" name="Google Shape;1281;p7"/>
          <p:cNvGrpSpPr/>
          <p:nvPr/>
        </p:nvGrpSpPr>
        <p:grpSpPr>
          <a:xfrm>
            <a:off x="521994" y="4604005"/>
            <a:ext cx="1180083" cy="1180207"/>
            <a:chOff x="4524651" y="2667214"/>
            <a:chExt cx="916214" cy="916310"/>
          </a:xfrm>
        </p:grpSpPr>
        <p:sp>
          <p:nvSpPr>
            <p:cNvPr id="1282" name="Google Shape;1282;p7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7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1288" name="Google Shape;1288;p7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7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7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7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7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7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1297" name="Google Shape;1297;p7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7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7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7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7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7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7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1306" name="Google Shape;1306;p7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7" name="Google Shape;1307;p7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1308" name="Google Shape;1308;p7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7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7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7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7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7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7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15" name="Google Shape;1315;p7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7" name="Google Shape;1317;p7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1318" name="Google Shape;1318;p7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7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7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7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7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7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7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7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6" name="Google Shape;1326;p7"/>
          <p:cNvGrpSpPr/>
          <p:nvPr/>
        </p:nvGrpSpPr>
        <p:grpSpPr>
          <a:xfrm>
            <a:off x="-162337" y="4194143"/>
            <a:ext cx="836731" cy="836830"/>
            <a:chOff x="5490348" y="2560163"/>
            <a:chExt cx="534550" cy="534613"/>
          </a:xfrm>
        </p:grpSpPr>
        <p:grpSp>
          <p:nvGrpSpPr>
            <p:cNvPr id="1327" name="Google Shape;1327;p7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328" name="Google Shape;1328;p7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7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7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7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7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7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7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7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6" name="Google Shape;1336;p7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337" name="Google Shape;1337;p7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7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7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7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7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7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5" name="Google Shape;1345;p7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7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348" name="Google Shape;1348;p7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7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7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7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7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7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7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7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" name="Google Shape;1356;p7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357" name="Google Shape;1357;p7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7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7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7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7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7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7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7"/>
          <p:cNvGrpSpPr/>
          <p:nvPr/>
        </p:nvGrpSpPr>
        <p:grpSpPr>
          <a:xfrm>
            <a:off x="178682" y="3"/>
            <a:ext cx="312651" cy="1708940"/>
            <a:chOff x="4485282" y="486853"/>
            <a:chExt cx="312651" cy="1708940"/>
          </a:xfrm>
        </p:grpSpPr>
        <p:sp>
          <p:nvSpPr>
            <p:cNvPr id="1368" name="Google Shape;1368;p7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7"/>
          <p:cNvGrpSpPr/>
          <p:nvPr/>
        </p:nvGrpSpPr>
        <p:grpSpPr>
          <a:xfrm>
            <a:off x="8469601" y="4185581"/>
            <a:ext cx="836731" cy="836830"/>
            <a:chOff x="5490348" y="2560163"/>
            <a:chExt cx="534550" cy="534613"/>
          </a:xfrm>
        </p:grpSpPr>
        <p:grpSp>
          <p:nvGrpSpPr>
            <p:cNvPr id="1391" name="Google Shape;1391;p7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1392" name="Google Shape;1392;p7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0" name="Google Shape;1400;p7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1401" name="Google Shape;1401;p7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9" name="Google Shape;1409;p7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7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1412" name="Google Shape;1412;p7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" name="Google Shape;1420;p7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1421" name="Google Shape;1421;p7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9" name="Google Shape;1429;p7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7"/>
          <p:cNvGrpSpPr/>
          <p:nvPr/>
        </p:nvGrpSpPr>
        <p:grpSpPr>
          <a:xfrm>
            <a:off x="7441919" y="4604005"/>
            <a:ext cx="1180083" cy="1180207"/>
            <a:chOff x="4524651" y="2667214"/>
            <a:chExt cx="916214" cy="916310"/>
          </a:xfrm>
        </p:grpSpPr>
        <p:sp>
          <p:nvSpPr>
            <p:cNvPr id="1432" name="Google Shape;1432;p7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7" name="Google Shape;1437;p7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1438" name="Google Shape;1438;p7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7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1447" name="Google Shape;1447;p7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7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7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7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7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7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7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" name="Google Shape;1455;p7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1456" name="Google Shape;1456;p7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57" name="Google Shape;1457;p7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1458" name="Google Shape;1458;p7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7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0" name="Google Shape;1460;p7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1" name="Google Shape;1461;p7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7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7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7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65" name="Google Shape;1465;p7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7" name="Google Shape;1467;p7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1468" name="Google Shape;1468;p7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7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7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7"/>
          <p:cNvGrpSpPr/>
          <p:nvPr/>
        </p:nvGrpSpPr>
        <p:grpSpPr>
          <a:xfrm>
            <a:off x="8807250" y="-4"/>
            <a:ext cx="160455" cy="1237906"/>
            <a:chOff x="5274840" y="1179394"/>
            <a:chExt cx="109511" cy="844872"/>
          </a:xfrm>
        </p:grpSpPr>
        <p:sp>
          <p:nvSpPr>
            <p:cNvPr id="1477" name="Google Shape;1477;p7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7"/>
          <p:cNvGrpSpPr/>
          <p:nvPr/>
        </p:nvGrpSpPr>
        <p:grpSpPr>
          <a:xfrm>
            <a:off x="424241" y="-237331"/>
            <a:ext cx="67074" cy="1101987"/>
            <a:chOff x="5733466" y="1179394"/>
            <a:chExt cx="67074" cy="1101987"/>
          </a:xfrm>
        </p:grpSpPr>
        <p:sp>
          <p:nvSpPr>
            <p:cNvPr id="1485" name="Google Shape;1485;p7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7"/>
          <p:cNvGrpSpPr/>
          <p:nvPr/>
        </p:nvGrpSpPr>
        <p:grpSpPr>
          <a:xfrm>
            <a:off x="8652671" y="11"/>
            <a:ext cx="109500" cy="3051551"/>
            <a:chOff x="4965696" y="-722152"/>
            <a:chExt cx="109500" cy="3051551"/>
          </a:xfrm>
        </p:grpSpPr>
        <p:sp>
          <p:nvSpPr>
            <p:cNvPr id="1493" name="Google Shape;1493;p7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16"/>
          <p:cNvSpPr txBox="1">
            <a:spLocks noGrp="1"/>
          </p:cNvSpPr>
          <p:nvPr>
            <p:ph type="title"/>
          </p:nvPr>
        </p:nvSpPr>
        <p:spPr>
          <a:xfrm>
            <a:off x="1101550" y="1026413"/>
            <a:ext cx="2850600" cy="12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89" name="Google Shape;2989;p16"/>
          <p:cNvSpPr txBox="1">
            <a:spLocks noGrp="1"/>
          </p:cNvSpPr>
          <p:nvPr>
            <p:ph type="subTitle" idx="1"/>
          </p:nvPr>
        </p:nvSpPr>
        <p:spPr>
          <a:xfrm>
            <a:off x="1101550" y="2479438"/>
            <a:ext cx="2850600" cy="11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0" name="Google Shape;2990;p16"/>
          <p:cNvGrpSpPr/>
          <p:nvPr/>
        </p:nvGrpSpPr>
        <p:grpSpPr>
          <a:xfrm>
            <a:off x="335644" y="-1419369"/>
            <a:ext cx="219953" cy="4889080"/>
            <a:chOff x="298669" y="-1419369"/>
            <a:chExt cx="219953" cy="4889080"/>
          </a:xfrm>
        </p:grpSpPr>
        <p:sp>
          <p:nvSpPr>
            <p:cNvPr id="2991" name="Google Shape;2991;p16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6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6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6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6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6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6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6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6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6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6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6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6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6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6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16"/>
          <p:cNvSpPr/>
          <p:nvPr/>
        </p:nvSpPr>
        <p:spPr>
          <a:xfrm>
            <a:off x="-133130" y="1730835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7" name="Google Shape;3007;p16"/>
          <p:cNvGrpSpPr/>
          <p:nvPr/>
        </p:nvGrpSpPr>
        <p:grpSpPr>
          <a:xfrm>
            <a:off x="159430" y="7"/>
            <a:ext cx="193297" cy="1491452"/>
            <a:chOff x="5274840" y="1179394"/>
            <a:chExt cx="109511" cy="844872"/>
          </a:xfrm>
        </p:grpSpPr>
        <p:sp>
          <p:nvSpPr>
            <p:cNvPr id="3008" name="Google Shape;3008;p16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6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6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6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6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6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6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5" name="Google Shape;3015;p16"/>
          <p:cNvGrpSpPr/>
          <p:nvPr/>
        </p:nvGrpSpPr>
        <p:grpSpPr>
          <a:xfrm>
            <a:off x="1796071" y="4231513"/>
            <a:ext cx="1461544" cy="1461605"/>
            <a:chOff x="4524651" y="2667214"/>
            <a:chExt cx="916214" cy="916310"/>
          </a:xfrm>
        </p:grpSpPr>
        <p:sp>
          <p:nvSpPr>
            <p:cNvPr id="3016" name="Google Shape;3016;p16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6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6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6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6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1" name="Google Shape;3021;p16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3022" name="Google Shape;3022;p16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16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16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16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16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16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16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6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0" name="Google Shape;3030;p16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3031" name="Google Shape;3031;p16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16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16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16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16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16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16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16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9" name="Google Shape;3039;p16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3040" name="Google Shape;3040;p16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1" name="Google Shape;3041;p16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3042" name="Google Shape;3042;p16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3" name="Google Shape;3043;p16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16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16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6" name="Google Shape;3046;p16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16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16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49" name="Google Shape;3049;p16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6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1" name="Google Shape;3051;p16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3052" name="Google Shape;3052;p16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16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16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16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16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16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16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16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0" name="Google Shape;3060;p16"/>
          <p:cNvGrpSpPr/>
          <p:nvPr/>
        </p:nvGrpSpPr>
        <p:grpSpPr>
          <a:xfrm>
            <a:off x="905702" y="4604011"/>
            <a:ext cx="856455" cy="856558"/>
            <a:chOff x="5490348" y="2560163"/>
            <a:chExt cx="534550" cy="534613"/>
          </a:xfrm>
        </p:grpSpPr>
        <p:grpSp>
          <p:nvGrpSpPr>
            <p:cNvPr id="3061" name="Google Shape;3061;p16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062" name="Google Shape;3062;p16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16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16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16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16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16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16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16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0" name="Google Shape;3070;p16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071" name="Google Shape;3071;p16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16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16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16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16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16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16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16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9" name="Google Shape;3079;p16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6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1" name="Google Shape;3081;p16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082" name="Google Shape;3082;p16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16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16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16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16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16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16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16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16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091" name="Google Shape;3091;p16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16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16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16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16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16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16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16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9" name="Google Shape;3099;p16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6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1" name="Google Shape;3101;p16"/>
          <p:cNvGrpSpPr/>
          <p:nvPr/>
        </p:nvGrpSpPr>
        <p:grpSpPr>
          <a:xfrm>
            <a:off x="8268798" y="826840"/>
            <a:ext cx="151223" cy="1166683"/>
            <a:chOff x="5274840" y="1179394"/>
            <a:chExt cx="109511" cy="844872"/>
          </a:xfrm>
        </p:grpSpPr>
        <p:sp>
          <p:nvSpPr>
            <p:cNvPr id="3102" name="Google Shape;3102;p16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6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6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6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6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6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6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9" name="Google Shape;3109;p16"/>
          <p:cNvGrpSpPr/>
          <p:nvPr/>
        </p:nvGrpSpPr>
        <p:grpSpPr>
          <a:xfrm>
            <a:off x="8500135" y="539511"/>
            <a:ext cx="92623" cy="1521734"/>
            <a:chOff x="5733466" y="1179394"/>
            <a:chExt cx="67074" cy="1101987"/>
          </a:xfrm>
        </p:grpSpPr>
        <p:sp>
          <p:nvSpPr>
            <p:cNvPr id="3110" name="Google Shape;3110;p16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6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6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6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6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6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6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16"/>
          <p:cNvGrpSpPr/>
          <p:nvPr/>
        </p:nvGrpSpPr>
        <p:grpSpPr>
          <a:xfrm>
            <a:off x="8002552" y="111224"/>
            <a:ext cx="856455" cy="856558"/>
            <a:chOff x="5490348" y="2560163"/>
            <a:chExt cx="534550" cy="534613"/>
          </a:xfrm>
        </p:grpSpPr>
        <p:grpSp>
          <p:nvGrpSpPr>
            <p:cNvPr id="3118" name="Google Shape;3118;p16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119" name="Google Shape;3119;p16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6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6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6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6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16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16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16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7" name="Google Shape;3127;p16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128" name="Google Shape;3128;p16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16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16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16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16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16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16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16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6" name="Google Shape;3136;p16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6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8" name="Google Shape;3138;p16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139" name="Google Shape;3139;p16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16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16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16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16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16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16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16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7" name="Google Shape;3147;p16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148" name="Google Shape;3148;p16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16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16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16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16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16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16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16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6" name="Google Shape;3156;p16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6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8" name="Google Shape;3158;p16"/>
          <p:cNvGrpSpPr/>
          <p:nvPr/>
        </p:nvGrpSpPr>
        <p:grpSpPr>
          <a:xfrm>
            <a:off x="3291552" y="4604011"/>
            <a:ext cx="856455" cy="856558"/>
            <a:chOff x="5490348" y="2560163"/>
            <a:chExt cx="534550" cy="534613"/>
          </a:xfrm>
        </p:grpSpPr>
        <p:grpSp>
          <p:nvGrpSpPr>
            <p:cNvPr id="3159" name="Google Shape;3159;p16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160" name="Google Shape;3160;p16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16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16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16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16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16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16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16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8" name="Google Shape;3168;p16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169" name="Google Shape;3169;p16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16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16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16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16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16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16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16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7" name="Google Shape;3177;p16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6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9" name="Google Shape;3179;p16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180" name="Google Shape;3180;p16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16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16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16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16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16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16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16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8" name="Google Shape;3188;p16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189" name="Google Shape;3189;p16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16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16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16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16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16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16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16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7" name="Google Shape;3197;p16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6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9" name="Google Shape;3199;p16"/>
          <p:cNvSpPr/>
          <p:nvPr/>
        </p:nvSpPr>
        <p:spPr>
          <a:xfrm rot="10800000" flipH="1">
            <a:off x="8205175" y="4604003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00" name="Google Shape;3200;p16"/>
          <p:cNvCxnSpPr/>
          <p:nvPr/>
        </p:nvCxnSpPr>
        <p:spPr>
          <a:xfrm rot="10800000">
            <a:off x="4632475" y="4716803"/>
            <a:ext cx="3572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96" name="Google Shape;3396;p18"/>
          <p:cNvSpPr txBox="1">
            <a:spLocks noGrp="1"/>
          </p:cNvSpPr>
          <p:nvPr>
            <p:ph type="subTitle" idx="1"/>
          </p:nvPr>
        </p:nvSpPr>
        <p:spPr>
          <a:xfrm>
            <a:off x="4781433" y="3095512"/>
            <a:ext cx="2818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7" name="Google Shape;3397;p18"/>
          <p:cNvSpPr txBox="1">
            <a:spLocks noGrp="1"/>
          </p:cNvSpPr>
          <p:nvPr>
            <p:ph type="subTitle" idx="2"/>
          </p:nvPr>
        </p:nvSpPr>
        <p:spPr>
          <a:xfrm>
            <a:off x="1543775" y="3095512"/>
            <a:ext cx="2818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8" name="Google Shape;3398;p18"/>
          <p:cNvSpPr txBox="1">
            <a:spLocks noGrp="1"/>
          </p:cNvSpPr>
          <p:nvPr>
            <p:ph type="subTitle" idx="3"/>
          </p:nvPr>
        </p:nvSpPr>
        <p:spPr>
          <a:xfrm>
            <a:off x="1543775" y="2397488"/>
            <a:ext cx="28188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99" name="Google Shape;3399;p18"/>
          <p:cNvSpPr txBox="1">
            <a:spLocks noGrp="1"/>
          </p:cNvSpPr>
          <p:nvPr>
            <p:ph type="subTitle" idx="4"/>
          </p:nvPr>
        </p:nvSpPr>
        <p:spPr>
          <a:xfrm>
            <a:off x="4781436" y="2397488"/>
            <a:ext cx="28188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00" name="Google Shape;3400;p18"/>
          <p:cNvSpPr/>
          <p:nvPr/>
        </p:nvSpPr>
        <p:spPr>
          <a:xfrm>
            <a:off x="8559982" y="818460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18"/>
          <p:cNvGrpSpPr/>
          <p:nvPr/>
        </p:nvGrpSpPr>
        <p:grpSpPr>
          <a:xfrm>
            <a:off x="365844" y="4332783"/>
            <a:ext cx="694754" cy="694837"/>
            <a:chOff x="5490348" y="2560163"/>
            <a:chExt cx="534550" cy="534613"/>
          </a:xfrm>
        </p:grpSpPr>
        <p:grpSp>
          <p:nvGrpSpPr>
            <p:cNvPr id="3402" name="Google Shape;3402;p18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403" name="Google Shape;3403;p18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18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18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18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18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18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18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18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1" name="Google Shape;3411;p18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412" name="Google Shape;3412;p18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18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18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18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18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18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18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18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0" name="Google Shape;3420;p18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8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2" name="Google Shape;3422;p18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423" name="Google Shape;3423;p18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18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18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18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18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8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8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18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1" name="Google Shape;3431;p18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432" name="Google Shape;3432;p18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18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18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18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18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18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8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8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0" name="Google Shape;3440;p18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8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2" name="Google Shape;3442;p18"/>
          <p:cNvGrpSpPr/>
          <p:nvPr/>
        </p:nvGrpSpPr>
        <p:grpSpPr>
          <a:xfrm>
            <a:off x="8083419" y="4332783"/>
            <a:ext cx="694754" cy="694837"/>
            <a:chOff x="5490348" y="2560163"/>
            <a:chExt cx="534550" cy="534613"/>
          </a:xfrm>
        </p:grpSpPr>
        <p:grpSp>
          <p:nvGrpSpPr>
            <p:cNvPr id="3443" name="Google Shape;3443;p18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3444" name="Google Shape;3444;p18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8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8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8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8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8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8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18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2" name="Google Shape;3452;p18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3453" name="Google Shape;3453;p18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18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18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18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18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18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18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18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1" name="Google Shape;3461;p18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8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3" name="Google Shape;3463;p18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3464" name="Google Shape;3464;p18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18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18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18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18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18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18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18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2" name="Google Shape;3472;p18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3473" name="Google Shape;3473;p18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8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18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18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8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8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18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18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1" name="Google Shape;3481;p18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8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3" name="Google Shape;3483;p18"/>
          <p:cNvGrpSpPr/>
          <p:nvPr/>
        </p:nvGrpSpPr>
        <p:grpSpPr>
          <a:xfrm>
            <a:off x="294140" y="-16"/>
            <a:ext cx="256989" cy="1982913"/>
            <a:chOff x="5274840" y="1179394"/>
            <a:chExt cx="109511" cy="844872"/>
          </a:xfrm>
        </p:grpSpPr>
        <p:sp>
          <p:nvSpPr>
            <p:cNvPr id="3484" name="Google Shape;3484;p18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8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8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8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8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8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8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1" name="Google Shape;3491;p18"/>
          <p:cNvGrpSpPr/>
          <p:nvPr/>
        </p:nvGrpSpPr>
        <p:grpSpPr>
          <a:xfrm>
            <a:off x="8939297" y="-67463"/>
            <a:ext cx="99471" cy="1634246"/>
            <a:chOff x="5733466" y="1179394"/>
            <a:chExt cx="67074" cy="1101987"/>
          </a:xfrm>
        </p:grpSpPr>
        <p:sp>
          <p:nvSpPr>
            <p:cNvPr id="3492" name="Google Shape;3492;p18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8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8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8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8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8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8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18"/>
          <p:cNvGrpSpPr/>
          <p:nvPr/>
        </p:nvGrpSpPr>
        <p:grpSpPr>
          <a:xfrm>
            <a:off x="124096" y="-432514"/>
            <a:ext cx="109500" cy="3051551"/>
            <a:chOff x="4965696" y="-722152"/>
            <a:chExt cx="109500" cy="3051551"/>
          </a:xfrm>
        </p:grpSpPr>
        <p:sp>
          <p:nvSpPr>
            <p:cNvPr id="3500" name="Google Shape;3500;p18"/>
            <p:cNvSpPr/>
            <p:nvPr/>
          </p:nvSpPr>
          <p:spPr>
            <a:xfrm>
              <a:off x="5018386" y="-722152"/>
              <a:ext cx="4122" cy="2960022"/>
            </a:xfrm>
            <a:custGeom>
              <a:avLst/>
              <a:gdLst/>
              <a:ahLst/>
              <a:cxnLst/>
              <a:rect l="l" t="t" r="r" b="b"/>
              <a:pathLst>
                <a:path w="73" h="52406" extrusionOk="0">
                  <a:moveTo>
                    <a:pt x="0" y="1"/>
                  </a:moveTo>
                  <a:lnTo>
                    <a:pt x="0" y="52406"/>
                  </a:lnTo>
                  <a:lnTo>
                    <a:pt x="73" y="5240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8"/>
            <p:cNvSpPr/>
            <p:nvPr/>
          </p:nvSpPr>
          <p:spPr>
            <a:xfrm>
              <a:off x="4965696" y="2225359"/>
              <a:ext cx="109500" cy="103984"/>
            </a:xfrm>
            <a:custGeom>
              <a:avLst/>
              <a:gdLst/>
              <a:ahLst/>
              <a:cxnLst/>
              <a:rect l="l" t="t" r="r" b="b"/>
              <a:pathLst>
                <a:path w="1939" h="1841" extrusionOk="0">
                  <a:moveTo>
                    <a:pt x="973" y="298"/>
                  </a:moveTo>
                  <a:lnTo>
                    <a:pt x="1186" y="726"/>
                  </a:lnTo>
                  <a:lnTo>
                    <a:pt x="1659" y="796"/>
                  </a:lnTo>
                  <a:lnTo>
                    <a:pt x="1316" y="1130"/>
                  </a:lnTo>
                  <a:lnTo>
                    <a:pt x="1398" y="1602"/>
                  </a:lnTo>
                  <a:lnTo>
                    <a:pt x="972" y="1378"/>
                  </a:lnTo>
                  <a:lnTo>
                    <a:pt x="548" y="1602"/>
                  </a:lnTo>
                  <a:lnTo>
                    <a:pt x="548" y="1602"/>
                  </a:lnTo>
                  <a:lnTo>
                    <a:pt x="629" y="1130"/>
                  </a:lnTo>
                  <a:lnTo>
                    <a:pt x="287" y="796"/>
                  </a:lnTo>
                  <a:lnTo>
                    <a:pt x="761" y="726"/>
                  </a:lnTo>
                  <a:lnTo>
                    <a:pt x="973" y="298"/>
                  </a:lnTo>
                  <a:close/>
                  <a:moveTo>
                    <a:pt x="969" y="1"/>
                  </a:moveTo>
                  <a:lnTo>
                    <a:pt x="670" y="606"/>
                  </a:lnTo>
                  <a:lnTo>
                    <a:pt x="1" y="704"/>
                  </a:lnTo>
                  <a:lnTo>
                    <a:pt x="484" y="1174"/>
                  </a:lnTo>
                  <a:lnTo>
                    <a:pt x="371" y="1840"/>
                  </a:lnTo>
                  <a:lnTo>
                    <a:pt x="371" y="1840"/>
                  </a:lnTo>
                  <a:lnTo>
                    <a:pt x="969" y="1525"/>
                  </a:lnTo>
                  <a:lnTo>
                    <a:pt x="1568" y="1840"/>
                  </a:lnTo>
                  <a:lnTo>
                    <a:pt x="1455" y="1174"/>
                  </a:lnTo>
                  <a:lnTo>
                    <a:pt x="1938" y="704"/>
                  </a:lnTo>
                  <a:lnTo>
                    <a:pt x="1269" y="606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8"/>
            <p:cNvSpPr/>
            <p:nvPr/>
          </p:nvSpPr>
          <p:spPr>
            <a:xfrm>
              <a:off x="4965809" y="2225302"/>
              <a:ext cx="54778" cy="104097"/>
            </a:xfrm>
            <a:custGeom>
              <a:avLst/>
              <a:gdLst/>
              <a:ahLst/>
              <a:cxnLst/>
              <a:rect l="l" t="t" r="r" b="b"/>
              <a:pathLst>
                <a:path w="970" h="1843" extrusionOk="0">
                  <a:moveTo>
                    <a:pt x="970" y="0"/>
                  </a:moveTo>
                  <a:lnTo>
                    <a:pt x="669" y="607"/>
                  </a:lnTo>
                  <a:lnTo>
                    <a:pt x="0" y="705"/>
                  </a:lnTo>
                  <a:lnTo>
                    <a:pt x="485" y="1178"/>
                  </a:lnTo>
                  <a:lnTo>
                    <a:pt x="370" y="1842"/>
                  </a:lnTo>
                  <a:lnTo>
                    <a:pt x="370" y="1842"/>
                  </a:lnTo>
                  <a:lnTo>
                    <a:pt x="970" y="1528"/>
                  </a:lnTo>
                  <a:lnTo>
                    <a:pt x="970" y="1379"/>
                  </a:lnTo>
                  <a:lnTo>
                    <a:pt x="546" y="1603"/>
                  </a:lnTo>
                  <a:lnTo>
                    <a:pt x="625" y="1131"/>
                  </a:lnTo>
                  <a:lnTo>
                    <a:pt x="284" y="797"/>
                  </a:lnTo>
                  <a:lnTo>
                    <a:pt x="757" y="727"/>
                  </a:lnTo>
                  <a:lnTo>
                    <a:pt x="970" y="299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8"/>
            <p:cNvSpPr/>
            <p:nvPr/>
          </p:nvSpPr>
          <p:spPr>
            <a:xfrm>
              <a:off x="5007882" y="2185030"/>
              <a:ext cx="25300" cy="25248"/>
            </a:xfrm>
            <a:custGeom>
              <a:avLst/>
              <a:gdLst/>
              <a:ahLst/>
              <a:cxnLst/>
              <a:rect l="l" t="t" r="r" b="b"/>
              <a:pathLst>
                <a:path w="448" h="447" extrusionOk="0">
                  <a:moveTo>
                    <a:pt x="225" y="0"/>
                  </a:moveTo>
                  <a:cubicBezTo>
                    <a:pt x="101" y="0"/>
                    <a:pt x="1" y="101"/>
                    <a:pt x="1" y="223"/>
                  </a:cubicBezTo>
                  <a:cubicBezTo>
                    <a:pt x="1" y="346"/>
                    <a:pt x="100" y="447"/>
                    <a:pt x="225" y="447"/>
                  </a:cubicBezTo>
                  <a:cubicBezTo>
                    <a:pt x="347" y="447"/>
                    <a:pt x="447" y="348"/>
                    <a:pt x="447" y="223"/>
                  </a:cubicBezTo>
                  <a:cubicBezTo>
                    <a:pt x="447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8"/>
            <p:cNvSpPr/>
            <p:nvPr/>
          </p:nvSpPr>
          <p:spPr>
            <a:xfrm>
              <a:off x="5007882" y="2185030"/>
              <a:ext cx="25469" cy="25248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5" y="0"/>
                  </a:moveTo>
                  <a:cubicBezTo>
                    <a:pt x="100" y="0"/>
                    <a:pt x="1" y="101"/>
                    <a:pt x="1" y="223"/>
                  </a:cubicBezTo>
                  <a:cubicBezTo>
                    <a:pt x="1" y="346"/>
                    <a:pt x="101" y="447"/>
                    <a:pt x="225" y="447"/>
                  </a:cubicBezTo>
                  <a:cubicBezTo>
                    <a:pt x="348" y="447"/>
                    <a:pt x="447" y="346"/>
                    <a:pt x="447" y="223"/>
                  </a:cubicBezTo>
                  <a:cubicBezTo>
                    <a:pt x="447" y="202"/>
                    <a:pt x="444" y="180"/>
                    <a:pt x="439" y="162"/>
                  </a:cubicBezTo>
                  <a:lnTo>
                    <a:pt x="439" y="162"/>
                  </a:lnTo>
                  <a:cubicBezTo>
                    <a:pt x="450" y="224"/>
                    <a:pt x="417" y="306"/>
                    <a:pt x="374" y="306"/>
                  </a:cubicBezTo>
                  <a:cubicBezTo>
                    <a:pt x="358" y="306"/>
                    <a:pt x="341" y="295"/>
                    <a:pt x="324" y="265"/>
                  </a:cubicBezTo>
                  <a:cubicBezTo>
                    <a:pt x="313" y="246"/>
                    <a:pt x="298" y="239"/>
                    <a:pt x="280" y="239"/>
                  </a:cubicBezTo>
                  <a:cubicBezTo>
                    <a:pt x="229" y="239"/>
                    <a:pt x="160" y="303"/>
                    <a:pt x="118" y="303"/>
                  </a:cubicBezTo>
                  <a:cubicBezTo>
                    <a:pt x="94" y="303"/>
                    <a:pt x="79" y="284"/>
                    <a:pt x="79" y="223"/>
                  </a:cubicBezTo>
                  <a:cubicBezTo>
                    <a:pt x="79" y="29"/>
                    <a:pt x="270" y="6"/>
                    <a:pt x="274" y="6"/>
                  </a:cubicBezTo>
                  <a:cubicBezTo>
                    <a:pt x="257" y="2"/>
                    <a:pt x="242" y="0"/>
                    <a:pt x="225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8"/>
            <p:cNvSpPr/>
            <p:nvPr/>
          </p:nvSpPr>
          <p:spPr>
            <a:xfrm>
              <a:off x="5011440" y="2158313"/>
              <a:ext cx="18184" cy="18300"/>
            </a:xfrm>
            <a:custGeom>
              <a:avLst/>
              <a:gdLst/>
              <a:ahLst/>
              <a:cxnLst/>
              <a:rect l="l" t="t" r="r" b="b"/>
              <a:pathLst>
                <a:path w="322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1"/>
                    <a:pt x="72" y="323"/>
                    <a:pt x="162" y="323"/>
                  </a:cubicBezTo>
                  <a:cubicBezTo>
                    <a:pt x="250" y="323"/>
                    <a:pt x="322" y="251"/>
                    <a:pt x="322" y="162"/>
                  </a:cubicBezTo>
                  <a:cubicBezTo>
                    <a:pt x="322" y="72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8"/>
            <p:cNvSpPr/>
            <p:nvPr/>
          </p:nvSpPr>
          <p:spPr>
            <a:xfrm>
              <a:off x="5011440" y="2158313"/>
              <a:ext cx="18354" cy="18300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50"/>
                    <a:pt x="72" y="323"/>
                    <a:pt x="162" y="323"/>
                  </a:cubicBezTo>
                  <a:cubicBezTo>
                    <a:pt x="250" y="323"/>
                    <a:pt x="322" y="250"/>
                    <a:pt x="322" y="162"/>
                  </a:cubicBezTo>
                  <a:cubicBezTo>
                    <a:pt x="322" y="146"/>
                    <a:pt x="319" y="132"/>
                    <a:pt x="315" y="118"/>
                  </a:cubicBezTo>
                  <a:lnTo>
                    <a:pt x="315" y="118"/>
                  </a:lnTo>
                  <a:cubicBezTo>
                    <a:pt x="324" y="161"/>
                    <a:pt x="300" y="221"/>
                    <a:pt x="269" y="221"/>
                  </a:cubicBezTo>
                  <a:cubicBezTo>
                    <a:pt x="257" y="221"/>
                    <a:pt x="245" y="213"/>
                    <a:pt x="233" y="191"/>
                  </a:cubicBezTo>
                  <a:cubicBezTo>
                    <a:pt x="224" y="177"/>
                    <a:pt x="213" y="172"/>
                    <a:pt x="201" y="172"/>
                  </a:cubicBezTo>
                  <a:cubicBezTo>
                    <a:pt x="164" y="172"/>
                    <a:pt x="115" y="219"/>
                    <a:pt x="84" y="219"/>
                  </a:cubicBezTo>
                  <a:cubicBezTo>
                    <a:pt x="68" y="219"/>
                    <a:pt x="57" y="205"/>
                    <a:pt x="57" y="162"/>
                  </a:cubicBezTo>
                  <a:cubicBezTo>
                    <a:pt x="57" y="21"/>
                    <a:pt x="194" y="6"/>
                    <a:pt x="197" y="4"/>
                  </a:cubicBezTo>
                  <a:cubicBezTo>
                    <a:pt x="184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18"/>
          <p:cNvGrpSpPr/>
          <p:nvPr/>
        </p:nvGrpSpPr>
        <p:grpSpPr>
          <a:xfrm>
            <a:off x="8652629" y="-1267638"/>
            <a:ext cx="156100" cy="3469780"/>
            <a:chOff x="298669" y="-1419369"/>
            <a:chExt cx="219953" cy="4889080"/>
          </a:xfrm>
        </p:grpSpPr>
        <p:sp>
          <p:nvSpPr>
            <p:cNvPr id="3508" name="Google Shape;3508;p18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8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8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8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8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8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8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8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8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8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8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8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8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8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8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3" name="Google Shape;3523;p18"/>
          <p:cNvSpPr/>
          <p:nvPr/>
        </p:nvSpPr>
        <p:spPr>
          <a:xfrm rot="10800000" flipH="1">
            <a:off x="2622212" y="4744328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18"/>
          <p:cNvSpPr/>
          <p:nvPr/>
        </p:nvSpPr>
        <p:spPr>
          <a:xfrm rot="10800000" flipH="1">
            <a:off x="6277996" y="4744328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5" name="Google Shape;3525;p18"/>
          <p:cNvCxnSpPr>
            <a:stCxn id="3523" idx="3"/>
            <a:endCxn id="3524" idx="1"/>
          </p:cNvCxnSpPr>
          <p:nvPr/>
        </p:nvCxnSpPr>
        <p:spPr>
          <a:xfrm>
            <a:off x="2847812" y="4857128"/>
            <a:ext cx="343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6" name="Google Shape;3526;p18"/>
          <p:cNvCxnSpPr>
            <a:stCxn id="3523" idx="1"/>
          </p:cNvCxnSpPr>
          <p:nvPr/>
        </p:nvCxnSpPr>
        <p:spPr>
          <a:xfrm rot="10800000">
            <a:off x="1473512" y="4857128"/>
            <a:ext cx="1148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7" name="Google Shape;3527;p18"/>
          <p:cNvCxnSpPr>
            <a:endCxn id="3524" idx="3"/>
          </p:cNvCxnSpPr>
          <p:nvPr/>
        </p:nvCxnSpPr>
        <p:spPr>
          <a:xfrm rot="10800000">
            <a:off x="6503596" y="4857128"/>
            <a:ext cx="1148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528" name="Google Shape;3528;p18"/>
          <p:cNvGrpSpPr/>
          <p:nvPr/>
        </p:nvGrpSpPr>
        <p:grpSpPr>
          <a:xfrm rot="10800000" flipH="1">
            <a:off x="3903490" y="4604012"/>
            <a:ext cx="1337031" cy="1337079"/>
            <a:chOff x="4524651" y="2667214"/>
            <a:chExt cx="916214" cy="916310"/>
          </a:xfrm>
        </p:grpSpPr>
        <p:sp>
          <p:nvSpPr>
            <p:cNvPr id="3529" name="Google Shape;3529;p18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8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8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8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8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4" name="Google Shape;3534;p18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3535" name="Google Shape;3535;p18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18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18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18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18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18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18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18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3" name="Google Shape;3543;p18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3544" name="Google Shape;3544;p18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8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8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8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8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8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8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8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2" name="Google Shape;3552;p18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3553" name="Google Shape;3553;p18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4" name="Google Shape;3554;p18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3555" name="Google Shape;3555;p18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18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18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18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18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18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18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2" name="Google Shape;3562;p18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8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4" name="Google Shape;3564;p18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3565" name="Google Shape;3565;p18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8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18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18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8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8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8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8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51" name="Google Shape;4251;p22"/>
          <p:cNvSpPr txBox="1">
            <a:spLocks noGrp="1"/>
          </p:cNvSpPr>
          <p:nvPr>
            <p:ph type="subTitle" idx="1"/>
          </p:nvPr>
        </p:nvSpPr>
        <p:spPr>
          <a:xfrm>
            <a:off x="1778488" y="2253925"/>
            <a:ext cx="2439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2" name="Google Shape;4252;p22"/>
          <p:cNvSpPr txBox="1">
            <a:spLocks noGrp="1"/>
          </p:cNvSpPr>
          <p:nvPr>
            <p:ph type="subTitle" idx="2"/>
          </p:nvPr>
        </p:nvSpPr>
        <p:spPr>
          <a:xfrm>
            <a:off x="4925906" y="2253925"/>
            <a:ext cx="2439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3" name="Google Shape;4253;p22"/>
          <p:cNvSpPr txBox="1">
            <a:spLocks noGrp="1"/>
          </p:cNvSpPr>
          <p:nvPr>
            <p:ph type="subTitle" idx="3"/>
          </p:nvPr>
        </p:nvSpPr>
        <p:spPr>
          <a:xfrm>
            <a:off x="1778488" y="3816225"/>
            <a:ext cx="2439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4" name="Google Shape;4254;p22"/>
          <p:cNvSpPr txBox="1">
            <a:spLocks noGrp="1"/>
          </p:cNvSpPr>
          <p:nvPr>
            <p:ph type="subTitle" idx="4"/>
          </p:nvPr>
        </p:nvSpPr>
        <p:spPr>
          <a:xfrm>
            <a:off x="4925906" y="3816225"/>
            <a:ext cx="2439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5" name="Google Shape;4255;p22"/>
          <p:cNvSpPr txBox="1">
            <a:spLocks noGrp="1"/>
          </p:cNvSpPr>
          <p:nvPr>
            <p:ph type="subTitle" idx="5"/>
          </p:nvPr>
        </p:nvSpPr>
        <p:spPr>
          <a:xfrm>
            <a:off x="1778488" y="1480825"/>
            <a:ext cx="24396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56" name="Google Shape;4256;p22"/>
          <p:cNvSpPr txBox="1">
            <a:spLocks noGrp="1"/>
          </p:cNvSpPr>
          <p:nvPr>
            <p:ph type="subTitle" idx="6"/>
          </p:nvPr>
        </p:nvSpPr>
        <p:spPr>
          <a:xfrm>
            <a:off x="1778488" y="3043350"/>
            <a:ext cx="24396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57" name="Google Shape;4257;p22"/>
          <p:cNvSpPr txBox="1">
            <a:spLocks noGrp="1"/>
          </p:cNvSpPr>
          <p:nvPr>
            <p:ph type="subTitle" idx="7"/>
          </p:nvPr>
        </p:nvSpPr>
        <p:spPr>
          <a:xfrm>
            <a:off x="4925911" y="1480825"/>
            <a:ext cx="24396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58" name="Google Shape;4258;p22"/>
          <p:cNvSpPr txBox="1">
            <a:spLocks noGrp="1"/>
          </p:cNvSpPr>
          <p:nvPr>
            <p:ph type="subTitle" idx="8"/>
          </p:nvPr>
        </p:nvSpPr>
        <p:spPr>
          <a:xfrm>
            <a:off x="4925908" y="3043350"/>
            <a:ext cx="2439600" cy="8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59" name="Google Shape;4259;p22"/>
          <p:cNvGrpSpPr/>
          <p:nvPr/>
        </p:nvGrpSpPr>
        <p:grpSpPr>
          <a:xfrm>
            <a:off x="-714666" y="1559508"/>
            <a:ext cx="1380001" cy="1380146"/>
            <a:chOff x="4524651" y="2667214"/>
            <a:chExt cx="916214" cy="916310"/>
          </a:xfrm>
        </p:grpSpPr>
        <p:sp>
          <p:nvSpPr>
            <p:cNvPr id="4260" name="Google Shape;4260;p22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2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2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2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2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5" name="Google Shape;4265;p22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4266" name="Google Shape;4266;p22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2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2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2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2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2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2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2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4" name="Google Shape;4274;p22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4275" name="Google Shape;4275;p22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2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2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2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2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2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22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2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3" name="Google Shape;4283;p22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4284" name="Google Shape;4284;p22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5" name="Google Shape;4285;p22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4286" name="Google Shape;4286;p22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2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22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22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4290;p22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1" name="Google Shape;4291;p22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2" name="Google Shape;4292;p22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93" name="Google Shape;4293;p22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2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5" name="Google Shape;4295;p22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4296" name="Google Shape;4296;p22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2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2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2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2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2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2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2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04" name="Google Shape;4304;p22"/>
          <p:cNvGrpSpPr/>
          <p:nvPr/>
        </p:nvGrpSpPr>
        <p:grpSpPr>
          <a:xfrm>
            <a:off x="-246499" y="2985543"/>
            <a:ext cx="911835" cy="911890"/>
            <a:chOff x="5490348" y="2560163"/>
            <a:chExt cx="534550" cy="534613"/>
          </a:xfrm>
        </p:grpSpPr>
        <p:grpSp>
          <p:nvGrpSpPr>
            <p:cNvPr id="4305" name="Google Shape;4305;p2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4306" name="Google Shape;4306;p2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4" name="Google Shape;4314;p2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4315" name="Google Shape;4315;p2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3" name="Google Shape;4323;p2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5" name="Google Shape;4325;p2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4326" name="Google Shape;4326;p2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4" name="Google Shape;4334;p2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4335" name="Google Shape;4335;p2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3" name="Google Shape;4343;p2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5" name="Google Shape;4345;p22"/>
          <p:cNvGrpSpPr/>
          <p:nvPr/>
        </p:nvGrpSpPr>
        <p:grpSpPr>
          <a:xfrm>
            <a:off x="8503584" y="3537283"/>
            <a:ext cx="1380001" cy="1380146"/>
            <a:chOff x="4524651" y="2667214"/>
            <a:chExt cx="916214" cy="916310"/>
          </a:xfrm>
        </p:grpSpPr>
        <p:sp>
          <p:nvSpPr>
            <p:cNvPr id="4346" name="Google Shape;4346;p22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2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2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2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2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1" name="Google Shape;4351;p22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4352" name="Google Shape;4352;p22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2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2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2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2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2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2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2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0" name="Google Shape;4360;p22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4361" name="Google Shape;4361;p22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2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2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2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2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2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2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2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9" name="Google Shape;4369;p22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4370" name="Google Shape;4370;p22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71" name="Google Shape;4371;p22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4372" name="Google Shape;4372;p22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22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22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22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4376;p22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22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22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79" name="Google Shape;4379;p22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2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1" name="Google Shape;4381;p22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4382" name="Google Shape;4382;p22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2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2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2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2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2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2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2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0" name="Google Shape;4390;p22"/>
          <p:cNvGrpSpPr/>
          <p:nvPr/>
        </p:nvGrpSpPr>
        <p:grpSpPr>
          <a:xfrm>
            <a:off x="8503576" y="2560818"/>
            <a:ext cx="911835" cy="911890"/>
            <a:chOff x="5490348" y="2560163"/>
            <a:chExt cx="534550" cy="534613"/>
          </a:xfrm>
        </p:grpSpPr>
        <p:grpSp>
          <p:nvGrpSpPr>
            <p:cNvPr id="4391" name="Google Shape;4391;p22"/>
            <p:cNvGrpSpPr/>
            <p:nvPr/>
          </p:nvGrpSpPr>
          <p:grpSpPr>
            <a:xfrm>
              <a:off x="5490348" y="2560163"/>
              <a:ext cx="534550" cy="534613"/>
              <a:chOff x="5490348" y="2560163"/>
              <a:chExt cx="534550" cy="534613"/>
            </a:xfrm>
          </p:grpSpPr>
          <p:sp>
            <p:nvSpPr>
              <p:cNvPr id="4392" name="Google Shape;4392;p22"/>
              <p:cNvSpPr/>
              <p:nvPr/>
            </p:nvSpPr>
            <p:spPr>
              <a:xfrm>
                <a:off x="5656581" y="2560163"/>
                <a:ext cx="202051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695" extrusionOk="0">
                    <a:moveTo>
                      <a:pt x="3161" y="1"/>
                    </a:moveTo>
                    <a:cubicBezTo>
                      <a:pt x="3161" y="1"/>
                      <a:pt x="1" y="3596"/>
                      <a:pt x="3161" y="5695"/>
                    </a:cubicBezTo>
                    <a:cubicBezTo>
                      <a:pt x="6322" y="3596"/>
                      <a:pt x="3161" y="1"/>
                      <a:pt x="3161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2"/>
              <p:cNvSpPr/>
              <p:nvPr/>
            </p:nvSpPr>
            <p:spPr>
              <a:xfrm>
                <a:off x="5656549" y="2912856"/>
                <a:ext cx="202083" cy="181920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5693" extrusionOk="0">
                    <a:moveTo>
                      <a:pt x="3162" y="0"/>
                    </a:moveTo>
                    <a:cubicBezTo>
                      <a:pt x="0" y="2099"/>
                      <a:pt x="3162" y="5693"/>
                      <a:pt x="3162" y="5693"/>
                    </a:cubicBezTo>
                    <a:cubicBezTo>
                      <a:pt x="3162" y="5693"/>
                      <a:pt x="6323" y="2098"/>
                      <a:pt x="3162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2"/>
              <p:cNvSpPr/>
              <p:nvPr/>
            </p:nvSpPr>
            <p:spPr>
              <a:xfrm>
                <a:off x="5568608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0" y="0"/>
                    </a:moveTo>
                    <a:cubicBezTo>
                      <a:pt x="0" y="0"/>
                      <a:pt x="263" y="4106"/>
                      <a:pt x="3267" y="4106"/>
                    </a:cubicBezTo>
                    <a:cubicBezTo>
                      <a:pt x="3503" y="4106"/>
                      <a:pt x="3756" y="4081"/>
                      <a:pt x="4027" y="4026"/>
                    </a:cubicBezTo>
                    <a:cubicBezTo>
                      <a:pt x="4779" y="30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2"/>
              <p:cNvSpPr/>
              <p:nvPr/>
            </p:nvSpPr>
            <p:spPr>
              <a:xfrm>
                <a:off x="5793894" y="2885247"/>
                <a:ext cx="152713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9" extrusionOk="0">
                    <a:moveTo>
                      <a:pt x="1513" y="1"/>
                    </a:moveTo>
                    <a:cubicBezTo>
                      <a:pt x="1277" y="1"/>
                      <a:pt x="1024" y="26"/>
                      <a:pt x="753" y="81"/>
                    </a:cubicBezTo>
                    <a:cubicBezTo>
                      <a:pt x="0" y="3801"/>
                      <a:pt x="4779" y="4108"/>
                      <a:pt x="4779" y="4108"/>
                    </a:cubicBezTo>
                    <a:cubicBezTo>
                      <a:pt x="4779" y="4108"/>
                      <a:pt x="4516" y="1"/>
                      <a:pt x="1513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2"/>
              <p:cNvSpPr/>
              <p:nvPr/>
            </p:nvSpPr>
            <p:spPr>
              <a:xfrm>
                <a:off x="5490348" y="2782573"/>
                <a:ext cx="181920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2812" extrusionOk="0">
                    <a:moveTo>
                      <a:pt x="3284" y="1"/>
                    </a:moveTo>
                    <a:cubicBezTo>
                      <a:pt x="1598" y="1"/>
                      <a:pt x="0" y="1406"/>
                      <a:pt x="0" y="1406"/>
                    </a:cubicBezTo>
                    <a:cubicBezTo>
                      <a:pt x="0" y="1406"/>
                      <a:pt x="1598" y="2811"/>
                      <a:pt x="3284" y="2811"/>
                    </a:cubicBezTo>
                    <a:cubicBezTo>
                      <a:pt x="4128" y="2811"/>
                      <a:pt x="4993" y="2460"/>
                      <a:pt x="5693" y="1406"/>
                    </a:cubicBezTo>
                    <a:cubicBezTo>
                      <a:pt x="4993" y="352"/>
                      <a:pt x="4128" y="1"/>
                      <a:pt x="3284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2"/>
              <p:cNvSpPr/>
              <p:nvPr/>
            </p:nvSpPr>
            <p:spPr>
              <a:xfrm>
                <a:off x="5842914" y="2782573"/>
                <a:ext cx="181984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2812" extrusionOk="0">
                    <a:moveTo>
                      <a:pt x="2410" y="1"/>
                    </a:moveTo>
                    <a:cubicBezTo>
                      <a:pt x="1566" y="1"/>
                      <a:pt x="701" y="352"/>
                      <a:pt x="1" y="1406"/>
                    </a:cubicBezTo>
                    <a:cubicBezTo>
                      <a:pt x="701" y="2460"/>
                      <a:pt x="1566" y="2811"/>
                      <a:pt x="2410" y="2811"/>
                    </a:cubicBezTo>
                    <a:cubicBezTo>
                      <a:pt x="4097" y="2811"/>
                      <a:pt x="5695" y="1406"/>
                      <a:pt x="5695" y="1406"/>
                    </a:cubicBezTo>
                    <a:cubicBezTo>
                      <a:pt x="5695" y="1406"/>
                      <a:pt x="4097" y="1"/>
                      <a:pt x="2410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2"/>
              <p:cNvSpPr/>
              <p:nvPr/>
            </p:nvSpPr>
            <p:spPr>
              <a:xfrm>
                <a:off x="5568608" y="2885247"/>
                <a:ext cx="152681" cy="13130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109" extrusionOk="0">
                    <a:moveTo>
                      <a:pt x="3268" y="1"/>
                    </a:moveTo>
                    <a:cubicBezTo>
                      <a:pt x="264" y="1"/>
                      <a:pt x="0" y="4108"/>
                      <a:pt x="0" y="4108"/>
                    </a:cubicBezTo>
                    <a:cubicBezTo>
                      <a:pt x="0" y="4108"/>
                      <a:pt x="4777" y="3801"/>
                      <a:pt x="4027" y="81"/>
                    </a:cubicBezTo>
                    <a:cubicBezTo>
                      <a:pt x="3756" y="26"/>
                      <a:pt x="3504" y="1"/>
                      <a:pt x="3268" y="1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2"/>
              <p:cNvSpPr/>
              <p:nvPr/>
            </p:nvSpPr>
            <p:spPr>
              <a:xfrm>
                <a:off x="5793894" y="2638486"/>
                <a:ext cx="152713" cy="131239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4107" extrusionOk="0">
                    <a:moveTo>
                      <a:pt x="4779" y="0"/>
                    </a:moveTo>
                    <a:cubicBezTo>
                      <a:pt x="4778" y="0"/>
                      <a:pt x="0" y="306"/>
                      <a:pt x="753" y="4026"/>
                    </a:cubicBezTo>
                    <a:cubicBezTo>
                      <a:pt x="1024" y="4081"/>
                      <a:pt x="1277" y="4106"/>
                      <a:pt x="1513" y="4106"/>
                    </a:cubicBezTo>
                    <a:cubicBezTo>
                      <a:pt x="4516" y="4106"/>
                      <a:pt x="4779" y="0"/>
                      <a:pt x="4779" y="0"/>
                    </a:cubicBezTo>
                    <a:close/>
                  </a:path>
                </a:pathLst>
              </a:custGeom>
              <a:solidFill>
                <a:srgbClr val="E0BEB6">
                  <a:alpha val="40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0" name="Google Shape;4400;p22"/>
            <p:cNvGrpSpPr/>
            <p:nvPr/>
          </p:nvGrpSpPr>
          <p:grpSpPr>
            <a:xfrm>
              <a:off x="5510448" y="2580327"/>
              <a:ext cx="494318" cy="494318"/>
              <a:chOff x="5510448" y="2580327"/>
              <a:chExt cx="494318" cy="494318"/>
            </a:xfrm>
          </p:grpSpPr>
          <p:sp>
            <p:nvSpPr>
              <p:cNvPr id="4401" name="Google Shape;4401;p22"/>
              <p:cNvSpPr/>
              <p:nvPr/>
            </p:nvSpPr>
            <p:spPr>
              <a:xfrm>
                <a:off x="5510864" y="2841659"/>
                <a:ext cx="167987" cy="98613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6" extrusionOk="0">
                    <a:moveTo>
                      <a:pt x="3522" y="0"/>
                    </a:moveTo>
                    <a:cubicBezTo>
                      <a:pt x="1355" y="0"/>
                      <a:pt x="0" y="2773"/>
                      <a:pt x="0" y="2773"/>
                    </a:cubicBezTo>
                    <a:cubicBezTo>
                      <a:pt x="0" y="2773"/>
                      <a:pt x="926" y="3086"/>
                      <a:pt x="2007" y="3086"/>
                    </a:cubicBezTo>
                    <a:cubicBezTo>
                      <a:pt x="3319" y="3086"/>
                      <a:pt x="4860" y="2625"/>
                      <a:pt x="5256" y="583"/>
                    </a:cubicBezTo>
                    <a:cubicBezTo>
                      <a:pt x="4635" y="167"/>
                      <a:pt x="4054" y="0"/>
                      <a:pt x="3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2"/>
              <p:cNvSpPr/>
              <p:nvPr/>
            </p:nvSpPr>
            <p:spPr>
              <a:xfrm>
                <a:off x="5836363" y="2714668"/>
                <a:ext cx="167987" cy="98645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087" extrusionOk="0">
                    <a:moveTo>
                      <a:pt x="3249" y="1"/>
                    </a:moveTo>
                    <a:cubicBezTo>
                      <a:pt x="1937" y="1"/>
                      <a:pt x="397" y="462"/>
                      <a:pt x="0" y="2504"/>
                    </a:cubicBezTo>
                    <a:cubicBezTo>
                      <a:pt x="622" y="2920"/>
                      <a:pt x="1203" y="3087"/>
                      <a:pt x="1734" y="3087"/>
                    </a:cubicBezTo>
                    <a:cubicBezTo>
                      <a:pt x="3901" y="3087"/>
                      <a:pt x="5257" y="314"/>
                      <a:pt x="5257" y="314"/>
                    </a:cubicBezTo>
                    <a:cubicBezTo>
                      <a:pt x="5257" y="314"/>
                      <a:pt x="4331" y="1"/>
                      <a:pt x="3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2"/>
              <p:cNvSpPr/>
              <p:nvPr/>
            </p:nvSpPr>
            <p:spPr>
              <a:xfrm>
                <a:off x="5722186" y="2580327"/>
                <a:ext cx="18687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5266" extrusionOk="0">
                    <a:moveTo>
                      <a:pt x="4293" y="1"/>
                    </a:moveTo>
                    <a:cubicBezTo>
                      <a:pt x="4293" y="1"/>
                      <a:pt x="1" y="2119"/>
                      <a:pt x="2125" y="5265"/>
                    </a:cubicBezTo>
                    <a:cubicBezTo>
                      <a:pt x="5848" y="4528"/>
                      <a:pt x="4293" y="1"/>
                      <a:pt x="42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2"/>
              <p:cNvSpPr/>
              <p:nvPr/>
            </p:nvSpPr>
            <p:spPr>
              <a:xfrm>
                <a:off x="5606123" y="2906369"/>
                <a:ext cx="186841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266" extrusionOk="0">
                    <a:moveTo>
                      <a:pt x="3724" y="1"/>
                    </a:moveTo>
                    <a:lnTo>
                      <a:pt x="3724" y="1"/>
                    </a:lnTo>
                    <a:cubicBezTo>
                      <a:pt x="1" y="738"/>
                      <a:pt x="1555" y="5265"/>
                      <a:pt x="1555" y="5265"/>
                    </a:cubicBezTo>
                    <a:cubicBezTo>
                      <a:pt x="1555" y="5265"/>
                      <a:pt x="5846" y="3147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2"/>
              <p:cNvSpPr/>
              <p:nvPr/>
            </p:nvSpPr>
            <p:spPr>
              <a:xfrm>
                <a:off x="5605676" y="2580742"/>
                <a:ext cx="186617" cy="167987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5257" extrusionOk="0">
                    <a:moveTo>
                      <a:pt x="1538" y="0"/>
                    </a:moveTo>
                    <a:lnTo>
                      <a:pt x="1538" y="0"/>
                    </a:lnTo>
                    <a:cubicBezTo>
                      <a:pt x="1538" y="1"/>
                      <a:pt x="1" y="4535"/>
                      <a:pt x="3728" y="5256"/>
                    </a:cubicBezTo>
                    <a:cubicBezTo>
                      <a:pt x="5839" y="2103"/>
                      <a:pt x="1539" y="0"/>
                      <a:pt x="1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2"/>
              <p:cNvSpPr/>
              <p:nvPr/>
            </p:nvSpPr>
            <p:spPr>
              <a:xfrm>
                <a:off x="5722921" y="2906241"/>
                <a:ext cx="186553" cy="16795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25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1" y="3154"/>
                      <a:pt x="4302" y="5255"/>
                      <a:pt x="4302" y="5255"/>
                    </a:cubicBezTo>
                    <a:cubicBezTo>
                      <a:pt x="4302" y="5255"/>
                      <a:pt x="5838" y="723"/>
                      <a:pt x="2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2"/>
              <p:cNvSpPr/>
              <p:nvPr/>
            </p:nvSpPr>
            <p:spPr>
              <a:xfrm>
                <a:off x="5510448" y="2715403"/>
                <a:ext cx="168307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081" extrusionOk="0">
                    <a:moveTo>
                      <a:pt x="2030" y="0"/>
                    </a:moveTo>
                    <a:cubicBezTo>
                      <a:pt x="938" y="0"/>
                      <a:pt x="0" y="322"/>
                      <a:pt x="0" y="322"/>
                    </a:cubicBezTo>
                    <a:cubicBezTo>
                      <a:pt x="0" y="322"/>
                      <a:pt x="1363" y="3081"/>
                      <a:pt x="3524" y="3081"/>
                    </a:cubicBezTo>
                    <a:cubicBezTo>
                      <a:pt x="4059" y="3081"/>
                      <a:pt x="4642" y="2912"/>
                      <a:pt x="5266" y="2491"/>
                    </a:cubicBezTo>
                    <a:cubicBezTo>
                      <a:pt x="4864" y="462"/>
                      <a:pt x="3337" y="0"/>
                      <a:pt x="20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2"/>
              <p:cNvSpPr/>
              <p:nvPr/>
            </p:nvSpPr>
            <p:spPr>
              <a:xfrm>
                <a:off x="5836491" y="2841116"/>
                <a:ext cx="168275" cy="98453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3081" extrusionOk="0">
                    <a:moveTo>
                      <a:pt x="1743" y="0"/>
                    </a:moveTo>
                    <a:cubicBezTo>
                      <a:pt x="1208" y="0"/>
                      <a:pt x="625" y="169"/>
                      <a:pt x="1" y="590"/>
                    </a:cubicBezTo>
                    <a:cubicBezTo>
                      <a:pt x="402" y="2619"/>
                      <a:pt x="1929" y="3081"/>
                      <a:pt x="3235" y="3081"/>
                    </a:cubicBezTo>
                    <a:cubicBezTo>
                      <a:pt x="4327" y="3081"/>
                      <a:pt x="5265" y="2758"/>
                      <a:pt x="5265" y="2758"/>
                    </a:cubicBezTo>
                    <a:cubicBezTo>
                      <a:pt x="5265" y="2758"/>
                      <a:pt x="3904" y="0"/>
                      <a:pt x="1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9" name="Google Shape;4409;p22"/>
            <p:cNvSpPr/>
            <p:nvPr/>
          </p:nvSpPr>
          <p:spPr>
            <a:xfrm>
              <a:off x="5579409" y="2649287"/>
              <a:ext cx="356394" cy="356426"/>
            </a:xfrm>
            <a:custGeom>
              <a:avLst/>
              <a:gdLst/>
              <a:ahLst/>
              <a:cxnLst/>
              <a:rect l="l" t="t" r="r" b="b"/>
              <a:pathLst>
                <a:path w="11153" h="11154" extrusionOk="0">
                  <a:moveTo>
                    <a:pt x="5576" y="1"/>
                  </a:moveTo>
                  <a:lnTo>
                    <a:pt x="4207" y="1023"/>
                  </a:lnTo>
                  <a:lnTo>
                    <a:pt x="4207" y="2270"/>
                  </a:lnTo>
                  <a:lnTo>
                    <a:pt x="3324" y="1388"/>
                  </a:lnTo>
                  <a:lnTo>
                    <a:pt x="1635" y="1633"/>
                  </a:lnTo>
                  <a:lnTo>
                    <a:pt x="1388" y="3324"/>
                  </a:lnTo>
                  <a:lnTo>
                    <a:pt x="2271" y="4208"/>
                  </a:lnTo>
                  <a:lnTo>
                    <a:pt x="1021" y="4208"/>
                  </a:lnTo>
                  <a:lnTo>
                    <a:pt x="1" y="5577"/>
                  </a:lnTo>
                  <a:lnTo>
                    <a:pt x="1021" y="6946"/>
                  </a:lnTo>
                  <a:lnTo>
                    <a:pt x="2271" y="6946"/>
                  </a:lnTo>
                  <a:lnTo>
                    <a:pt x="1388" y="7829"/>
                  </a:lnTo>
                  <a:lnTo>
                    <a:pt x="1635" y="9520"/>
                  </a:lnTo>
                  <a:lnTo>
                    <a:pt x="3324" y="9766"/>
                  </a:lnTo>
                  <a:lnTo>
                    <a:pt x="4207" y="8882"/>
                  </a:lnTo>
                  <a:lnTo>
                    <a:pt x="4207" y="10132"/>
                  </a:lnTo>
                  <a:lnTo>
                    <a:pt x="5576" y="11153"/>
                  </a:lnTo>
                  <a:lnTo>
                    <a:pt x="6945" y="10132"/>
                  </a:lnTo>
                  <a:lnTo>
                    <a:pt x="6945" y="8882"/>
                  </a:lnTo>
                  <a:lnTo>
                    <a:pt x="7829" y="9766"/>
                  </a:lnTo>
                  <a:lnTo>
                    <a:pt x="9520" y="9520"/>
                  </a:lnTo>
                  <a:lnTo>
                    <a:pt x="9765" y="7829"/>
                  </a:lnTo>
                  <a:lnTo>
                    <a:pt x="8883" y="6946"/>
                  </a:lnTo>
                  <a:lnTo>
                    <a:pt x="10132" y="6946"/>
                  </a:lnTo>
                  <a:lnTo>
                    <a:pt x="11152" y="5577"/>
                  </a:lnTo>
                  <a:lnTo>
                    <a:pt x="10132" y="4208"/>
                  </a:lnTo>
                  <a:lnTo>
                    <a:pt x="8883" y="4208"/>
                  </a:lnTo>
                  <a:lnTo>
                    <a:pt x="9765" y="3324"/>
                  </a:lnTo>
                  <a:lnTo>
                    <a:pt x="9520" y="1633"/>
                  </a:lnTo>
                  <a:lnTo>
                    <a:pt x="7829" y="1388"/>
                  </a:lnTo>
                  <a:lnTo>
                    <a:pt x="6945" y="2270"/>
                  </a:lnTo>
                  <a:lnTo>
                    <a:pt x="6945" y="1023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2"/>
            <p:cNvSpPr/>
            <p:nvPr/>
          </p:nvSpPr>
          <p:spPr>
            <a:xfrm>
              <a:off x="5575734" y="2645676"/>
              <a:ext cx="363680" cy="363648"/>
            </a:xfrm>
            <a:custGeom>
              <a:avLst/>
              <a:gdLst/>
              <a:ahLst/>
              <a:cxnLst/>
              <a:rect l="l" t="t" r="r" b="b"/>
              <a:pathLst>
                <a:path w="11381" h="11380" extrusionOk="0">
                  <a:moveTo>
                    <a:pt x="5691" y="227"/>
                  </a:moveTo>
                  <a:lnTo>
                    <a:pt x="6969" y="1179"/>
                  </a:lnTo>
                  <a:lnTo>
                    <a:pt x="6969" y="2346"/>
                  </a:lnTo>
                  <a:lnTo>
                    <a:pt x="5691" y="3624"/>
                  </a:lnTo>
                  <a:lnTo>
                    <a:pt x="4411" y="2346"/>
                  </a:lnTo>
                  <a:lnTo>
                    <a:pt x="4411" y="1179"/>
                  </a:lnTo>
                  <a:lnTo>
                    <a:pt x="5691" y="227"/>
                  </a:lnTo>
                  <a:close/>
                  <a:moveTo>
                    <a:pt x="4414" y="2602"/>
                  </a:moveTo>
                  <a:lnTo>
                    <a:pt x="5563" y="3752"/>
                  </a:lnTo>
                  <a:lnTo>
                    <a:pt x="5087" y="4228"/>
                  </a:lnTo>
                  <a:lnTo>
                    <a:pt x="4414" y="4228"/>
                  </a:lnTo>
                  <a:lnTo>
                    <a:pt x="4414" y="2602"/>
                  </a:lnTo>
                  <a:close/>
                  <a:moveTo>
                    <a:pt x="3408" y="1596"/>
                  </a:moveTo>
                  <a:lnTo>
                    <a:pt x="4231" y="2422"/>
                  </a:lnTo>
                  <a:lnTo>
                    <a:pt x="4231" y="4229"/>
                  </a:lnTo>
                  <a:lnTo>
                    <a:pt x="2423" y="4229"/>
                  </a:lnTo>
                  <a:lnTo>
                    <a:pt x="1599" y="3404"/>
                  </a:lnTo>
                  <a:lnTo>
                    <a:pt x="1829" y="1827"/>
                  </a:lnTo>
                  <a:lnTo>
                    <a:pt x="3408" y="1596"/>
                  </a:lnTo>
                  <a:close/>
                  <a:moveTo>
                    <a:pt x="5691" y="3882"/>
                  </a:moveTo>
                  <a:lnTo>
                    <a:pt x="6038" y="4229"/>
                  </a:lnTo>
                  <a:lnTo>
                    <a:pt x="5342" y="4229"/>
                  </a:lnTo>
                  <a:lnTo>
                    <a:pt x="5691" y="3882"/>
                  </a:lnTo>
                  <a:close/>
                  <a:moveTo>
                    <a:pt x="6969" y="2602"/>
                  </a:moveTo>
                  <a:lnTo>
                    <a:pt x="6969" y="4229"/>
                  </a:lnTo>
                  <a:lnTo>
                    <a:pt x="6296" y="4229"/>
                  </a:lnTo>
                  <a:lnTo>
                    <a:pt x="5820" y="3752"/>
                  </a:lnTo>
                  <a:lnTo>
                    <a:pt x="6969" y="2602"/>
                  </a:lnTo>
                  <a:close/>
                  <a:moveTo>
                    <a:pt x="7976" y="1598"/>
                  </a:moveTo>
                  <a:lnTo>
                    <a:pt x="9554" y="1828"/>
                  </a:lnTo>
                  <a:lnTo>
                    <a:pt x="9785" y="3407"/>
                  </a:lnTo>
                  <a:lnTo>
                    <a:pt x="8961" y="4229"/>
                  </a:lnTo>
                  <a:lnTo>
                    <a:pt x="7152" y="4229"/>
                  </a:lnTo>
                  <a:lnTo>
                    <a:pt x="7152" y="2422"/>
                  </a:lnTo>
                  <a:lnTo>
                    <a:pt x="7976" y="1598"/>
                  </a:lnTo>
                  <a:close/>
                  <a:moveTo>
                    <a:pt x="4906" y="4410"/>
                  </a:moveTo>
                  <a:lnTo>
                    <a:pt x="4414" y="4904"/>
                  </a:lnTo>
                  <a:lnTo>
                    <a:pt x="4414" y="4410"/>
                  </a:lnTo>
                  <a:close/>
                  <a:moveTo>
                    <a:pt x="6969" y="4410"/>
                  </a:moveTo>
                  <a:lnTo>
                    <a:pt x="6969" y="4904"/>
                  </a:lnTo>
                  <a:lnTo>
                    <a:pt x="6477" y="4410"/>
                  </a:lnTo>
                  <a:close/>
                  <a:moveTo>
                    <a:pt x="4231" y="4410"/>
                  </a:moveTo>
                  <a:lnTo>
                    <a:pt x="4231" y="5084"/>
                  </a:lnTo>
                  <a:lnTo>
                    <a:pt x="3755" y="5561"/>
                  </a:lnTo>
                  <a:lnTo>
                    <a:pt x="2606" y="4410"/>
                  </a:lnTo>
                  <a:close/>
                  <a:moveTo>
                    <a:pt x="8779" y="4410"/>
                  </a:moveTo>
                  <a:lnTo>
                    <a:pt x="7629" y="5561"/>
                  </a:lnTo>
                  <a:lnTo>
                    <a:pt x="7152" y="5084"/>
                  </a:lnTo>
                  <a:lnTo>
                    <a:pt x="7152" y="4410"/>
                  </a:lnTo>
                  <a:close/>
                  <a:moveTo>
                    <a:pt x="7152" y="5342"/>
                  </a:moveTo>
                  <a:lnTo>
                    <a:pt x="7499" y="5690"/>
                  </a:lnTo>
                  <a:lnTo>
                    <a:pt x="7152" y="6037"/>
                  </a:lnTo>
                  <a:lnTo>
                    <a:pt x="7152" y="5342"/>
                  </a:lnTo>
                  <a:close/>
                  <a:moveTo>
                    <a:pt x="4231" y="5343"/>
                  </a:moveTo>
                  <a:lnTo>
                    <a:pt x="4231" y="6039"/>
                  </a:lnTo>
                  <a:lnTo>
                    <a:pt x="3884" y="5690"/>
                  </a:lnTo>
                  <a:lnTo>
                    <a:pt x="4231" y="5343"/>
                  </a:lnTo>
                  <a:close/>
                  <a:moveTo>
                    <a:pt x="7629" y="5818"/>
                  </a:moveTo>
                  <a:lnTo>
                    <a:pt x="8779" y="6967"/>
                  </a:lnTo>
                  <a:lnTo>
                    <a:pt x="7152" y="6967"/>
                  </a:lnTo>
                  <a:lnTo>
                    <a:pt x="7152" y="6294"/>
                  </a:lnTo>
                  <a:lnTo>
                    <a:pt x="7629" y="5818"/>
                  </a:lnTo>
                  <a:close/>
                  <a:moveTo>
                    <a:pt x="2348" y="4410"/>
                  </a:moveTo>
                  <a:lnTo>
                    <a:pt x="3627" y="5690"/>
                  </a:lnTo>
                  <a:lnTo>
                    <a:pt x="2348" y="6968"/>
                  </a:lnTo>
                  <a:lnTo>
                    <a:pt x="1183" y="6968"/>
                  </a:lnTo>
                  <a:lnTo>
                    <a:pt x="229" y="5690"/>
                  </a:lnTo>
                  <a:lnTo>
                    <a:pt x="1183" y="4410"/>
                  </a:lnTo>
                  <a:close/>
                  <a:moveTo>
                    <a:pt x="3755" y="5819"/>
                  </a:moveTo>
                  <a:lnTo>
                    <a:pt x="4231" y="6295"/>
                  </a:lnTo>
                  <a:lnTo>
                    <a:pt x="4231" y="6968"/>
                  </a:lnTo>
                  <a:lnTo>
                    <a:pt x="2606" y="6968"/>
                  </a:lnTo>
                  <a:lnTo>
                    <a:pt x="3755" y="5819"/>
                  </a:lnTo>
                  <a:close/>
                  <a:moveTo>
                    <a:pt x="4414" y="6477"/>
                  </a:moveTo>
                  <a:lnTo>
                    <a:pt x="4906" y="6968"/>
                  </a:lnTo>
                  <a:lnTo>
                    <a:pt x="4414" y="6968"/>
                  </a:lnTo>
                  <a:lnTo>
                    <a:pt x="4414" y="6477"/>
                  </a:lnTo>
                  <a:close/>
                  <a:moveTo>
                    <a:pt x="6221" y="4410"/>
                  </a:moveTo>
                  <a:lnTo>
                    <a:pt x="6969" y="5160"/>
                  </a:lnTo>
                  <a:lnTo>
                    <a:pt x="6969" y="6220"/>
                  </a:lnTo>
                  <a:lnTo>
                    <a:pt x="6221" y="6968"/>
                  </a:lnTo>
                  <a:lnTo>
                    <a:pt x="5161" y="6968"/>
                  </a:lnTo>
                  <a:lnTo>
                    <a:pt x="4412" y="6220"/>
                  </a:lnTo>
                  <a:lnTo>
                    <a:pt x="4412" y="5160"/>
                  </a:lnTo>
                  <a:lnTo>
                    <a:pt x="5161" y="4410"/>
                  </a:lnTo>
                  <a:close/>
                  <a:moveTo>
                    <a:pt x="6969" y="6477"/>
                  </a:moveTo>
                  <a:lnTo>
                    <a:pt x="6969" y="6968"/>
                  </a:lnTo>
                  <a:lnTo>
                    <a:pt x="6477" y="6968"/>
                  </a:lnTo>
                  <a:lnTo>
                    <a:pt x="6969" y="6477"/>
                  </a:lnTo>
                  <a:close/>
                  <a:moveTo>
                    <a:pt x="10201" y="4410"/>
                  </a:moveTo>
                  <a:lnTo>
                    <a:pt x="11154" y="5690"/>
                  </a:lnTo>
                  <a:lnTo>
                    <a:pt x="10201" y="6968"/>
                  </a:lnTo>
                  <a:lnTo>
                    <a:pt x="9035" y="6968"/>
                  </a:lnTo>
                  <a:lnTo>
                    <a:pt x="7755" y="5690"/>
                  </a:lnTo>
                  <a:lnTo>
                    <a:pt x="9035" y="4410"/>
                  </a:lnTo>
                  <a:close/>
                  <a:moveTo>
                    <a:pt x="6039" y="7151"/>
                  </a:moveTo>
                  <a:lnTo>
                    <a:pt x="5691" y="7498"/>
                  </a:lnTo>
                  <a:lnTo>
                    <a:pt x="5343" y="7151"/>
                  </a:lnTo>
                  <a:close/>
                  <a:moveTo>
                    <a:pt x="5087" y="7150"/>
                  </a:moveTo>
                  <a:lnTo>
                    <a:pt x="5563" y="7626"/>
                  </a:lnTo>
                  <a:lnTo>
                    <a:pt x="4414" y="8775"/>
                  </a:lnTo>
                  <a:lnTo>
                    <a:pt x="4414" y="7150"/>
                  </a:lnTo>
                  <a:close/>
                  <a:moveTo>
                    <a:pt x="6969" y="7150"/>
                  </a:moveTo>
                  <a:lnTo>
                    <a:pt x="6969" y="8775"/>
                  </a:lnTo>
                  <a:lnTo>
                    <a:pt x="5820" y="7626"/>
                  </a:lnTo>
                  <a:lnTo>
                    <a:pt x="6296" y="7150"/>
                  </a:lnTo>
                  <a:close/>
                  <a:moveTo>
                    <a:pt x="4231" y="7150"/>
                  </a:moveTo>
                  <a:lnTo>
                    <a:pt x="4231" y="8958"/>
                  </a:lnTo>
                  <a:lnTo>
                    <a:pt x="3408" y="9781"/>
                  </a:lnTo>
                  <a:lnTo>
                    <a:pt x="1829" y="9552"/>
                  </a:lnTo>
                  <a:lnTo>
                    <a:pt x="1599" y="7973"/>
                  </a:lnTo>
                  <a:lnTo>
                    <a:pt x="2423" y="7150"/>
                  </a:lnTo>
                  <a:close/>
                  <a:moveTo>
                    <a:pt x="8961" y="7150"/>
                  </a:moveTo>
                  <a:lnTo>
                    <a:pt x="9785" y="7973"/>
                  </a:lnTo>
                  <a:lnTo>
                    <a:pt x="9554" y="9552"/>
                  </a:lnTo>
                  <a:lnTo>
                    <a:pt x="7976" y="9781"/>
                  </a:lnTo>
                  <a:lnTo>
                    <a:pt x="7152" y="8958"/>
                  </a:lnTo>
                  <a:lnTo>
                    <a:pt x="7152" y="7150"/>
                  </a:lnTo>
                  <a:close/>
                  <a:moveTo>
                    <a:pt x="5692" y="7753"/>
                  </a:moveTo>
                  <a:lnTo>
                    <a:pt x="6972" y="9033"/>
                  </a:lnTo>
                  <a:lnTo>
                    <a:pt x="6972" y="10198"/>
                  </a:lnTo>
                  <a:lnTo>
                    <a:pt x="5692" y="11152"/>
                  </a:lnTo>
                  <a:lnTo>
                    <a:pt x="4414" y="10198"/>
                  </a:lnTo>
                  <a:lnTo>
                    <a:pt x="4414" y="9033"/>
                  </a:lnTo>
                  <a:lnTo>
                    <a:pt x="5692" y="7753"/>
                  </a:lnTo>
                  <a:close/>
                  <a:moveTo>
                    <a:pt x="5691" y="0"/>
                  </a:moveTo>
                  <a:lnTo>
                    <a:pt x="4231" y="1090"/>
                  </a:lnTo>
                  <a:lnTo>
                    <a:pt x="4231" y="2164"/>
                  </a:lnTo>
                  <a:lnTo>
                    <a:pt x="3471" y="1405"/>
                  </a:lnTo>
                  <a:lnTo>
                    <a:pt x="1667" y="1667"/>
                  </a:lnTo>
                  <a:lnTo>
                    <a:pt x="1405" y="3471"/>
                  </a:lnTo>
                  <a:lnTo>
                    <a:pt x="2166" y="4231"/>
                  </a:lnTo>
                  <a:lnTo>
                    <a:pt x="1091" y="4231"/>
                  </a:lnTo>
                  <a:lnTo>
                    <a:pt x="1" y="5690"/>
                  </a:lnTo>
                  <a:lnTo>
                    <a:pt x="1091" y="7150"/>
                  </a:lnTo>
                  <a:lnTo>
                    <a:pt x="2166" y="7150"/>
                  </a:lnTo>
                  <a:lnTo>
                    <a:pt x="1405" y="7909"/>
                  </a:lnTo>
                  <a:lnTo>
                    <a:pt x="1667" y="9713"/>
                  </a:lnTo>
                  <a:lnTo>
                    <a:pt x="3471" y="9975"/>
                  </a:lnTo>
                  <a:lnTo>
                    <a:pt x="4231" y="9214"/>
                  </a:lnTo>
                  <a:lnTo>
                    <a:pt x="4231" y="10290"/>
                  </a:lnTo>
                  <a:lnTo>
                    <a:pt x="5691" y="11380"/>
                  </a:lnTo>
                  <a:lnTo>
                    <a:pt x="7150" y="10290"/>
                  </a:lnTo>
                  <a:lnTo>
                    <a:pt x="7150" y="9214"/>
                  </a:lnTo>
                  <a:lnTo>
                    <a:pt x="7910" y="9975"/>
                  </a:lnTo>
                  <a:lnTo>
                    <a:pt x="9714" y="9713"/>
                  </a:lnTo>
                  <a:lnTo>
                    <a:pt x="9976" y="7909"/>
                  </a:lnTo>
                  <a:lnTo>
                    <a:pt x="9215" y="7150"/>
                  </a:lnTo>
                  <a:lnTo>
                    <a:pt x="10291" y="7150"/>
                  </a:lnTo>
                  <a:lnTo>
                    <a:pt x="11380" y="5690"/>
                  </a:lnTo>
                  <a:lnTo>
                    <a:pt x="10291" y="4231"/>
                  </a:lnTo>
                  <a:lnTo>
                    <a:pt x="9215" y="4231"/>
                  </a:lnTo>
                  <a:lnTo>
                    <a:pt x="9976" y="3471"/>
                  </a:lnTo>
                  <a:lnTo>
                    <a:pt x="9714" y="1667"/>
                  </a:lnTo>
                  <a:lnTo>
                    <a:pt x="7910" y="1405"/>
                  </a:lnTo>
                  <a:lnTo>
                    <a:pt x="7150" y="2164"/>
                  </a:lnTo>
                  <a:lnTo>
                    <a:pt x="7150" y="1090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1" name="Google Shape;4411;p22"/>
            <p:cNvGrpSpPr/>
            <p:nvPr/>
          </p:nvGrpSpPr>
          <p:grpSpPr>
            <a:xfrm>
              <a:off x="5658978" y="2728824"/>
              <a:ext cx="197293" cy="197293"/>
              <a:chOff x="5658978" y="2728824"/>
              <a:chExt cx="197293" cy="197293"/>
            </a:xfrm>
          </p:grpSpPr>
          <p:sp>
            <p:nvSpPr>
              <p:cNvPr id="4412" name="Google Shape;4412;p22"/>
              <p:cNvSpPr/>
              <p:nvPr/>
            </p:nvSpPr>
            <p:spPr>
              <a:xfrm>
                <a:off x="5761683" y="2728824"/>
                <a:ext cx="36748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8" extrusionOk="0">
                    <a:moveTo>
                      <a:pt x="1150" y="0"/>
                    </a:moveTo>
                    <a:lnTo>
                      <a:pt x="1" y="1150"/>
                    </a:lnTo>
                    <a:lnTo>
                      <a:pt x="477" y="1627"/>
                    </a:lnTo>
                    <a:lnTo>
                      <a:pt x="1150" y="162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2"/>
              <p:cNvSpPr/>
              <p:nvPr/>
            </p:nvSpPr>
            <p:spPr>
              <a:xfrm>
                <a:off x="5804248" y="2786600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1" y="0"/>
                    </a:moveTo>
                    <a:lnTo>
                      <a:pt x="1" y="674"/>
                    </a:lnTo>
                    <a:lnTo>
                      <a:pt x="478" y="1151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2"/>
              <p:cNvSpPr/>
              <p:nvPr/>
            </p:nvSpPr>
            <p:spPr>
              <a:xfrm>
                <a:off x="5804248" y="2831561"/>
                <a:ext cx="52023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152" extrusionOk="0">
                    <a:moveTo>
                      <a:pt x="478" y="1"/>
                    </a:moveTo>
                    <a:lnTo>
                      <a:pt x="1" y="477"/>
                    </a:lnTo>
                    <a:lnTo>
                      <a:pt x="1" y="1151"/>
                    </a:lnTo>
                    <a:lnTo>
                      <a:pt x="1628" y="1151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2"/>
              <p:cNvSpPr/>
              <p:nvPr/>
            </p:nvSpPr>
            <p:spPr>
              <a:xfrm>
                <a:off x="5761683" y="2874126"/>
                <a:ext cx="36748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627" extrusionOk="0">
                    <a:moveTo>
                      <a:pt x="477" y="1"/>
                    </a:moveTo>
                    <a:lnTo>
                      <a:pt x="1" y="477"/>
                    </a:lnTo>
                    <a:lnTo>
                      <a:pt x="1150" y="1626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2"/>
              <p:cNvSpPr/>
              <p:nvPr/>
            </p:nvSpPr>
            <p:spPr>
              <a:xfrm>
                <a:off x="5716754" y="2874126"/>
                <a:ext cx="36780" cy="5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7" extrusionOk="0">
                    <a:moveTo>
                      <a:pt x="1" y="1"/>
                    </a:moveTo>
                    <a:lnTo>
                      <a:pt x="1" y="1626"/>
                    </a:lnTo>
                    <a:lnTo>
                      <a:pt x="1150" y="477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2"/>
              <p:cNvSpPr/>
              <p:nvPr/>
            </p:nvSpPr>
            <p:spPr>
              <a:xfrm>
                <a:off x="5658978" y="2831561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150" y="1"/>
                    </a:moveTo>
                    <a:lnTo>
                      <a:pt x="1" y="1151"/>
                    </a:lnTo>
                    <a:lnTo>
                      <a:pt x="1626" y="1151"/>
                    </a:lnTo>
                    <a:lnTo>
                      <a:pt x="1626" y="477"/>
                    </a:lnTo>
                    <a:lnTo>
                      <a:pt x="11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2"/>
              <p:cNvSpPr/>
              <p:nvPr/>
            </p:nvSpPr>
            <p:spPr>
              <a:xfrm>
                <a:off x="5658978" y="2786600"/>
                <a:ext cx="51991" cy="36812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152" extrusionOk="0">
                    <a:moveTo>
                      <a:pt x="1" y="0"/>
                    </a:moveTo>
                    <a:lnTo>
                      <a:pt x="1150" y="1151"/>
                    </a:lnTo>
                    <a:lnTo>
                      <a:pt x="1626" y="674"/>
                    </a:lnTo>
                    <a:lnTo>
                      <a:pt x="16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2"/>
              <p:cNvSpPr/>
              <p:nvPr/>
            </p:nvSpPr>
            <p:spPr>
              <a:xfrm>
                <a:off x="5716754" y="2728824"/>
                <a:ext cx="3678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628" extrusionOk="0">
                    <a:moveTo>
                      <a:pt x="1" y="0"/>
                    </a:moveTo>
                    <a:lnTo>
                      <a:pt x="1" y="1627"/>
                    </a:lnTo>
                    <a:lnTo>
                      <a:pt x="674" y="1627"/>
                    </a:lnTo>
                    <a:lnTo>
                      <a:pt x="1150" y="1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0" name="Google Shape;4420;p22"/>
            <p:cNvGrpSpPr/>
            <p:nvPr/>
          </p:nvGrpSpPr>
          <p:grpSpPr>
            <a:xfrm>
              <a:off x="5699817" y="2769695"/>
              <a:ext cx="115551" cy="115615"/>
              <a:chOff x="5699817" y="2769695"/>
              <a:chExt cx="115551" cy="115615"/>
            </a:xfrm>
          </p:grpSpPr>
          <p:sp>
            <p:nvSpPr>
              <p:cNvPr id="4421" name="Google Shape;4421;p22"/>
              <p:cNvSpPr/>
              <p:nvPr/>
            </p:nvSpPr>
            <p:spPr>
              <a:xfrm>
                <a:off x="5716754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1" y="0"/>
                    </a:moveTo>
                    <a:lnTo>
                      <a:pt x="1" y="494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2"/>
              <p:cNvSpPr/>
              <p:nvPr/>
            </p:nvSpPr>
            <p:spPr>
              <a:xfrm>
                <a:off x="5746472" y="2769695"/>
                <a:ext cx="22273" cy="111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49" extrusionOk="0">
                    <a:moveTo>
                      <a:pt x="348" y="1"/>
                    </a:moveTo>
                    <a:lnTo>
                      <a:pt x="0" y="348"/>
                    </a:lnTo>
                    <a:lnTo>
                      <a:pt x="696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2"/>
              <p:cNvSpPr/>
              <p:nvPr/>
            </p:nvSpPr>
            <p:spPr>
              <a:xfrm>
                <a:off x="5782710" y="2786600"/>
                <a:ext cx="15722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4" extrusionOk="0">
                    <a:moveTo>
                      <a:pt x="0" y="0"/>
                    </a:moveTo>
                    <a:lnTo>
                      <a:pt x="492" y="494"/>
                    </a:lnTo>
                    <a:lnTo>
                      <a:pt x="4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2"/>
              <p:cNvSpPr/>
              <p:nvPr/>
            </p:nvSpPr>
            <p:spPr>
              <a:xfrm>
                <a:off x="5804248" y="2816350"/>
                <a:ext cx="11120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8" h="697" extrusionOk="0">
                    <a:moveTo>
                      <a:pt x="1" y="1"/>
                    </a:moveTo>
                    <a:lnTo>
                      <a:pt x="1" y="696"/>
                    </a:lnTo>
                    <a:lnTo>
                      <a:pt x="348" y="3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2"/>
              <p:cNvSpPr/>
              <p:nvPr/>
            </p:nvSpPr>
            <p:spPr>
              <a:xfrm>
                <a:off x="5782710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492" y="1"/>
                    </a:moveTo>
                    <a:lnTo>
                      <a:pt x="0" y="492"/>
                    </a:lnTo>
                    <a:lnTo>
                      <a:pt x="492" y="492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2"/>
              <p:cNvSpPr/>
              <p:nvPr/>
            </p:nvSpPr>
            <p:spPr>
              <a:xfrm>
                <a:off x="5746472" y="2874126"/>
                <a:ext cx="22273" cy="1118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50" extrusionOk="0">
                    <a:moveTo>
                      <a:pt x="0" y="1"/>
                    </a:moveTo>
                    <a:lnTo>
                      <a:pt x="348" y="349"/>
                    </a:lnTo>
                    <a:lnTo>
                      <a:pt x="6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2"/>
              <p:cNvSpPr/>
              <p:nvPr/>
            </p:nvSpPr>
            <p:spPr>
              <a:xfrm>
                <a:off x="5716754" y="2852620"/>
                <a:ext cx="15722" cy="1575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491" y="4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2"/>
              <p:cNvSpPr/>
              <p:nvPr/>
            </p:nvSpPr>
            <p:spPr>
              <a:xfrm>
                <a:off x="5699817" y="2816350"/>
                <a:ext cx="11152" cy="2227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97" extrusionOk="0">
                    <a:moveTo>
                      <a:pt x="348" y="1"/>
                    </a:moveTo>
                    <a:lnTo>
                      <a:pt x="1" y="349"/>
                    </a:lnTo>
                    <a:lnTo>
                      <a:pt x="348" y="696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9" name="Google Shape;4429;p22"/>
            <p:cNvSpPr/>
            <p:nvPr/>
          </p:nvSpPr>
          <p:spPr>
            <a:xfrm>
              <a:off x="5727171" y="2797017"/>
              <a:ext cx="60906" cy="60938"/>
            </a:xfrm>
            <a:custGeom>
              <a:avLst/>
              <a:gdLst/>
              <a:ahLst/>
              <a:cxnLst/>
              <a:rect l="l" t="t" r="r" b="b"/>
              <a:pathLst>
                <a:path w="1906" h="1907" extrusionOk="0">
                  <a:moveTo>
                    <a:pt x="559" y="0"/>
                  </a:moveTo>
                  <a:lnTo>
                    <a:pt x="1" y="559"/>
                  </a:lnTo>
                  <a:lnTo>
                    <a:pt x="1" y="1350"/>
                  </a:lnTo>
                  <a:lnTo>
                    <a:pt x="559" y="1906"/>
                  </a:lnTo>
                  <a:lnTo>
                    <a:pt x="1347" y="1906"/>
                  </a:lnTo>
                  <a:lnTo>
                    <a:pt x="1905" y="1350"/>
                  </a:lnTo>
                  <a:lnTo>
                    <a:pt x="1905" y="559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2"/>
            <p:cNvSpPr/>
            <p:nvPr/>
          </p:nvSpPr>
          <p:spPr>
            <a:xfrm>
              <a:off x="5735160" y="2805038"/>
              <a:ext cx="44897" cy="44897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411" y="0"/>
                  </a:moveTo>
                  <a:lnTo>
                    <a:pt x="0" y="413"/>
                  </a:lnTo>
                  <a:lnTo>
                    <a:pt x="0" y="994"/>
                  </a:lnTo>
                  <a:lnTo>
                    <a:pt x="411" y="1405"/>
                  </a:lnTo>
                  <a:lnTo>
                    <a:pt x="994" y="1405"/>
                  </a:lnTo>
                  <a:lnTo>
                    <a:pt x="1405" y="994"/>
                  </a:lnTo>
                  <a:lnTo>
                    <a:pt x="1405" y="413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1" name="Google Shape;4431;p22"/>
          <p:cNvSpPr/>
          <p:nvPr/>
        </p:nvSpPr>
        <p:spPr>
          <a:xfrm rot="10800000" flipH="1">
            <a:off x="600425" y="4604003"/>
            <a:ext cx="225600" cy="225600"/>
          </a:xfrm>
          <a:prstGeom prst="star4">
            <a:avLst>
              <a:gd name="adj" fmla="val 21433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32" name="Google Shape;4432;p22"/>
          <p:cNvCxnSpPr>
            <a:stCxn id="4431" idx="3"/>
          </p:cNvCxnSpPr>
          <p:nvPr/>
        </p:nvCxnSpPr>
        <p:spPr>
          <a:xfrm>
            <a:off x="826025" y="4716803"/>
            <a:ext cx="3706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33" name="Google Shape;4433;p22"/>
          <p:cNvSpPr/>
          <p:nvPr/>
        </p:nvSpPr>
        <p:spPr>
          <a:xfrm>
            <a:off x="8565420" y="1380585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4" name="Google Shape;4434;p22"/>
          <p:cNvGrpSpPr/>
          <p:nvPr/>
        </p:nvGrpSpPr>
        <p:grpSpPr>
          <a:xfrm>
            <a:off x="8672407" y="3"/>
            <a:ext cx="312651" cy="1708940"/>
            <a:chOff x="4485282" y="486853"/>
            <a:chExt cx="312651" cy="1708940"/>
          </a:xfrm>
        </p:grpSpPr>
        <p:sp>
          <p:nvSpPr>
            <p:cNvPr id="4435" name="Google Shape;4435;p22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2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2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2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2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2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2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2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2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2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2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2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2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2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2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2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7" name="Google Shape;4457;p22"/>
          <p:cNvGrpSpPr/>
          <p:nvPr/>
        </p:nvGrpSpPr>
        <p:grpSpPr>
          <a:xfrm>
            <a:off x="176465" y="-3"/>
            <a:ext cx="162404" cy="1252860"/>
            <a:chOff x="5274840" y="1179394"/>
            <a:chExt cx="109511" cy="844872"/>
          </a:xfrm>
        </p:grpSpPr>
        <p:sp>
          <p:nvSpPr>
            <p:cNvPr id="4458" name="Google Shape;4458;p22"/>
            <p:cNvSpPr/>
            <p:nvPr/>
          </p:nvSpPr>
          <p:spPr>
            <a:xfrm>
              <a:off x="5328398" y="1179394"/>
              <a:ext cx="2333" cy="759506"/>
            </a:xfrm>
            <a:custGeom>
              <a:avLst/>
              <a:gdLst/>
              <a:ahLst/>
              <a:cxnLst/>
              <a:rect l="l" t="t" r="r" b="b"/>
              <a:pathLst>
                <a:path w="73" h="23768" extrusionOk="0">
                  <a:moveTo>
                    <a:pt x="1" y="1"/>
                  </a:moveTo>
                  <a:lnTo>
                    <a:pt x="1" y="23767"/>
                  </a:lnTo>
                  <a:lnTo>
                    <a:pt x="73" y="2376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2"/>
            <p:cNvSpPr/>
            <p:nvPr/>
          </p:nvSpPr>
          <p:spPr>
            <a:xfrm>
              <a:off x="5274840" y="1920220"/>
              <a:ext cx="109478" cy="104045"/>
            </a:xfrm>
            <a:custGeom>
              <a:avLst/>
              <a:gdLst/>
              <a:ahLst/>
              <a:cxnLst/>
              <a:rect l="l" t="t" r="r" b="b"/>
              <a:pathLst>
                <a:path w="3426" h="3256" extrusionOk="0">
                  <a:moveTo>
                    <a:pt x="1714" y="0"/>
                  </a:moveTo>
                  <a:lnTo>
                    <a:pt x="1184" y="1072"/>
                  </a:lnTo>
                  <a:lnTo>
                    <a:pt x="0" y="1243"/>
                  </a:lnTo>
                  <a:lnTo>
                    <a:pt x="856" y="2078"/>
                  </a:lnTo>
                  <a:lnTo>
                    <a:pt x="654" y="3255"/>
                  </a:lnTo>
                  <a:lnTo>
                    <a:pt x="654" y="3255"/>
                  </a:lnTo>
                  <a:lnTo>
                    <a:pt x="1714" y="2700"/>
                  </a:lnTo>
                  <a:lnTo>
                    <a:pt x="2772" y="3255"/>
                  </a:lnTo>
                  <a:lnTo>
                    <a:pt x="2571" y="2078"/>
                  </a:lnTo>
                  <a:lnTo>
                    <a:pt x="3425" y="1243"/>
                  </a:lnTo>
                  <a:lnTo>
                    <a:pt x="2244" y="107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2"/>
            <p:cNvSpPr/>
            <p:nvPr/>
          </p:nvSpPr>
          <p:spPr>
            <a:xfrm>
              <a:off x="5329580" y="1920156"/>
              <a:ext cx="54771" cy="104109"/>
            </a:xfrm>
            <a:custGeom>
              <a:avLst/>
              <a:gdLst/>
              <a:ahLst/>
              <a:cxnLst/>
              <a:rect l="l" t="t" r="r" b="b"/>
              <a:pathLst>
                <a:path w="1714" h="3258" extrusionOk="0">
                  <a:moveTo>
                    <a:pt x="1" y="1"/>
                  </a:moveTo>
                  <a:lnTo>
                    <a:pt x="1" y="2702"/>
                  </a:lnTo>
                  <a:lnTo>
                    <a:pt x="1058" y="3257"/>
                  </a:lnTo>
                  <a:lnTo>
                    <a:pt x="1058" y="3257"/>
                  </a:lnTo>
                  <a:lnTo>
                    <a:pt x="855" y="2080"/>
                  </a:lnTo>
                  <a:lnTo>
                    <a:pt x="1714" y="1244"/>
                  </a:lnTo>
                  <a:lnTo>
                    <a:pt x="531" y="10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2"/>
            <p:cNvSpPr/>
            <p:nvPr/>
          </p:nvSpPr>
          <p:spPr>
            <a:xfrm>
              <a:off x="5308329" y="1850078"/>
              <a:ext cx="42532" cy="42500"/>
            </a:xfrm>
            <a:custGeom>
              <a:avLst/>
              <a:gdLst/>
              <a:ahLst/>
              <a:cxnLst/>
              <a:rect l="l" t="t" r="r" b="b"/>
              <a:pathLst>
                <a:path w="1331" h="1330" extrusionOk="0">
                  <a:moveTo>
                    <a:pt x="666" y="0"/>
                  </a:moveTo>
                  <a:cubicBezTo>
                    <a:pt x="298" y="2"/>
                    <a:pt x="1" y="298"/>
                    <a:pt x="1" y="665"/>
                  </a:cubicBezTo>
                  <a:cubicBezTo>
                    <a:pt x="1" y="1032"/>
                    <a:pt x="298" y="1329"/>
                    <a:pt x="666" y="1329"/>
                  </a:cubicBezTo>
                  <a:cubicBezTo>
                    <a:pt x="1033" y="1329"/>
                    <a:pt x="1330" y="1032"/>
                    <a:pt x="1330" y="665"/>
                  </a:cubicBezTo>
                  <a:cubicBezTo>
                    <a:pt x="1330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2"/>
            <p:cNvSpPr/>
            <p:nvPr/>
          </p:nvSpPr>
          <p:spPr>
            <a:xfrm>
              <a:off x="5308074" y="1850110"/>
              <a:ext cx="42692" cy="42500"/>
            </a:xfrm>
            <a:custGeom>
              <a:avLst/>
              <a:gdLst/>
              <a:ahLst/>
              <a:cxnLst/>
              <a:rect l="l" t="t" r="r" b="b"/>
              <a:pathLst>
                <a:path w="1336" h="1330" extrusionOk="0">
                  <a:moveTo>
                    <a:pt x="671" y="1"/>
                  </a:moveTo>
                  <a:cubicBezTo>
                    <a:pt x="620" y="1"/>
                    <a:pt x="571" y="8"/>
                    <a:pt x="525" y="19"/>
                  </a:cubicBezTo>
                  <a:cubicBezTo>
                    <a:pt x="536" y="20"/>
                    <a:pt x="1101" y="87"/>
                    <a:pt x="1101" y="665"/>
                  </a:cubicBezTo>
                  <a:cubicBezTo>
                    <a:pt x="1101" y="844"/>
                    <a:pt x="1056" y="902"/>
                    <a:pt x="988" y="902"/>
                  </a:cubicBezTo>
                  <a:cubicBezTo>
                    <a:pt x="863" y="902"/>
                    <a:pt x="660" y="711"/>
                    <a:pt x="509" y="711"/>
                  </a:cubicBezTo>
                  <a:cubicBezTo>
                    <a:pt x="458" y="711"/>
                    <a:pt x="413" y="733"/>
                    <a:pt x="379" y="791"/>
                  </a:cubicBezTo>
                  <a:cubicBezTo>
                    <a:pt x="329" y="876"/>
                    <a:pt x="277" y="911"/>
                    <a:pt x="229" y="911"/>
                  </a:cubicBezTo>
                  <a:cubicBezTo>
                    <a:pt x="101" y="911"/>
                    <a:pt x="1" y="663"/>
                    <a:pt x="36" y="481"/>
                  </a:cubicBezTo>
                  <a:lnTo>
                    <a:pt x="36" y="481"/>
                  </a:lnTo>
                  <a:cubicBezTo>
                    <a:pt x="19" y="540"/>
                    <a:pt x="7" y="601"/>
                    <a:pt x="7" y="665"/>
                  </a:cubicBezTo>
                  <a:cubicBezTo>
                    <a:pt x="7" y="1032"/>
                    <a:pt x="305" y="1330"/>
                    <a:pt x="671" y="1330"/>
                  </a:cubicBezTo>
                  <a:cubicBezTo>
                    <a:pt x="1038" y="1330"/>
                    <a:pt x="1335" y="1032"/>
                    <a:pt x="1335" y="665"/>
                  </a:cubicBezTo>
                  <a:cubicBezTo>
                    <a:pt x="1335" y="298"/>
                    <a:pt x="1038" y="1"/>
                    <a:pt x="671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2"/>
            <p:cNvSpPr/>
            <p:nvPr/>
          </p:nvSpPr>
          <p:spPr>
            <a:xfrm>
              <a:off x="5314273" y="1805340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958" h="957" extrusionOk="0">
                  <a:moveTo>
                    <a:pt x="480" y="0"/>
                  </a:moveTo>
                  <a:cubicBezTo>
                    <a:pt x="215" y="0"/>
                    <a:pt x="1" y="215"/>
                    <a:pt x="1" y="479"/>
                  </a:cubicBezTo>
                  <a:cubicBezTo>
                    <a:pt x="1" y="743"/>
                    <a:pt x="215" y="957"/>
                    <a:pt x="480" y="957"/>
                  </a:cubicBezTo>
                  <a:cubicBezTo>
                    <a:pt x="743" y="957"/>
                    <a:pt x="957" y="743"/>
                    <a:pt x="957" y="479"/>
                  </a:cubicBezTo>
                  <a:cubicBezTo>
                    <a:pt x="957" y="215"/>
                    <a:pt x="743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2"/>
            <p:cNvSpPr/>
            <p:nvPr/>
          </p:nvSpPr>
          <p:spPr>
            <a:xfrm>
              <a:off x="5314081" y="1805340"/>
              <a:ext cx="30741" cy="30581"/>
            </a:xfrm>
            <a:custGeom>
              <a:avLst/>
              <a:gdLst/>
              <a:ahLst/>
              <a:cxnLst/>
              <a:rect l="l" t="t" r="r" b="b"/>
              <a:pathLst>
                <a:path w="962" h="957" extrusionOk="0">
                  <a:moveTo>
                    <a:pt x="484" y="0"/>
                  </a:moveTo>
                  <a:cubicBezTo>
                    <a:pt x="446" y="0"/>
                    <a:pt x="410" y="6"/>
                    <a:pt x="378" y="13"/>
                  </a:cubicBezTo>
                  <a:cubicBezTo>
                    <a:pt x="386" y="14"/>
                    <a:pt x="793" y="62"/>
                    <a:pt x="793" y="479"/>
                  </a:cubicBezTo>
                  <a:cubicBezTo>
                    <a:pt x="793" y="607"/>
                    <a:pt x="761" y="648"/>
                    <a:pt x="712" y="648"/>
                  </a:cubicBezTo>
                  <a:cubicBezTo>
                    <a:pt x="622" y="648"/>
                    <a:pt x="476" y="511"/>
                    <a:pt x="367" y="511"/>
                  </a:cubicBezTo>
                  <a:cubicBezTo>
                    <a:pt x="330" y="511"/>
                    <a:pt x="298" y="527"/>
                    <a:pt x="273" y="570"/>
                  </a:cubicBezTo>
                  <a:cubicBezTo>
                    <a:pt x="237" y="631"/>
                    <a:pt x="199" y="656"/>
                    <a:pt x="165" y="656"/>
                  </a:cubicBezTo>
                  <a:cubicBezTo>
                    <a:pt x="72" y="656"/>
                    <a:pt x="1" y="478"/>
                    <a:pt x="26" y="346"/>
                  </a:cubicBezTo>
                  <a:lnTo>
                    <a:pt x="26" y="346"/>
                  </a:lnTo>
                  <a:cubicBezTo>
                    <a:pt x="14" y="388"/>
                    <a:pt x="5" y="432"/>
                    <a:pt x="5" y="479"/>
                  </a:cubicBezTo>
                  <a:cubicBezTo>
                    <a:pt x="5" y="743"/>
                    <a:pt x="219" y="957"/>
                    <a:pt x="484" y="957"/>
                  </a:cubicBezTo>
                  <a:cubicBezTo>
                    <a:pt x="748" y="957"/>
                    <a:pt x="962" y="743"/>
                    <a:pt x="962" y="479"/>
                  </a:cubicBezTo>
                  <a:cubicBezTo>
                    <a:pt x="962" y="215"/>
                    <a:pt x="748" y="0"/>
                    <a:pt x="484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5" name="Google Shape;4465;p22"/>
          <p:cNvGrpSpPr/>
          <p:nvPr/>
        </p:nvGrpSpPr>
        <p:grpSpPr>
          <a:xfrm flipH="1">
            <a:off x="418991" y="-3"/>
            <a:ext cx="83997" cy="1380128"/>
            <a:chOff x="5733466" y="1179394"/>
            <a:chExt cx="67074" cy="1101987"/>
          </a:xfrm>
        </p:grpSpPr>
        <p:sp>
          <p:nvSpPr>
            <p:cNvPr id="4466" name="Google Shape;4466;p22"/>
            <p:cNvSpPr/>
            <p:nvPr/>
          </p:nvSpPr>
          <p:spPr>
            <a:xfrm>
              <a:off x="5765774" y="1179394"/>
              <a:ext cx="2333" cy="1049722"/>
            </a:xfrm>
            <a:custGeom>
              <a:avLst/>
              <a:gdLst/>
              <a:ahLst/>
              <a:cxnLst/>
              <a:rect l="l" t="t" r="r" b="b"/>
              <a:pathLst>
                <a:path w="73" h="32850" extrusionOk="0">
                  <a:moveTo>
                    <a:pt x="0" y="1"/>
                  </a:moveTo>
                  <a:lnTo>
                    <a:pt x="0" y="32849"/>
                  </a:lnTo>
                  <a:lnTo>
                    <a:pt x="72" y="3284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2"/>
            <p:cNvSpPr/>
            <p:nvPr/>
          </p:nvSpPr>
          <p:spPr>
            <a:xfrm>
              <a:off x="5733466" y="2217695"/>
              <a:ext cx="67074" cy="63686"/>
            </a:xfrm>
            <a:custGeom>
              <a:avLst/>
              <a:gdLst/>
              <a:ahLst/>
              <a:cxnLst/>
              <a:rect l="l" t="t" r="r" b="b"/>
              <a:pathLst>
                <a:path w="2099" h="1993" extrusionOk="0">
                  <a:moveTo>
                    <a:pt x="1049" y="0"/>
                  </a:moveTo>
                  <a:lnTo>
                    <a:pt x="725" y="656"/>
                  </a:lnTo>
                  <a:lnTo>
                    <a:pt x="1" y="761"/>
                  </a:lnTo>
                  <a:lnTo>
                    <a:pt x="525" y="1271"/>
                  </a:lnTo>
                  <a:lnTo>
                    <a:pt x="400" y="1993"/>
                  </a:lnTo>
                  <a:lnTo>
                    <a:pt x="400" y="1993"/>
                  </a:lnTo>
                  <a:lnTo>
                    <a:pt x="1049" y="1653"/>
                  </a:lnTo>
                  <a:lnTo>
                    <a:pt x="1697" y="1993"/>
                  </a:lnTo>
                  <a:lnTo>
                    <a:pt x="1574" y="1271"/>
                  </a:lnTo>
                  <a:lnTo>
                    <a:pt x="2098" y="761"/>
                  </a:lnTo>
                  <a:lnTo>
                    <a:pt x="1373" y="656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2"/>
            <p:cNvSpPr/>
            <p:nvPr/>
          </p:nvSpPr>
          <p:spPr>
            <a:xfrm>
              <a:off x="5766988" y="2217599"/>
              <a:ext cx="33553" cy="63782"/>
            </a:xfrm>
            <a:custGeom>
              <a:avLst/>
              <a:gdLst/>
              <a:ahLst/>
              <a:cxnLst/>
              <a:rect l="l" t="t" r="r" b="b"/>
              <a:pathLst>
                <a:path w="1050" h="1996" extrusionOk="0">
                  <a:moveTo>
                    <a:pt x="0" y="0"/>
                  </a:moveTo>
                  <a:lnTo>
                    <a:pt x="0" y="1656"/>
                  </a:lnTo>
                  <a:lnTo>
                    <a:pt x="648" y="1996"/>
                  </a:lnTo>
                  <a:lnTo>
                    <a:pt x="523" y="1274"/>
                  </a:lnTo>
                  <a:lnTo>
                    <a:pt x="1049" y="763"/>
                  </a:lnTo>
                  <a:lnTo>
                    <a:pt x="324" y="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2"/>
            <p:cNvSpPr/>
            <p:nvPr/>
          </p:nvSpPr>
          <p:spPr>
            <a:xfrm>
              <a:off x="5753950" y="2174746"/>
              <a:ext cx="25979" cy="25979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1"/>
                  </a:moveTo>
                  <a:cubicBezTo>
                    <a:pt x="183" y="1"/>
                    <a:pt x="0" y="184"/>
                    <a:pt x="0" y="406"/>
                  </a:cubicBezTo>
                  <a:cubicBezTo>
                    <a:pt x="0" y="631"/>
                    <a:pt x="183" y="813"/>
                    <a:pt x="406" y="813"/>
                  </a:cubicBezTo>
                  <a:cubicBezTo>
                    <a:pt x="630" y="813"/>
                    <a:pt x="812" y="630"/>
                    <a:pt x="812" y="406"/>
                  </a:cubicBezTo>
                  <a:cubicBezTo>
                    <a:pt x="812" y="182"/>
                    <a:pt x="630" y="1"/>
                    <a:pt x="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2"/>
            <p:cNvSpPr/>
            <p:nvPr/>
          </p:nvSpPr>
          <p:spPr>
            <a:xfrm>
              <a:off x="5753822" y="2174746"/>
              <a:ext cx="26139" cy="25947"/>
            </a:xfrm>
            <a:custGeom>
              <a:avLst/>
              <a:gdLst/>
              <a:ahLst/>
              <a:cxnLst/>
              <a:rect l="l" t="t" r="r" b="b"/>
              <a:pathLst>
                <a:path w="818" h="812" extrusionOk="0">
                  <a:moveTo>
                    <a:pt x="412" y="1"/>
                  </a:moveTo>
                  <a:cubicBezTo>
                    <a:pt x="380" y="1"/>
                    <a:pt x="350" y="5"/>
                    <a:pt x="322" y="12"/>
                  </a:cubicBezTo>
                  <a:cubicBezTo>
                    <a:pt x="327" y="12"/>
                    <a:pt x="675" y="55"/>
                    <a:pt x="675" y="406"/>
                  </a:cubicBezTo>
                  <a:cubicBezTo>
                    <a:pt x="675" y="516"/>
                    <a:pt x="647" y="551"/>
                    <a:pt x="605" y="551"/>
                  </a:cubicBezTo>
                  <a:cubicBezTo>
                    <a:pt x="528" y="551"/>
                    <a:pt x="404" y="435"/>
                    <a:pt x="311" y="435"/>
                  </a:cubicBezTo>
                  <a:cubicBezTo>
                    <a:pt x="280" y="435"/>
                    <a:pt x="252" y="448"/>
                    <a:pt x="231" y="484"/>
                  </a:cubicBezTo>
                  <a:cubicBezTo>
                    <a:pt x="200" y="536"/>
                    <a:pt x="168" y="557"/>
                    <a:pt x="139" y="557"/>
                  </a:cubicBezTo>
                  <a:cubicBezTo>
                    <a:pt x="61" y="557"/>
                    <a:pt x="0" y="407"/>
                    <a:pt x="24" y="294"/>
                  </a:cubicBezTo>
                  <a:lnTo>
                    <a:pt x="24" y="294"/>
                  </a:lnTo>
                  <a:cubicBezTo>
                    <a:pt x="13" y="330"/>
                    <a:pt x="6" y="368"/>
                    <a:pt x="6" y="406"/>
                  </a:cubicBezTo>
                  <a:cubicBezTo>
                    <a:pt x="6" y="630"/>
                    <a:pt x="189" y="811"/>
                    <a:pt x="412" y="811"/>
                  </a:cubicBezTo>
                  <a:cubicBezTo>
                    <a:pt x="635" y="811"/>
                    <a:pt x="818" y="631"/>
                    <a:pt x="818" y="406"/>
                  </a:cubicBezTo>
                  <a:cubicBezTo>
                    <a:pt x="818" y="184"/>
                    <a:pt x="636" y="1"/>
                    <a:pt x="412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2"/>
            <p:cNvSpPr/>
            <p:nvPr/>
          </p:nvSpPr>
          <p:spPr>
            <a:xfrm>
              <a:off x="5757625" y="2147361"/>
              <a:ext cx="18726" cy="18726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32" y="1"/>
                    <a:pt x="0" y="131"/>
                    <a:pt x="0" y="292"/>
                  </a:cubicBezTo>
                  <a:cubicBezTo>
                    <a:pt x="0" y="454"/>
                    <a:pt x="132" y="586"/>
                    <a:pt x="293" y="586"/>
                  </a:cubicBezTo>
                  <a:cubicBezTo>
                    <a:pt x="454" y="586"/>
                    <a:pt x="585" y="454"/>
                    <a:pt x="585" y="292"/>
                  </a:cubicBezTo>
                  <a:cubicBezTo>
                    <a:pt x="585" y="131"/>
                    <a:pt x="45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2"/>
            <p:cNvSpPr/>
            <p:nvPr/>
          </p:nvSpPr>
          <p:spPr>
            <a:xfrm>
              <a:off x="5757497" y="2147361"/>
              <a:ext cx="18853" cy="18726"/>
            </a:xfrm>
            <a:custGeom>
              <a:avLst/>
              <a:gdLst/>
              <a:ahLst/>
              <a:cxnLst/>
              <a:rect l="l" t="t" r="r" b="b"/>
              <a:pathLst>
                <a:path w="590" h="586" extrusionOk="0">
                  <a:moveTo>
                    <a:pt x="297" y="1"/>
                  </a:moveTo>
                  <a:cubicBezTo>
                    <a:pt x="273" y="1"/>
                    <a:pt x="252" y="2"/>
                    <a:pt x="231" y="8"/>
                  </a:cubicBezTo>
                  <a:cubicBezTo>
                    <a:pt x="237" y="8"/>
                    <a:pt x="486" y="37"/>
                    <a:pt x="486" y="292"/>
                  </a:cubicBezTo>
                  <a:cubicBezTo>
                    <a:pt x="486" y="372"/>
                    <a:pt x="466" y="398"/>
                    <a:pt x="435" y="398"/>
                  </a:cubicBezTo>
                  <a:cubicBezTo>
                    <a:pt x="380" y="398"/>
                    <a:pt x="291" y="314"/>
                    <a:pt x="225" y="314"/>
                  </a:cubicBezTo>
                  <a:cubicBezTo>
                    <a:pt x="202" y="314"/>
                    <a:pt x="182" y="324"/>
                    <a:pt x="167" y="349"/>
                  </a:cubicBezTo>
                  <a:cubicBezTo>
                    <a:pt x="145" y="387"/>
                    <a:pt x="122" y="402"/>
                    <a:pt x="101" y="402"/>
                  </a:cubicBezTo>
                  <a:cubicBezTo>
                    <a:pt x="45" y="402"/>
                    <a:pt x="0" y="293"/>
                    <a:pt x="17" y="212"/>
                  </a:cubicBezTo>
                  <a:lnTo>
                    <a:pt x="17" y="212"/>
                  </a:lnTo>
                  <a:cubicBezTo>
                    <a:pt x="10" y="237"/>
                    <a:pt x="4" y="264"/>
                    <a:pt x="4" y="292"/>
                  </a:cubicBezTo>
                  <a:cubicBezTo>
                    <a:pt x="4" y="454"/>
                    <a:pt x="136" y="586"/>
                    <a:pt x="297" y="586"/>
                  </a:cubicBezTo>
                  <a:cubicBezTo>
                    <a:pt x="458" y="586"/>
                    <a:pt x="589" y="454"/>
                    <a:pt x="589" y="292"/>
                  </a:cubicBezTo>
                  <a:cubicBezTo>
                    <a:pt x="589" y="131"/>
                    <a:pt x="458" y="1"/>
                    <a:pt x="297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otu"/>
              <a:buNone/>
              <a:defRPr sz="3300" b="1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15475"/>
            <a:ext cx="77175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●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○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rabun"/>
              <a:buChar char="■"/>
              <a:defRPr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62" r:id="rId7"/>
    <p:sldLayoutId id="2147483664" r:id="rId8"/>
    <p:sldLayoutId id="2147483668" r:id="rId9"/>
    <p:sldLayoutId id="2147483674" r:id="rId10"/>
    <p:sldLayoutId id="2147483677" r:id="rId11"/>
    <p:sldLayoutId id="2147483678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mayarsaleh/Library/Group%20Containers/UBF8T346G9.ms/WebArchiveCopyPasteTempFiles/com.microsoft.Word/1*0JHh9ZjzH8QIf4qePvIrlg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yarsaleh4/CapstoneProject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9" name="Google Shape;6889;p36"/>
          <p:cNvSpPr/>
          <p:nvPr/>
        </p:nvSpPr>
        <p:spPr>
          <a:xfrm>
            <a:off x="550045" y="1910935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0" name="Google Shape;6890;p36"/>
          <p:cNvSpPr txBox="1">
            <a:spLocks noGrp="1"/>
          </p:cNvSpPr>
          <p:nvPr>
            <p:ph type="ctrTitle"/>
          </p:nvPr>
        </p:nvSpPr>
        <p:spPr>
          <a:xfrm>
            <a:off x="1703850" y="1217925"/>
            <a:ext cx="5736300" cy="22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L" dirty="0"/>
              <a:t>ANALYSIS OF AUTHORSHIP IN ARABIC SOURCES</a:t>
            </a:r>
            <a:endParaRPr dirty="0"/>
          </a:p>
        </p:txBody>
      </p:sp>
      <p:sp>
        <p:nvSpPr>
          <p:cNvPr id="6891" name="Google Shape;6891;p36"/>
          <p:cNvSpPr txBox="1">
            <a:spLocks noGrp="1"/>
          </p:cNvSpPr>
          <p:nvPr>
            <p:ph type="subTitle" idx="1"/>
          </p:nvPr>
        </p:nvSpPr>
        <p:spPr>
          <a:xfrm>
            <a:off x="1703850" y="3474933"/>
            <a:ext cx="5736300" cy="1007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Mayar Salih &amp; Bolos Khoury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25-2-R-7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Supervisors: Prof. Zeev Volkovich &amp; Dr. Renata Avros</a:t>
            </a:r>
          </a:p>
        </p:txBody>
      </p:sp>
      <p:grpSp>
        <p:nvGrpSpPr>
          <p:cNvPr id="6892" name="Google Shape;6892;p36"/>
          <p:cNvGrpSpPr/>
          <p:nvPr/>
        </p:nvGrpSpPr>
        <p:grpSpPr>
          <a:xfrm>
            <a:off x="496294" y="-10"/>
            <a:ext cx="433865" cy="2371496"/>
            <a:chOff x="4485282" y="486853"/>
            <a:chExt cx="312651" cy="1708940"/>
          </a:xfrm>
        </p:grpSpPr>
        <p:sp>
          <p:nvSpPr>
            <p:cNvPr id="6893" name="Google Shape;6893;p36"/>
            <p:cNvSpPr/>
            <p:nvPr/>
          </p:nvSpPr>
          <p:spPr>
            <a:xfrm>
              <a:off x="4640426" y="486853"/>
              <a:ext cx="2365" cy="1025500"/>
            </a:xfrm>
            <a:custGeom>
              <a:avLst/>
              <a:gdLst/>
              <a:ahLst/>
              <a:cxnLst/>
              <a:rect l="l" t="t" r="r" b="b"/>
              <a:pathLst>
                <a:path w="74" h="32092" extrusionOk="0">
                  <a:moveTo>
                    <a:pt x="1" y="1"/>
                  </a:moveTo>
                  <a:lnTo>
                    <a:pt x="1" y="32091"/>
                  </a:lnTo>
                  <a:lnTo>
                    <a:pt x="73" y="32091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6"/>
            <p:cNvSpPr/>
            <p:nvPr/>
          </p:nvSpPr>
          <p:spPr>
            <a:xfrm>
              <a:off x="4485345" y="1755649"/>
              <a:ext cx="312584" cy="364702"/>
            </a:xfrm>
            <a:custGeom>
              <a:avLst/>
              <a:gdLst/>
              <a:ahLst/>
              <a:cxnLst/>
              <a:rect l="l" t="t" r="r" b="b"/>
              <a:pathLst>
                <a:path w="9782" h="11413" extrusionOk="0">
                  <a:moveTo>
                    <a:pt x="0" y="0"/>
                  </a:moveTo>
                  <a:lnTo>
                    <a:pt x="0" y="11412"/>
                  </a:lnTo>
                  <a:lnTo>
                    <a:pt x="9781" y="11412"/>
                  </a:lnTo>
                  <a:lnTo>
                    <a:pt x="978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6"/>
            <p:cNvSpPr/>
            <p:nvPr/>
          </p:nvSpPr>
          <p:spPr>
            <a:xfrm>
              <a:off x="4485282" y="1507067"/>
              <a:ext cx="312648" cy="688726"/>
            </a:xfrm>
            <a:custGeom>
              <a:avLst/>
              <a:gdLst/>
              <a:ahLst/>
              <a:cxnLst/>
              <a:rect l="l" t="t" r="r" b="b"/>
              <a:pathLst>
                <a:path w="9784" h="21553" extrusionOk="0">
                  <a:moveTo>
                    <a:pt x="1847" y="8217"/>
                  </a:moveTo>
                  <a:lnTo>
                    <a:pt x="1847" y="18751"/>
                  </a:lnTo>
                  <a:lnTo>
                    <a:pt x="667" y="18751"/>
                  </a:lnTo>
                  <a:lnTo>
                    <a:pt x="667" y="18466"/>
                  </a:lnTo>
                  <a:lnTo>
                    <a:pt x="371" y="18466"/>
                  </a:lnTo>
                  <a:lnTo>
                    <a:pt x="371" y="10850"/>
                  </a:lnTo>
                  <a:lnTo>
                    <a:pt x="622" y="10850"/>
                  </a:lnTo>
                  <a:cubicBezTo>
                    <a:pt x="19" y="9275"/>
                    <a:pt x="1847" y="8217"/>
                    <a:pt x="1847" y="8217"/>
                  </a:cubicBezTo>
                  <a:close/>
                  <a:moveTo>
                    <a:pt x="7938" y="8217"/>
                  </a:moveTo>
                  <a:cubicBezTo>
                    <a:pt x="7938" y="8217"/>
                    <a:pt x="9766" y="9275"/>
                    <a:pt x="9164" y="10850"/>
                  </a:cubicBezTo>
                  <a:lnTo>
                    <a:pt x="9415" y="10850"/>
                  </a:lnTo>
                  <a:lnTo>
                    <a:pt x="9415" y="18466"/>
                  </a:lnTo>
                  <a:lnTo>
                    <a:pt x="9119" y="18466"/>
                  </a:lnTo>
                  <a:lnTo>
                    <a:pt x="9119" y="18751"/>
                  </a:lnTo>
                  <a:lnTo>
                    <a:pt x="7938" y="18751"/>
                  </a:lnTo>
                  <a:lnTo>
                    <a:pt x="7938" y="8217"/>
                  </a:lnTo>
                  <a:close/>
                  <a:moveTo>
                    <a:pt x="4893" y="8217"/>
                  </a:moveTo>
                  <a:cubicBezTo>
                    <a:pt x="4893" y="8217"/>
                    <a:pt x="7595" y="9275"/>
                    <a:pt x="6705" y="10852"/>
                  </a:cubicBezTo>
                  <a:lnTo>
                    <a:pt x="7074" y="10852"/>
                  </a:lnTo>
                  <a:lnTo>
                    <a:pt x="7074" y="18466"/>
                  </a:lnTo>
                  <a:lnTo>
                    <a:pt x="6639" y="18466"/>
                  </a:lnTo>
                  <a:lnTo>
                    <a:pt x="6639" y="18752"/>
                  </a:lnTo>
                  <a:lnTo>
                    <a:pt x="3148" y="18752"/>
                  </a:lnTo>
                  <a:lnTo>
                    <a:pt x="3148" y="18466"/>
                  </a:lnTo>
                  <a:lnTo>
                    <a:pt x="2713" y="18466"/>
                  </a:lnTo>
                  <a:lnTo>
                    <a:pt x="2713" y="10852"/>
                  </a:lnTo>
                  <a:lnTo>
                    <a:pt x="3082" y="10852"/>
                  </a:lnTo>
                  <a:cubicBezTo>
                    <a:pt x="2192" y="9275"/>
                    <a:pt x="4893" y="8217"/>
                    <a:pt x="4893" y="8217"/>
                  </a:cubicBezTo>
                  <a:close/>
                  <a:moveTo>
                    <a:pt x="4891" y="1"/>
                  </a:moveTo>
                  <a:cubicBezTo>
                    <a:pt x="4891" y="1"/>
                    <a:pt x="4623" y="9"/>
                    <a:pt x="4623" y="293"/>
                  </a:cubicBezTo>
                  <a:lnTo>
                    <a:pt x="4499" y="293"/>
                  </a:lnTo>
                  <a:lnTo>
                    <a:pt x="4499" y="462"/>
                  </a:lnTo>
                  <a:lnTo>
                    <a:pt x="4222" y="462"/>
                  </a:lnTo>
                  <a:lnTo>
                    <a:pt x="4222" y="948"/>
                  </a:lnTo>
                  <a:lnTo>
                    <a:pt x="4339" y="948"/>
                  </a:lnTo>
                  <a:lnTo>
                    <a:pt x="4339" y="1116"/>
                  </a:lnTo>
                  <a:lnTo>
                    <a:pt x="4473" y="1116"/>
                  </a:lnTo>
                  <a:lnTo>
                    <a:pt x="4473" y="1249"/>
                  </a:lnTo>
                  <a:lnTo>
                    <a:pt x="2815" y="1920"/>
                  </a:lnTo>
                  <a:lnTo>
                    <a:pt x="2815" y="2188"/>
                  </a:lnTo>
                  <a:lnTo>
                    <a:pt x="3015" y="2188"/>
                  </a:lnTo>
                  <a:lnTo>
                    <a:pt x="3015" y="2421"/>
                  </a:lnTo>
                  <a:cubicBezTo>
                    <a:pt x="3015" y="2421"/>
                    <a:pt x="1140" y="2822"/>
                    <a:pt x="1140" y="4832"/>
                  </a:cubicBezTo>
                  <a:lnTo>
                    <a:pt x="821" y="4832"/>
                  </a:lnTo>
                  <a:lnTo>
                    <a:pt x="821" y="5185"/>
                  </a:lnTo>
                  <a:lnTo>
                    <a:pt x="588" y="5185"/>
                  </a:lnTo>
                  <a:lnTo>
                    <a:pt x="588" y="5872"/>
                  </a:lnTo>
                  <a:lnTo>
                    <a:pt x="772" y="5872"/>
                  </a:lnTo>
                  <a:lnTo>
                    <a:pt x="772" y="6072"/>
                  </a:lnTo>
                  <a:lnTo>
                    <a:pt x="1475" y="6072"/>
                  </a:lnTo>
                  <a:lnTo>
                    <a:pt x="1475" y="6306"/>
                  </a:lnTo>
                  <a:lnTo>
                    <a:pt x="1" y="6306"/>
                  </a:lnTo>
                  <a:lnTo>
                    <a:pt x="1" y="6741"/>
                  </a:lnTo>
                  <a:lnTo>
                    <a:pt x="235" y="6741"/>
                  </a:lnTo>
                  <a:lnTo>
                    <a:pt x="235" y="6959"/>
                  </a:lnTo>
                  <a:lnTo>
                    <a:pt x="753" y="6959"/>
                  </a:lnTo>
                  <a:lnTo>
                    <a:pt x="753" y="7160"/>
                  </a:lnTo>
                  <a:lnTo>
                    <a:pt x="1" y="7779"/>
                  </a:lnTo>
                  <a:lnTo>
                    <a:pt x="1" y="19191"/>
                  </a:lnTo>
                  <a:lnTo>
                    <a:pt x="796" y="19191"/>
                  </a:lnTo>
                  <a:lnTo>
                    <a:pt x="796" y="19442"/>
                  </a:lnTo>
                  <a:lnTo>
                    <a:pt x="369" y="19442"/>
                  </a:lnTo>
                  <a:lnTo>
                    <a:pt x="369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1449" y="20773"/>
                  </a:lnTo>
                  <a:lnTo>
                    <a:pt x="1449" y="21024"/>
                  </a:lnTo>
                  <a:lnTo>
                    <a:pt x="946" y="21024"/>
                  </a:lnTo>
                  <a:lnTo>
                    <a:pt x="946" y="21552"/>
                  </a:lnTo>
                  <a:lnTo>
                    <a:pt x="8832" y="21552"/>
                  </a:lnTo>
                  <a:lnTo>
                    <a:pt x="8832" y="21024"/>
                  </a:lnTo>
                  <a:lnTo>
                    <a:pt x="8329" y="21024"/>
                  </a:lnTo>
                  <a:lnTo>
                    <a:pt x="8329" y="20773"/>
                  </a:lnTo>
                  <a:lnTo>
                    <a:pt x="9779" y="20773"/>
                  </a:lnTo>
                  <a:lnTo>
                    <a:pt x="9779" y="19802"/>
                  </a:lnTo>
                  <a:lnTo>
                    <a:pt x="9410" y="19802"/>
                  </a:lnTo>
                  <a:lnTo>
                    <a:pt x="9410" y="19442"/>
                  </a:lnTo>
                  <a:lnTo>
                    <a:pt x="8984" y="19442"/>
                  </a:lnTo>
                  <a:lnTo>
                    <a:pt x="8984" y="19191"/>
                  </a:lnTo>
                  <a:lnTo>
                    <a:pt x="9779" y="19191"/>
                  </a:lnTo>
                  <a:lnTo>
                    <a:pt x="9779" y="7779"/>
                  </a:lnTo>
                  <a:lnTo>
                    <a:pt x="9026" y="7160"/>
                  </a:lnTo>
                  <a:lnTo>
                    <a:pt x="9026" y="6959"/>
                  </a:lnTo>
                  <a:lnTo>
                    <a:pt x="9549" y="6959"/>
                  </a:lnTo>
                  <a:lnTo>
                    <a:pt x="9549" y="6741"/>
                  </a:lnTo>
                  <a:lnTo>
                    <a:pt x="9783" y="6741"/>
                  </a:lnTo>
                  <a:lnTo>
                    <a:pt x="9783" y="6306"/>
                  </a:lnTo>
                  <a:lnTo>
                    <a:pt x="8309" y="6306"/>
                  </a:lnTo>
                  <a:lnTo>
                    <a:pt x="8309" y="6072"/>
                  </a:lnTo>
                  <a:lnTo>
                    <a:pt x="9012" y="6072"/>
                  </a:lnTo>
                  <a:lnTo>
                    <a:pt x="9012" y="5872"/>
                  </a:lnTo>
                  <a:lnTo>
                    <a:pt x="9196" y="5872"/>
                  </a:lnTo>
                  <a:lnTo>
                    <a:pt x="9196" y="5185"/>
                  </a:lnTo>
                  <a:lnTo>
                    <a:pt x="8963" y="5185"/>
                  </a:lnTo>
                  <a:lnTo>
                    <a:pt x="8963" y="4832"/>
                  </a:lnTo>
                  <a:lnTo>
                    <a:pt x="8644" y="4832"/>
                  </a:lnTo>
                  <a:cubicBezTo>
                    <a:pt x="8644" y="2822"/>
                    <a:pt x="6768" y="2421"/>
                    <a:pt x="6768" y="2421"/>
                  </a:cubicBezTo>
                  <a:lnTo>
                    <a:pt x="6768" y="2188"/>
                  </a:lnTo>
                  <a:lnTo>
                    <a:pt x="6967" y="2188"/>
                  </a:lnTo>
                  <a:lnTo>
                    <a:pt x="6967" y="1920"/>
                  </a:lnTo>
                  <a:lnTo>
                    <a:pt x="5309" y="1249"/>
                  </a:lnTo>
                  <a:lnTo>
                    <a:pt x="5309" y="1116"/>
                  </a:lnTo>
                  <a:lnTo>
                    <a:pt x="5444" y="1116"/>
                  </a:lnTo>
                  <a:lnTo>
                    <a:pt x="5444" y="948"/>
                  </a:lnTo>
                  <a:lnTo>
                    <a:pt x="5562" y="948"/>
                  </a:lnTo>
                  <a:lnTo>
                    <a:pt x="5562" y="462"/>
                  </a:lnTo>
                  <a:lnTo>
                    <a:pt x="5285" y="462"/>
                  </a:lnTo>
                  <a:lnTo>
                    <a:pt x="5285" y="293"/>
                  </a:lnTo>
                  <a:lnTo>
                    <a:pt x="5159" y="293"/>
                  </a:lnTo>
                  <a:cubicBezTo>
                    <a:pt x="5159" y="8"/>
                    <a:pt x="4891" y="1"/>
                    <a:pt x="4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6"/>
            <p:cNvSpPr/>
            <p:nvPr/>
          </p:nvSpPr>
          <p:spPr>
            <a:xfrm>
              <a:off x="4548042" y="1507067"/>
              <a:ext cx="249888" cy="688726"/>
            </a:xfrm>
            <a:custGeom>
              <a:avLst/>
              <a:gdLst/>
              <a:ahLst/>
              <a:cxnLst/>
              <a:rect l="l" t="t" r="r" b="b"/>
              <a:pathLst>
                <a:path w="7820" h="21553" extrusionOk="0">
                  <a:moveTo>
                    <a:pt x="5974" y="8217"/>
                  </a:moveTo>
                  <a:cubicBezTo>
                    <a:pt x="5974" y="8217"/>
                    <a:pt x="7802" y="9275"/>
                    <a:pt x="7200" y="10850"/>
                  </a:cubicBezTo>
                  <a:lnTo>
                    <a:pt x="7451" y="10850"/>
                  </a:lnTo>
                  <a:lnTo>
                    <a:pt x="7451" y="18466"/>
                  </a:lnTo>
                  <a:lnTo>
                    <a:pt x="7155" y="18466"/>
                  </a:lnTo>
                  <a:lnTo>
                    <a:pt x="7155" y="18751"/>
                  </a:lnTo>
                  <a:lnTo>
                    <a:pt x="5974" y="18751"/>
                  </a:lnTo>
                  <a:lnTo>
                    <a:pt x="5974" y="8217"/>
                  </a:lnTo>
                  <a:close/>
                  <a:moveTo>
                    <a:pt x="2929" y="8217"/>
                  </a:moveTo>
                  <a:cubicBezTo>
                    <a:pt x="2929" y="8217"/>
                    <a:pt x="5631" y="9275"/>
                    <a:pt x="4741" y="10852"/>
                  </a:cubicBezTo>
                  <a:lnTo>
                    <a:pt x="5110" y="10852"/>
                  </a:lnTo>
                  <a:lnTo>
                    <a:pt x="5110" y="18466"/>
                  </a:lnTo>
                  <a:lnTo>
                    <a:pt x="4675" y="18466"/>
                  </a:lnTo>
                  <a:lnTo>
                    <a:pt x="4675" y="18752"/>
                  </a:lnTo>
                  <a:lnTo>
                    <a:pt x="1184" y="18752"/>
                  </a:lnTo>
                  <a:lnTo>
                    <a:pt x="1184" y="18466"/>
                  </a:lnTo>
                  <a:lnTo>
                    <a:pt x="749" y="18466"/>
                  </a:lnTo>
                  <a:lnTo>
                    <a:pt x="749" y="10852"/>
                  </a:lnTo>
                  <a:lnTo>
                    <a:pt x="1118" y="10852"/>
                  </a:lnTo>
                  <a:cubicBezTo>
                    <a:pt x="228" y="9275"/>
                    <a:pt x="2929" y="8217"/>
                    <a:pt x="2929" y="8217"/>
                  </a:cubicBezTo>
                  <a:close/>
                  <a:moveTo>
                    <a:pt x="2927" y="1"/>
                  </a:moveTo>
                  <a:cubicBezTo>
                    <a:pt x="2927" y="1"/>
                    <a:pt x="2764" y="73"/>
                    <a:pt x="2764" y="293"/>
                  </a:cubicBezTo>
                  <a:lnTo>
                    <a:pt x="2684" y="293"/>
                  </a:lnTo>
                  <a:lnTo>
                    <a:pt x="2684" y="462"/>
                  </a:lnTo>
                  <a:lnTo>
                    <a:pt x="2565" y="462"/>
                  </a:lnTo>
                  <a:lnTo>
                    <a:pt x="2565" y="948"/>
                  </a:lnTo>
                  <a:lnTo>
                    <a:pt x="2652" y="948"/>
                  </a:lnTo>
                  <a:lnTo>
                    <a:pt x="2652" y="1116"/>
                  </a:lnTo>
                  <a:lnTo>
                    <a:pt x="2712" y="1116"/>
                  </a:lnTo>
                  <a:lnTo>
                    <a:pt x="2712" y="1249"/>
                  </a:lnTo>
                  <a:lnTo>
                    <a:pt x="1835" y="1920"/>
                  </a:lnTo>
                  <a:lnTo>
                    <a:pt x="1835" y="2188"/>
                  </a:lnTo>
                  <a:lnTo>
                    <a:pt x="2095" y="2188"/>
                  </a:lnTo>
                  <a:lnTo>
                    <a:pt x="2095" y="2421"/>
                  </a:lnTo>
                  <a:lnTo>
                    <a:pt x="1835" y="2421"/>
                  </a:lnTo>
                  <a:cubicBezTo>
                    <a:pt x="1835" y="2421"/>
                    <a:pt x="513" y="2940"/>
                    <a:pt x="513" y="4832"/>
                  </a:cubicBezTo>
                  <a:lnTo>
                    <a:pt x="287" y="4832"/>
                  </a:lnTo>
                  <a:lnTo>
                    <a:pt x="287" y="5185"/>
                  </a:lnTo>
                  <a:lnTo>
                    <a:pt x="103" y="5185"/>
                  </a:lnTo>
                  <a:lnTo>
                    <a:pt x="103" y="5872"/>
                  </a:lnTo>
                  <a:lnTo>
                    <a:pt x="320" y="5872"/>
                  </a:lnTo>
                  <a:lnTo>
                    <a:pt x="320" y="6072"/>
                  </a:lnTo>
                  <a:lnTo>
                    <a:pt x="514" y="6072"/>
                  </a:lnTo>
                  <a:lnTo>
                    <a:pt x="514" y="6306"/>
                  </a:lnTo>
                  <a:lnTo>
                    <a:pt x="103" y="6306"/>
                  </a:lnTo>
                  <a:lnTo>
                    <a:pt x="103" y="6741"/>
                  </a:lnTo>
                  <a:lnTo>
                    <a:pt x="379" y="6741"/>
                  </a:lnTo>
                  <a:lnTo>
                    <a:pt x="379" y="6959"/>
                  </a:lnTo>
                  <a:lnTo>
                    <a:pt x="664" y="6959"/>
                  </a:lnTo>
                  <a:lnTo>
                    <a:pt x="664" y="7160"/>
                  </a:lnTo>
                  <a:lnTo>
                    <a:pt x="228" y="7779"/>
                  </a:lnTo>
                  <a:lnTo>
                    <a:pt x="228" y="19191"/>
                  </a:lnTo>
                  <a:lnTo>
                    <a:pt x="630" y="19191"/>
                  </a:lnTo>
                  <a:lnTo>
                    <a:pt x="630" y="19442"/>
                  </a:lnTo>
                  <a:lnTo>
                    <a:pt x="388" y="19442"/>
                  </a:lnTo>
                  <a:lnTo>
                    <a:pt x="388" y="19802"/>
                  </a:lnTo>
                  <a:lnTo>
                    <a:pt x="1" y="19802"/>
                  </a:lnTo>
                  <a:lnTo>
                    <a:pt x="1" y="20773"/>
                  </a:lnTo>
                  <a:lnTo>
                    <a:pt x="522" y="20773"/>
                  </a:lnTo>
                  <a:lnTo>
                    <a:pt x="522" y="21024"/>
                  </a:lnTo>
                  <a:lnTo>
                    <a:pt x="120" y="21024"/>
                  </a:lnTo>
                  <a:lnTo>
                    <a:pt x="120" y="21552"/>
                  </a:lnTo>
                  <a:lnTo>
                    <a:pt x="6873" y="21552"/>
                  </a:lnTo>
                  <a:lnTo>
                    <a:pt x="6873" y="21024"/>
                  </a:lnTo>
                  <a:lnTo>
                    <a:pt x="6369" y="21024"/>
                  </a:lnTo>
                  <a:lnTo>
                    <a:pt x="6369" y="20773"/>
                  </a:lnTo>
                  <a:lnTo>
                    <a:pt x="7819" y="20773"/>
                  </a:lnTo>
                  <a:lnTo>
                    <a:pt x="7819" y="19802"/>
                  </a:lnTo>
                  <a:lnTo>
                    <a:pt x="7451" y="19802"/>
                  </a:lnTo>
                  <a:lnTo>
                    <a:pt x="7451" y="19442"/>
                  </a:lnTo>
                  <a:lnTo>
                    <a:pt x="7023" y="19442"/>
                  </a:lnTo>
                  <a:lnTo>
                    <a:pt x="7023" y="19191"/>
                  </a:lnTo>
                  <a:lnTo>
                    <a:pt x="7819" y="19191"/>
                  </a:lnTo>
                  <a:lnTo>
                    <a:pt x="7819" y="7779"/>
                  </a:lnTo>
                  <a:lnTo>
                    <a:pt x="7065" y="7160"/>
                  </a:lnTo>
                  <a:lnTo>
                    <a:pt x="7065" y="6959"/>
                  </a:lnTo>
                  <a:lnTo>
                    <a:pt x="7585" y="6959"/>
                  </a:lnTo>
                  <a:lnTo>
                    <a:pt x="7585" y="6741"/>
                  </a:lnTo>
                  <a:lnTo>
                    <a:pt x="7819" y="6741"/>
                  </a:lnTo>
                  <a:lnTo>
                    <a:pt x="7819" y="6306"/>
                  </a:lnTo>
                  <a:lnTo>
                    <a:pt x="6345" y="6306"/>
                  </a:lnTo>
                  <a:lnTo>
                    <a:pt x="6345" y="6072"/>
                  </a:lnTo>
                  <a:lnTo>
                    <a:pt x="7048" y="6072"/>
                  </a:lnTo>
                  <a:lnTo>
                    <a:pt x="7048" y="5872"/>
                  </a:lnTo>
                  <a:lnTo>
                    <a:pt x="7232" y="5872"/>
                  </a:lnTo>
                  <a:lnTo>
                    <a:pt x="7232" y="5185"/>
                  </a:lnTo>
                  <a:lnTo>
                    <a:pt x="6999" y="5185"/>
                  </a:lnTo>
                  <a:lnTo>
                    <a:pt x="6999" y="4832"/>
                  </a:lnTo>
                  <a:lnTo>
                    <a:pt x="6680" y="4832"/>
                  </a:lnTo>
                  <a:cubicBezTo>
                    <a:pt x="6680" y="2822"/>
                    <a:pt x="4804" y="2421"/>
                    <a:pt x="4804" y="2421"/>
                  </a:cubicBezTo>
                  <a:lnTo>
                    <a:pt x="4804" y="2188"/>
                  </a:lnTo>
                  <a:lnTo>
                    <a:pt x="5003" y="2188"/>
                  </a:lnTo>
                  <a:lnTo>
                    <a:pt x="5003" y="1920"/>
                  </a:lnTo>
                  <a:lnTo>
                    <a:pt x="3345" y="1249"/>
                  </a:lnTo>
                  <a:lnTo>
                    <a:pt x="3345" y="1116"/>
                  </a:lnTo>
                  <a:lnTo>
                    <a:pt x="3480" y="1116"/>
                  </a:lnTo>
                  <a:lnTo>
                    <a:pt x="3480" y="948"/>
                  </a:lnTo>
                  <a:lnTo>
                    <a:pt x="3598" y="948"/>
                  </a:lnTo>
                  <a:lnTo>
                    <a:pt x="3598" y="462"/>
                  </a:lnTo>
                  <a:lnTo>
                    <a:pt x="3321" y="462"/>
                  </a:lnTo>
                  <a:lnTo>
                    <a:pt x="3321" y="293"/>
                  </a:lnTo>
                  <a:lnTo>
                    <a:pt x="3195" y="293"/>
                  </a:lnTo>
                  <a:cubicBezTo>
                    <a:pt x="3195" y="8"/>
                    <a:pt x="2927" y="1"/>
                    <a:pt x="2927" y="1"/>
                  </a:cubicBez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6"/>
            <p:cNvSpPr/>
            <p:nvPr/>
          </p:nvSpPr>
          <p:spPr>
            <a:xfrm>
              <a:off x="4641576" y="1507067"/>
              <a:ext cx="156356" cy="688726"/>
            </a:xfrm>
            <a:custGeom>
              <a:avLst/>
              <a:gdLst/>
              <a:ahLst/>
              <a:cxnLst/>
              <a:rect l="l" t="t" r="r" b="b"/>
              <a:pathLst>
                <a:path w="4893" h="21553" extrusionOk="0">
                  <a:moveTo>
                    <a:pt x="3047" y="8217"/>
                  </a:moveTo>
                  <a:cubicBezTo>
                    <a:pt x="3047" y="8217"/>
                    <a:pt x="4875" y="9275"/>
                    <a:pt x="4273" y="10850"/>
                  </a:cubicBezTo>
                  <a:lnTo>
                    <a:pt x="4524" y="10850"/>
                  </a:lnTo>
                  <a:lnTo>
                    <a:pt x="4524" y="18466"/>
                  </a:lnTo>
                  <a:lnTo>
                    <a:pt x="4228" y="18466"/>
                  </a:lnTo>
                  <a:lnTo>
                    <a:pt x="4228" y="18751"/>
                  </a:lnTo>
                  <a:lnTo>
                    <a:pt x="3047" y="18751"/>
                  </a:lnTo>
                  <a:lnTo>
                    <a:pt x="3047" y="8217"/>
                  </a:lnTo>
                  <a:close/>
                  <a:moveTo>
                    <a:pt x="0" y="1"/>
                  </a:moveTo>
                  <a:cubicBezTo>
                    <a:pt x="0" y="1"/>
                    <a:pt x="163" y="73"/>
                    <a:pt x="163" y="293"/>
                  </a:cubicBezTo>
                  <a:lnTo>
                    <a:pt x="245" y="293"/>
                  </a:lnTo>
                  <a:lnTo>
                    <a:pt x="245" y="462"/>
                  </a:lnTo>
                  <a:lnTo>
                    <a:pt x="364" y="462"/>
                  </a:lnTo>
                  <a:lnTo>
                    <a:pt x="364" y="948"/>
                  </a:lnTo>
                  <a:lnTo>
                    <a:pt x="275" y="948"/>
                  </a:lnTo>
                  <a:lnTo>
                    <a:pt x="275" y="1116"/>
                  </a:lnTo>
                  <a:lnTo>
                    <a:pt x="217" y="1116"/>
                  </a:lnTo>
                  <a:lnTo>
                    <a:pt x="217" y="1249"/>
                  </a:lnTo>
                  <a:lnTo>
                    <a:pt x="1094" y="1920"/>
                  </a:lnTo>
                  <a:lnTo>
                    <a:pt x="1094" y="2188"/>
                  </a:lnTo>
                  <a:lnTo>
                    <a:pt x="834" y="2188"/>
                  </a:lnTo>
                  <a:lnTo>
                    <a:pt x="834" y="2421"/>
                  </a:lnTo>
                  <a:lnTo>
                    <a:pt x="1094" y="2421"/>
                  </a:lnTo>
                  <a:cubicBezTo>
                    <a:pt x="1094" y="2421"/>
                    <a:pt x="2415" y="2940"/>
                    <a:pt x="2415" y="4832"/>
                  </a:cubicBezTo>
                  <a:lnTo>
                    <a:pt x="2642" y="4832"/>
                  </a:lnTo>
                  <a:lnTo>
                    <a:pt x="2642" y="5185"/>
                  </a:lnTo>
                  <a:lnTo>
                    <a:pt x="2826" y="5185"/>
                  </a:lnTo>
                  <a:lnTo>
                    <a:pt x="2826" y="5872"/>
                  </a:lnTo>
                  <a:lnTo>
                    <a:pt x="2608" y="5872"/>
                  </a:lnTo>
                  <a:lnTo>
                    <a:pt x="2608" y="6072"/>
                  </a:lnTo>
                  <a:lnTo>
                    <a:pt x="2415" y="6072"/>
                  </a:lnTo>
                  <a:lnTo>
                    <a:pt x="2415" y="6306"/>
                  </a:lnTo>
                  <a:lnTo>
                    <a:pt x="2826" y="6306"/>
                  </a:lnTo>
                  <a:lnTo>
                    <a:pt x="2826" y="6741"/>
                  </a:lnTo>
                  <a:lnTo>
                    <a:pt x="2550" y="6741"/>
                  </a:lnTo>
                  <a:lnTo>
                    <a:pt x="2550" y="6959"/>
                  </a:lnTo>
                  <a:lnTo>
                    <a:pt x="2266" y="6959"/>
                  </a:lnTo>
                  <a:lnTo>
                    <a:pt x="2266" y="7160"/>
                  </a:lnTo>
                  <a:lnTo>
                    <a:pt x="2703" y="7779"/>
                  </a:lnTo>
                  <a:lnTo>
                    <a:pt x="2703" y="19191"/>
                  </a:lnTo>
                  <a:lnTo>
                    <a:pt x="2300" y="19191"/>
                  </a:lnTo>
                  <a:lnTo>
                    <a:pt x="2300" y="19442"/>
                  </a:lnTo>
                  <a:lnTo>
                    <a:pt x="2543" y="19442"/>
                  </a:lnTo>
                  <a:lnTo>
                    <a:pt x="2543" y="19802"/>
                  </a:lnTo>
                  <a:lnTo>
                    <a:pt x="2929" y="19802"/>
                  </a:lnTo>
                  <a:lnTo>
                    <a:pt x="2929" y="20773"/>
                  </a:lnTo>
                  <a:lnTo>
                    <a:pt x="2408" y="20773"/>
                  </a:lnTo>
                  <a:lnTo>
                    <a:pt x="2408" y="21024"/>
                  </a:lnTo>
                  <a:lnTo>
                    <a:pt x="2810" y="21024"/>
                  </a:lnTo>
                  <a:lnTo>
                    <a:pt x="2810" y="21552"/>
                  </a:lnTo>
                  <a:lnTo>
                    <a:pt x="3944" y="21552"/>
                  </a:lnTo>
                  <a:lnTo>
                    <a:pt x="3944" y="21024"/>
                  </a:lnTo>
                  <a:lnTo>
                    <a:pt x="3441" y="21024"/>
                  </a:lnTo>
                  <a:lnTo>
                    <a:pt x="3441" y="20773"/>
                  </a:lnTo>
                  <a:lnTo>
                    <a:pt x="4889" y="20773"/>
                  </a:lnTo>
                  <a:lnTo>
                    <a:pt x="4889" y="19802"/>
                  </a:lnTo>
                  <a:lnTo>
                    <a:pt x="4521" y="19802"/>
                  </a:lnTo>
                  <a:lnTo>
                    <a:pt x="4521" y="19442"/>
                  </a:lnTo>
                  <a:lnTo>
                    <a:pt x="4094" y="19442"/>
                  </a:lnTo>
                  <a:lnTo>
                    <a:pt x="4094" y="19191"/>
                  </a:lnTo>
                  <a:lnTo>
                    <a:pt x="4889" y="19191"/>
                  </a:lnTo>
                  <a:lnTo>
                    <a:pt x="4889" y="7779"/>
                  </a:lnTo>
                  <a:lnTo>
                    <a:pt x="4137" y="7160"/>
                  </a:lnTo>
                  <a:lnTo>
                    <a:pt x="4137" y="6959"/>
                  </a:lnTo>
                  <a:lnTo>
                    <a:pt x="4658" y="6959"/>
                  </a:lnTo>
                  <a:lnTo>
                    <a:pt x="4658" y="6741"/>
                  </a:lnTo>
                  <a:lnTo>
                    <a:pt x="4892" y="6741"/>
                  </a:lnTo>
                  <a:lnTo>
                    <a:pt x="4892" y="6306"/>
                  </a:lnTo>
                  <a:lnTo>
                    <a:pt x="3418" y="6306"/>
                  </a:lnTo>
                  <a:lnTo>
                    <a:pt x="3418" y="6072"/>
                  </a:lnTo>
                  <a:lnTo>
                    <a:pt x="4121" y="6072"/>
                  </a:lnTo>
                  <a:lnTo>
                    <a:pt x="4121" y="5872"/>
                  </a:lnTo>
                  <a:lnTo>
                    <a:pt x="4305" y="5872"/>
                  </a:lnTo>
                  <a:lnTo>
                    <a:pt x="4305" y="5185"/>
                  </a:lnTo>
                  <a:lnTo>
                    <a:pt x="4072" y="5185"/>
                  </a:lnTo>
                  <a:lnTo>
                    <a:pt x="4072" y="4832"/>
                  </a:lnTo>
                  <a:lnTo>
                    <a:pt x="3753" y="4832"/>
                  </a:lnTo>
                  <a:cubicBezTo>
                    <a:pt x="3753" y="2822"/>
                    <a:pt x="1877" y="2421"/>
                    <a:pt x="1877" y="2421"/>
                  </a:cubicBezTo>
                  <a:lnTo>
                    <a:pt x="1877" y="2188"/>
                  </a:lnTo>
                  <a:lnTo>
                    <a:pt x="2076" y="2188"/>
                  </a:lnTo>
                  <a:lnTo>
                    <a:pt x="2076" y="1920"/>
                  </a:lnTo>
                  <a:lnTo>
                    <a:pt x="418" y="1249"/>
                  </a:lnTo>
                  <a:lnTo>
                    <a:pt x="418" y="1116"/>
                  </a:lnTo>
                  <a:lnTo>
                    <a:pt x="553" y="1116"/>
                  </a:lnTo>
                  <a:lnTo>
                    <a:pt x="553" y="948"/>
                  </a:lnTo>
                  <a:lnTo>
                    <a:pt x="671" y="948"/>
                  </a:lnTo>
                  <a:lnTo>
                    <a:pt x="671" y="462"/>
                  </a:lnTo>
                  <a:lnTo>
                    <a:pt x="394" y="462"/>
                  </a:lnTo>
                  <a:lnTo>
                    <a:pt x="394" y="293"/>
                  </a:lnTo>
                  <a:lnTo>
                    <a:pt x="268" y="293"/>
                  </a:lnTo>
                  <a:cubicBezTo>
                    <a:pt x="268" y="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6"/>
            <p:cNvSpPr/>
            <p:nvPr/>
          </p:nvSpPr>
          <p:spPr>
            <a:xfrm>
              <a:off x="4581692" y="1576954"/>
              <a:ext cx="119895" cy="7509"/>
            </a:xfrm>
            <a:custGeom>
              <a:avLst/>
              <a:gdLst/>
              <a:ahLst/>
              <a:cxnLst/>
              <a:rect l="l" t="t" r="r" b="b"/>
              <a:pathLst>
                <a:path w="3752" h="235" extrusionOk="0">
                  <a:moveTo>
                    <a:pt x="1" y="1"/>
                  </a:moveTo>
                  <a:lnTo>
                    <a:pt x="1" y="234"/>
                  </a:lnTo>
                  <a:lnTo>
                    <a:pt x="3752" y="234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6"/>
            <p:cNvSpPr/>
            <p:nvPr/>
          </p:nvSpPr>
          <p:spPr>
            <a:xfrm>
              <a:off x="4628219" y="1542729"/>
              <a:ext cx="26778" cy="4314"/>
            </a:xfrm>
            <a:custGeom>
              <a:avLst/>
              <a:gdLst/>
              <a:ahLst/>
              <a:cxnLst/>
              <a:rect l="l" t="t" r="r" b="b"/>
              <a:pathLst>
                <a:path w="838" h="135" extrusionOk="0">
                  <a:moveTo>
                    <a:pt x="0" y="0"/>
                  </a:moveTo>
                  <a:lnTo>
                    <a:pt x="0" y="135"/>
                  </a:lnTo>
                  <a:lnTo>
                    <a:pt x="838" y="135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6"/>
            <p:cNvSpPr/>
            <p:nvPr/>
          </p:nvSpPr>
          <p:spPr>
            <a:xfrm>
              <a:off x="4629082" y="1516398"/>
              <a:ext cx="25149" cy="5432"/>
            </a:xfrm>
            <a:custGeom>
              <a:avLst/>
              <a:gdLst/>
              <a:ahLst/>
              <a:cxnLst/>
              <a:rect l="l" t="t" r="r" b="b"/>
              <a:pathLst>
                <a:path w="787" h="170" extrusionOk="0">
                  <a:moveTo>
                    <a:pt x="0" y="1"/>
                  </a:moveTo>
                  <a:lnTo>
                    <a:pt x="0" y="170"/>
                  </a:lnTo>
                  <a:lnTo>
                    <a:pt x="787" y="170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6"/>
            <p:cNvSpPr/>
            <p:nvPr/>
          </p:nvSpPr>
          <p:spPr>
            <a:xfrm>
              <a:off x="4532448" y="1701069"/>
              <a:ext cx="218317" cy="7509"/>
            </a:xfrm>
            <a:custGeom>
              <a:avLst/>
              <a:gdLst/>
              <a:ahLst/>
              <a:cxnLst/>
              <a:rect l="l" t="t" r="r" b="b"/>
              <a:pathLst>
                <a:path w="6832" h="235" extrusionOk="0">
                  <a:moveTo>
                    <a:pt x="0" y="1"/>
                  </a:moveTo>
                  <a:lnTo>
                    <a:pt x="0" y="235"/>
                  </a:lnTo>
                  <a:lnTo>
                    <a:pt x="6832" y="235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6"/>
            <p:cNvSpPr/>
            <p:nvPr/>
          </p:nvSpPr>
          <p:spPr>
            <a:xfrm>
              <a:off x="4509472" y="1729414"/>
              <a:ext cx="264364" cy="6487"/>
            </a:xfrm>
            <a:custGeom>
              <a:avLst/>
              <a:gdLst/>
              <a:ahLst/>
              <a:cxnLst/>
              <a:rect l="l" t="t" r="r" b="b"/>
              <a:pathLst>
                <a:path w="8273" h="203" extrusionOk="0">
                  <a:moveTo>
                    <a:pt x="1" y="1"/>
                  </a:moveTo>
                  <a:lnTo>
                    <a:pt x="1" y="202"/>
                  </a:lnTo>
                  <a:lnTo>
                    <a:pt x="8272" y="20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6"/>
            <p:cNvSpPr/>
            <p:nvPr/>
          </p:nvSpPr>
          <p:spPr>
            <a:xfrm>
              <a:off x="4510782" y="2120326"/>
              <a:ext cx="261679" cy="8053"/>
            </a:xfrm>
            <a:custGeom>
              <a:avLst/>
              <a:gdLst/>
              <a:ahLst/>
              <a:cxnLst/>
              <a:rect l="l" t="t" r="r" b="b"/>
              <a:pathLst>
                <a:path w="8189" h="252" extrusionOk="0">
                  <a:moveTo>
                    <a:pt x="1" y="0"/>
                  </a:moveTo>
                  <a:lnTo>
                    <a:pt x="1" y="251"/>
                  </a:lnTo>
                  <a:lnTo>
                    <a:pt x="8189" y="251"/>
                  </a:lnTo>
                  <a:lnTo>
                    <a:pt x="8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6"/>
            <p:cNvSpPr/>
            <p:nvPr/>
          </p:nvSpPr>
          <p:spPr>
            <a:xfrm>
              <a:off x="4531649" y="2170912"/>
              <a:ext cx="219946" cy="8085"/>
            </a:xfrm>
            <a:custGeom>
              <a:avLst/>
              <a:gdLst/>
              <a:ahLst/>
              <a:cxnLst/>
              <a:rect l="l" t="t" r="r" b="b"/>
              <a:pathLst>
                <a:path w="6883" h="253" extrusionOk="0">
                  <a:moveTo>
                    <a:pt x="1" y="0"/>
                  </a:moveTo>
                  <a:lnTo>
                    <a:pt x="1" y="253"/>
                  </a:lnTo>
                  <a:lnTo>
                    <a:pt x="6882" y="253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6"/>
            <p:cNvSpPr/>
            <p:nvPr/>
          </p:nvSpPr>
          <p:spPr>
            <a:xfrm>
              <a:off x="4509983" y="1694614"/>
              <a:ext cx="263309" cy="6455"/>
            </a:xfrm>
            <a:custGeom>
              <a:avLst/>
              <a:gdLst/>
              <a:ahLst/>
              <a:cxnLst/>
              <a:rect l="l" t="t" r="r" b="b"/>
              <a:pathLst>
                <a:path w="8240" h="202" extrusionOk="0">
                  <a:moveTo>
                    <a:pt x="0" y="0"/>
                  </a:moveTo>
                  <a:lnTo>
                    <a:pt x="0" y="201"/>
                  </a:lnTo>
                  <a:lnTo>
                    <a:pt x="8239" y="201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6"/>
            <p:cNvSpPr/>
            <p:nvPr/>
          </p:nvSpPr>
          <p:spPr>
            <a:xfrm>
              <a:off x="4511613" y="1661444"/>
              <a:ext cx="260082" cy="11312"/>
            </a:xfrm>
            <a:custGeom>
              <a:avLst/>
              <a:gdLst/>
              <a:ahLst/>
              <a:cxnLst/>
              <a:rect l="l" t="t" r="r" b="b"/>
              <a:pathLst>
                <a:path w="8139" h="354" extrusionOk="0">
                  <a:moveTo>
                    <a:pt x="0" y="1"/>
                  </a:moveTo>
                  <a:lnTo>
                    <a:pt x="0" y="354"/>
                  </a:lnTo>
                  <a:lnTo>
                    <a:pt x="8139" y="354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6"/>
            <p:cNvSpPr/>
            <p:nvPr/>
          </p:nvSpPr>
          <p:spPr>
            <a:xfrm>
              <a:off x="4575237" y="1568358"/>
              <a:ext cx="132709" cy="8596"/>
            </a:xfrm>
            <a:custGeom>
              <a:avLst/>
              <a:gdLst/>
              <a:ahLst/>
              <a:cxnLst/>
              <a:rect l="l" t="t" r="r" b="b"/>
              <a:pathLst>
                <a:path w="4153" h="269" extrusionOk="0">
                  <a:moveTo>
                    <a:pt x="0" y="0"/>
                  </a:moveTo>
                  <a:lnTo>
                    <a:pt x="0" y="268"/>
                  </a:lnTo>
                  <a:lnTo>
                    <a:pt x="4152" y="268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6"/>
            <p:cNvSpPr/>
            <p:nvPr/>
          </p:nvSpPr>
          <p:spPr>
            <a:xfrm>
              <a:off x="4624001" y="1537329"/>
              <a:ext cx="35342" cy="5432"/>
            </a:xfrm>
            <a:custGeom>
              <a:avLst/>
              <a:gdLst/>
              <a:ahLst/>
              <a:cxnLst/>
              <a:rect l="l" t="t" r="r" b="b"/>
              <a:pathLst>
                <a:path w="1106" h="170" extrusionOk="0">
                  <a:moveTo>
                    <a:pt x="0" y="1"/>
                  </a:moveTo>
                  <a:lnTo>
                    <a:pt x="0" y="169"/>
                  </a:lnTo>
                  <a:lnTo>
                    <a:pt x="1106" y="16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6"/>
            <p:cNvSpPr/>
            <p:nvPr/>
          </p:nvSpPr>
          <p:spPr>
            <a:xfrm>
              <a:off x="4492855" y="1722447"/>
              <a:ext cx="297533" cy="6998"/>
            </a:xfrm>
            <a:custGeom>
              <a:avLst/>
              <a:gdLst/>
              <a:ahLst/>
              <a:cxnLst/>
              <a:rect l="l" t="t" r="r" b="b"/>
              <a:pathLst>
                <a:path w="9311" h="219" extrusionOk="0">
                  <a:moveTo>
                    <a:pt x="0" y="1"/>
                  </a:moveTo>
                  <a:lnTo>
                    <a:pt x="0" y="219"/>
                  </a:lnTo>
                  <a:lnTo>
                    <a:pt x="9311" y="219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6"/>
            <p:cNvSpPr/>
            <p:nvPr/>
          </p:nvSpPr>
          <p:spPr>
            <a:xfrm>
              <a:off x="4497105" y="2128347"/>
              <a:ext cx="289001" cy="11536"/>
            </a:xfrm>
            <a:custGeom>
              <a:avLst/>
              <a:gdLst/>
              <a:ahLst/>
              <a:cxnLst/>
              <a:rect l="l" t="t" r="r" b="b"/>
              <a:pathLst>
                <a:path w="9044" h="361" extrusionOk="0">
                  <a:moveTo>
                    <a:pt x="1" y="0"/>
                  </a:moveTo>
                  <a:lnTo>
                    <a:pt x="1" y="360"/>
                  </a:lnTo>
                  <a:lnTo>
                    <a:pt x="9043" y="360"/>
                  </a:lnTo>
                  <a:lnTo>
                    <a:pt x="904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6"/>
            <p:cNvSpPr/>
            <p:nvPr/>
          </p:nvSpPr>
          <p:spPr>
            <a:xfrm>
              <a:off x="4628219" y="1475143"/>
              <a:ext cx="26746" cy="26746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8" y="1"/>
                  </a:moveTo>
                  <a:cubicBezTo>
                    <a:pt x="189" y="1"/>
                    <a:pt x="0" y="188"/>
                    <a:pt x="0" y="419"/>
                  </a:cubicBezTo>
                  <a:cubicBezTo>
                    <a:pt x="0" y="651"/>
                    <a:pt x="189" y="837"/>
                    <a:pt x="418" y="837"/>
                  </a:cubicBezTo>
                  <a:cubicBezTo>
                    <a:pt x="649" y="837"/>
                    <a:pt x="836" y="650"/>
                    <a:pt x="836" y="419"/>
                  </a:cubicBezTo>
                  <a:cubicBezTo>
                    <a:pt x="836" y="188"/>
                    <a:pt x="649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6"/>
            <p:cNvSpPr/>
            <p:nvPr/>
          </p:nvSpPr>
          <p:spPr>
            <a:xfrm>
              <a:off x="4628091" y="1475143"/>
              <a:ext cx="26970" cy="26746"/>
            </a:xfrm>
            <a:custGeom>
              <a:avLst/>
              <a:gdLst/>
              <a:ahLst/>
              <a:cxnLst/>
              <a:rect l="l" t="t" r="r" b="b"/>
              <a:pathLst>
                <a:path w="844" h="837" extrusionOk="0">
                  <a:moveTo>
                    <a:pt x="425" y="1"/>
                  </a:moveTo>
                  <a:cubicBezTo>
                    <a:pt x="393" y="1"/>
                    <a:pt x="363" y="5"/>
                    <a:pt x="333" y="12"/>
                  </a:cubicBezTo>
                  <a:cubicBezTo>
                    <a:pt x="340" y="12"/>
                    <a:pt x="696" y="55"/>
                    <a:pt x="696" y="419"/>
                  </a:cubicBezTo>
                  <a:cubicBezTo>
                    <a:pt x="696" y="532"/>
                    <a:pt x="667" y="568"/>
                    <a:pt x="623" y="568"/>
                  </a:cubicBezTo>
                  <a:cubicBezTo>
                    <a:pt x="544" y="568"/>
                    <a:pt x="416" y="449"/>
                    <a:pt x="321" y="449"/>
                  </a:cubicBezTo>
                  <a:cubicBezTo>
                    <a:pt x="288" y="449"/>
                    <a:pt x="260" y="463"/>
                    <a:pt x="238" y="500"/>
                  </a:cubicBezTo>
                  <a:cubicBezTo>
                    <a:pt x="207" y="553"/>
                    <a:pt x="174" y="574"/>
                    <a:pt x="144" y="574"/>
                  </a:cubicBezTo>
                  <a:cubicBezTo>
                    <a:pt x="63" y="574"/>
                    <a:pt x="0" y="419"/>
                    <a:pt x="24" y="304"/>
                  </a:cubicBezTo>
                  <a:lnTo>
                    <a:pt x="24" y="304"/>
                  </a:lnTo>
                  <a:cubicBezTo>
                    <a:pt x="14" y="341"/>
                    <a:pt x="7" y="379"/>
                    <a:pt x="7" y="419"/>
                  </a:cubicBezTo>
                  <a:cubicBezTo>
                    <a:pt x="7" y="650"/>
                    <a:pt x="194" y="837"/>
                    <a:pt x="425" y="837"/>
                  </a:cubicBezTo>
                  <a:cubicBezTo>
                    <a:pt x="655" y="837"/>
                    <a:pt x="843" y="651"/>
                    <a:pt x="843" y="419"/>
                  </a:cubicBezTo>
                  <a:cubicBezTo>
                    <a:pt x="843" y="189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6"/>
            <p:cNvSpPr/>
            <p:nvPr/>
          </p:nvSpPr>
          <p:spPr>
            <a:xfrm>
              <a:off x="4631958" y="1446958"/>
              <a:ext cx="19301" cy="19269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301" y="0"/>
                  </a:moveTo>
                  <a:cubicBezTo>
                    <a:pt x="137" y="0"/>
                    <a:pt x="1" y="135"/>
                    <a:pt x="1" y="300"/>
                  </a:cubicBezTo>
                  <a:cubicBezTo>
                    <a:pt x="1" y="468"/>
                    <a:pt x="135" y="602"/>
                    <a:pt x="301" y="602"/>
                  </a:cubicBezTo>
                  <a:cubicBezTo>
                    <a:pt x="469" y="602"/>
                    <a:pt x="603" y="468"/>
                    <a:pt x="603" y="300"/>
                  </a:cubicBezTo>
                  <a:cubicBezTo>
                    <a:pt x="603" y="135"/>
                    <a:pt x="469" y="0"/>
                    <a:pt x="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6"/>
            <p:cNvSpPr/>
            <p:nvPr/>
          </p:nvSpPr>
          <p:spPr>
            <a:xfrm>
              <a:off x="4631894" y="1446862"/>
              <a:ext cx="19397" cy="19269"/>
            </a:xfrm>
            <a:custGeom>
              <a:avLst/>
              <a:gdLst/>
              <a:ahLst/>
              <a:cxnLst/>
              <a:rect l="l" t="t" r="r" b="b"/>
              <a:pathLst>
                <a:path w="607" h="603" extrusionOk="0">
                  <a:moveTo>
                    <a:pt x="306" y="0"/>
                  </a:moveTo>
                  <a:cubicBezTo>
                    <a:pt x="282" y="0"/>
                    <a:pt x="259" y="4"/>
                    <a:pt x="238" y="10"/>
                  </a:cubicBezTo>
                  <a:cubicBezTo>
                    <a:pt x="244" y="10"/>
                    <a:pt x="500" y="41"/>
                    <a:pt x="500" y="303"/>
                  </a:cubicBezTo>
                  <a:cubicBezTo>
                    <a:pt x="500" y="384"/>
                    <a:pt x="480" y="410"/>
                    <a:pt x="449" y="410"/>
                  </a:cubicBezTo>
                  <a:cubicBezTo>
                    <a:pt x="392" y="410"/>
                    <a:pt x="300" y="323"/>
                    <a:pt x="231" y="323"/>
                  </a:cubicBezTo>
                  <a:cubicBezTo>
                    <a:pt x="208" y="323"/>
                    <a:pt x="187" y="333"/>
                    <a:pt x="171" y="360"/>
                  </a:cubicBezTo>
                  <a:cubicBezTo>
                    <a:pt x="149" y="399"/>
                    <a:pt x="125" y="415"/>
                    <a:pt x="104" y="415"/>
                  </a:cubicBezTo>
                  <a:cubicBezTo>
                    <a:pt x="46" y="415"/>
                    <a:pt x="1" y="302"/>
                    <a:pt x="17" y="218"/>
                  </a:cubicBezTo>
                  <a:lnTo>
                    <a:pt x="17" y="218"/>
                  </a:lnTo>
                  <a:cubicBezTo>
                    <a:pt x="10" y="245"/>
                    <a:pt x="4" y="274"/>
                    <a:pt x="4" y="302"/>
                  </a:cubicBezTo>
                  <a:cubicBezTo>
                    <a:pt x="4" y="468"/>
                    <a:pt x="139" y="602"/>
                    <a:pt x="306" y="602"/>
                  </a:cubicBezTo>
                  <a:cubicBezTo>
                    <a:pt x="472" y="602"/>
                    <a:pt x="607" y="468"/>
                    <a:pt x="607" y="302"/>
                  </a:cubicBezTo>
                  <a:cubicBezTo>
                    <a:pt x="607" y="135"/>
                    <a:pt x="472" y="0"/>
                    <a:pt x="306" y="0"/>
                  </a:cubicBez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5" name="Google Shape;6915;p36"/>
          <p:cNvGrpSpPr/>
          <p:nvPr/>
        </p:nvGrpSpPr>
        <p:grpSpPr>
          <a:xfrm>
            <a:off x="8320794" y="-866319"/>
            <a:ext cx="219953" cy="4889080"/>
            <a:chOff x="298669" y="-1419369"/>
            <a:chExt cx="219953" cy="4889080"/>
          </a:xfrm>
        </p:grpSpPr>
        <p:sp>
          <p:nvSpPr>
            <p:cNvPr id="6916" name="Google Shape;6916;p36"/>
            <p:cNvSpPr/>
            <p:nvPr/>
          </p:nvSpPr>
          <p:spPr>
            <a:xfrm>
              <a:off x="405851" y="-1419369"/>
              <a:ext cx="5588" cy="3804612"/>
            </a:xfrm>
            <a:custGeom>
              <a:avLst/>
              <a:gdLst/>
              <a:ahLst/>
              <a:cxnLst/>
              <a:rect l="l" t="t" r="r" b="b"/>
              <a:pathLst>
                <a:path w="110" h="74905" extrusionOk="0">
                  <a:moveTo>
                    <a:pt x="0" y="0"/>
                  </a:moveTo>
                  <a:lnTo>
                    <a:pt x="0" y="74905"/>
                  </a:lnTo>
                  <a:lnTo>
                    <a:pt x="109" y="7490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6"/>
            <p:cNvSpPr/>
            <p:nvPr/>
          </p:nvSpPr>
          <p:spPr>
            <a:xfrm>
              <a:off x="309946" y="2565609"/>
              <a:ext cx="193640" cy="818470"/>
            </a:xfrm>
            <a:custGeom>
              <a:avLst/>
              <a:gdLst/>
              <a:ahLst/>
              <a:cxnLst/>
              <a:rect l="l" t="t" r="r" b="b"/>
              <a:pathLst>
                <a:path w="3812" h="16114" extrusionOk="0">
                  <a:moveTo>
                    <a:pt x="1" y="1"/>
                  </a:moveTo>
                  <a:lnTo>
                    <a:pt x="1" y="16113"/>
                  </a:lnTo>
                  <a:lnTo>
                    <a:pt x="3811" y="16113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6"/>
            <p:cNvSpPr/>
            <p:nvPr/>
          </p:nvSpPr>
          <p:spPr>
            <a:xfrm>
              <a:off x="298669" y="2375183"/>
              <a:ext cx="219750" cy="1094477"/>
            </a:xfrm>
            <a:custGeom>
              <a:avLst/>
              <a:gdLst/>
              <a:ahLst/>
              <a:cxnLst/>
              <a:rect l="l" t="t" r="r" b="b"/>
              <a:pathLst>
                <a:path w="4326" h="21548" extrusionOk="0">
                  <a:moveTo>
                    <a:pt x="1203" y="3961"/>
                  </a:moveTo>
                  <a:cubicBezTo>
                    <a:pt x="1203" y="3961"/>
                    <a:pt x="2403" y="4737"/>
                    <a:pt x="1694" y="5085"/>
                  </a:cubicBezTo>
                  <a:lnTo>
                    <a:pt x="1919" y="5085"/>
                  </a:lnTo>
                  <a:lnTo>
                    <a:pt x="1919" y="18641"/>
                  </a:lnTo>
                  <a:lnTo>
                    <a:pt x="1694" y="18641"/>
                  </a:lnTo>
                  <a:cubicBezTo>
                    <a:pt x="2405" y="18988"/>
                    <a:pt x="1203" y="19763"/>
                    <a:pt x="1203" y="19763"/>
                  </a:cubicBezTo>
                  <a:cubicBezTo>
                    <a:pt x="1203" y="19763"/>
                    <a:pt x="1" y="18988"/>
                    <a:pt x="711" y="18641"/>
                  </a:cubicBezTo>
                  <a:lnTo>
                    <a:pt x="486" y="18641"/>
                  </a:lnTo>
                  <a:lnTo>
                    <a:pt x="486" y="5085"/>
                  </a:lnTo>
                  <a:lnTo>
                    <a:pt x="711" y="5085"/>
                  </a:lnTo>
                  <a:cubicBezTo>
                    <a:pt x="0" y="4736"/>
                    <a:pt x="1203" y="3961"/>
                    <a:pt x="1203" y="3961"/>
                  </a:cubicBezTo>
                  <a:close/>
                  <a:moveTo>
                    <a:pt x="3123" y="3961"/>
                  </a:moveTo>
                  <a:cubicBezTo>
                    <a:pt x="3123" y="3961"/>
                    <a:pt x="4324" y="4737"/>
                    <a:pt x="3614" y="5085"/>
                  </a:cubicBezTo>
                  <a:lnTo>
                    <a:pt x="3839" y="5085"/>
                  </a:lnTo>
                  <a:lnTo>
                    <a:pt x="3839" y="18641"/>
                  </a:lnTo>
                  <a:lnTo>
                    <a:pt x="3614" y="18641"/>
                  </a:lnTo>
                  <a:cubicBezTo>
                    <a:pt x="4325" y="18988"/>
                    <a:pt x="3123" y="19763"/>
                    <a:pt x="3123" y="19763"/>
                  </a:cubicBezTo>
                  <a:cubicBezTo>
                    <a:pt x="3123" y="19763"/>
                    <a:pt x="1922" y="18988"/>
                    <a:pt x="2632" y="18641"/>
                  </a:cubicBezTo>
                  <a:lnTo>
                    <a:pt x="2406" y="18641"/>
                  </a:lnTo>
                  <a:lnTo>
                    <a:pt x="2406" y="5085"/>
                  </a:lnTo>
                  <a:lnTo>
                    <a:pt x="2632" y="5085"/>
                  </a:lnTo>
                  <a:cubicBezTo>
                    <a:pt x="1920" y="4736"/>
                    <a:pt x="3123" y="3961"/>
                    <a:pt x="3123" y="3961"/>
                  </a:cubicBezTo>
                  <a:close/>
                  <a:moveTo>
                    <a:pt x="1968" y="0"/>
                  </a:moveTo>
                  <a:lnTo>
                    <a:pt x="1968" y="200"/>
                  </a:lnTo>
                  <a:lnTo>
                    <a:pt x="1777" y="200"/>
                  </a:lnTo>
                  <a:lnTo>
                    <a:pt x="1777" y="539"/>
                  </a:lnTo>
                  <a:lnTo>
                    <a:pt x="1971" y="672"/>
                  </a:lnTo>
                  <a:lnTo>
                    <a:pt x="1971" y="840"/>
                  </a:lnTo>
                  <a:lnTo>
                    <a:pt x="836" y="1451"/>
                  </a:lnTo>
                  <a:lnTo>
                    <a:pt x="836" y="1688"/>
                  </a:lnTo>
                  <a:lnTo>
                    <a:pt x="1001" y="1688"/>
                  </a:lnTo>
                  <a:cubicBezTo>
                    <a:pt x="1001" y="1688"/>
                    <a:pt x="262" y="1943"/>
                    <a:pt x="262" y="2573"/>
                  </a:cubicBezTo>
                  <a:lnTo>
                    <a:pt x="34" y="2573"/>
                  </a:lnTo>
                  <a:lnTo>
                    <a:pt x="34" y="2921"/>
                  </a:lnTo>
                  <a:lnTo>
                    <a:pt x="244" y="3167"/>
                  </a:lnTo>
                  <a:lnTo>
                    <a:pt x="446" y="3167"/>
                  </a:lnTo>
                  <a:lnTo>
                    <a:pt x="446" y="3349"/>
                  </a:lnTo>
                  <a:lnTo>
                    <a:pt x="262" y="3349"/>
                  </a:lnTo>
                  <a:lnTo>
                    <a:pt x="262" y="3493"/>
                  </a:lnTo>
                  <a:lnTo>
                    <a:pt x="34" y="3493"/>
                  </a:lnTo>
                  <a:lnTo>
                    <a:pt x="34" y="20201"/>
                  </a:lnTo>
                  <a:lnTo>
                    <a:pt x="298" y="20201"/>
                  </a:lnTo>
                  <a:lnTo>
                    <a:pt x="298" y="20355"/>
                  </a:lnTo>
                  <a:lnTo>
                    <a:pt x="34" y="20355"/>
                  </a:lnTo>
                  <a:lnTo>
                    <a:pt x="34" y="20684"/>
                  </a:lnTo>
                  <a:lnTo>
                    <a:pt x="1154" y="20684"/>
                  </a:lnTo>
                  <a:lnTo>
                    <a:pt x="1154" y="20895"/>
                  </a:lnTo>
                  <a:lnTo>
                    <a:pt x="1328" y="20895"/>
                  </a:lnTo>
                  <a:cubicBezTo>
                    <a:pt x="1328" y="20895"/>
                    <a:pt x="1317" y="21404"/>
                    <a:pt x="1828" y="21404"/>
                  </a:cubicBezTo>
                  <a:lnTo>
                    <a:pt x="1828" y="21547"/>
                  </a:lnTo>
                  <a:lnTo>
                    <a:pt x="2500" y="21547"/>
                  </a:lnTo>
                  <a:lnTo>
                    <a:pt x="2500" y="21404"/>
                  </a:lnTo>
                  <a:cubicBezTo>
                    <a:pt x="3011" y="21404"/>
                    <a:pt x="2999" y="20895"/>
                    <a:pt x="2999" y="20895"/>
                  </a:cubicBezTo>
                  <a:lnTo>
                    <a:pt x="3174" y="20895"/>
                  </a:lnTo>
                  <a:lnTo>
                    <a:pt x="3174" y="20684"/>
                  </a:lnTo>
                  <a:lnTo>
                    <a:pt x="4297" y="20684"/>
                  </a:lnTo>
                  <a:lnTo>
                    <a:pt x="4297" y="20355"/>
                  </a:lnTo>
                  <a:lnTo>
                    <a:pt x="4033" y="20355"/>
                  </a:lnTo>
                  <a:lnTo>
                    <a:pt x="4033" y="20201"/>
                  </a:lnTo>
                  <a:lnTo>
                    <a:pt x="4297" y="20201"/>
                  </a:lnTo>
                  <a:lnTo>
                    <a:pt x="4297" y="3493"/>
                  </a:lnTo>
                  <a:lnTo>
                    <a:pt x="4069" y="3493"/>
                  </a:lnTo>
                  <a:lnTo>
                    <a:pt x="4069" y="3349"/>
                  </a:lnTo>
                  <a:lnTo>
                    <a:pt x="3884" y="3349"/>
                  </a:lnTo>
                  <a:lnTo>
                    <a:pt x="3884" y="3167"/>
                  </a:lnTo>
                  <a:lnTo>
                    <a:pt x="4087" y="3167"/>
                  </a:lnTo>
                  <a:lnTo>
                    <a:pt x="4297" y="2921"/>
                  </a:lnTo>
                  <a:lnTo>
                    <a:pt x="4297" y="2573"/>
                  </a:lnTo>
                  <a:lnTo>
                    <a:pt x="4069" y="2573"/>
                  </a:lnTo>
                  <a:cubicBezTo>
                    <a:pt x="4069" y="1943"/>
                    <a:pt x="3330" y="1688"/>
                    <a:pt x="3330" y="1688"/>
                  </a:cubicBezTo>
                  <a:lnTo>
                    <a:pt x="3495" y="1688"/>
                  </a:lnTo>
                  <a:lnTo>
                    <a:pt x="3495" y="1451"/>
                  </a:lnTo>
                  <a:lnTo>
                    <a:pt x="2360" y="840"/>
                  </a:lnTo>
                  <a:lnTo>
                    <a:pt x="2360" y="672"/>
                  </a:lnTo>
                  <a:lnTo>
                    <a:pt x="2554" y="539"/>
                  </a:lnTo>
                  <a:lnTo>
                    <a:pt x="2554" y="200"/>
                  </a:lnTo>
                  <a:lnTo>
                    <a:pt x="2362" y="20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6"/>
            <p:cNvSpPr/>
            <p:nvPr/>
          </p:nvSpPr>
          <p:spPr>
            <a:xfrm>
              <a:off x="352361" y="2375183"/>
              <a:ext cx="166159" cy="1094528"/>
            </a:xfrm>
            <a:custGeom>
              <a:avLst/>
              <a:gdLst/>
              <a:ahLst/>
              <a:cxnLst/>
              <a:rect l="l" t="t" r="r" b="b"/>
              <a:pathLst>
                <a:path w="3271" h="21549" extrusionOk="0">
                  <a:moveTo>
                    <a:pt x="2068" y="3961"/>
                  </a:moveTo>
                  <a:cubicBezTo>
                    <a:pt x="2068" y="3961"/>
                    <a:pt x="3268" y="4737"/>
                    <a:pt x="2558" y="5085"/>
                  </a:cubicBezTo>
                  <a:lnTo>
                    <a:pt x="2783" y="5085"/>
                  </a:lnTo>
                  <a:lnTo>
                    <a:pt x="2783" y="18641"/>
                  </a:lnTo>
                  <a:lnTo>
                    <a:pt x="2558" y="18641"/>
                  </a:lnTo>
                  <a:cubicBezTo>
                    <a:pt x="3271" y="18988"/>
                    <a:pt x="2068" y="19763"/>
                    <a:pt x="2068" y="19763"/>
                  </a:cubicBezTo>
                  <a:cubicBezTo>
                    <a:pt x="2068" y="19763"/>
                    <a:pt x="866" y="18988"/>
                    <a:pt x="1577" y="18641"/>
                  </a:cubicBezTo>
                  <a:lnTo>
                    <a:pt x="1352" y="18641"/>
                  </a:lnTo>
                  <a:lnTo>
                    <a:pt x="1352" y="5085"/>
                  </a:lnTo>
                  <a:lnTo>
                    <a:pt x="1577" y="5085"/>
                  </a:lnTo>
                  <a:cubicBezTo>
                    <a:pt x="865" y="4737"/>
                    <a:pt x="2068" y="3961"/>
                    <a:pt x="2068" y="3961"/>
                  </a:cubicBezTo>
                  <a:close/>
                  <a:moveTo>
                    <a:pt x="1035" y="0"/>
                  </a:moveTo>
                  <a:lnTo>
                    <a:pt x="1035" y="200"/>
                  </a:lnTo>
                  <a:lnTo>
                    <a:pt x="950" y="200"/>
                  </a:lnTo>
                  <a:lnTo>
                    <a:pt x="950" y="539"/>
                  </a:lnTo>
                  <a:lnTo>
                    <a:pt x="1035" y="672"/>
                  </a:lnTo>
                  <a:lnTo>
                    <a:pt x="1035" y="840"/>
                  </a:lnTo>
                  <a:lnTo>
                    <a:pt x="580" y="1451"/>
                  </a:lnTo>
                  <a:lnTo>
                    <a:pt x="580" y="1688"/>
                  </a:lnTo>
                  <a:cubicBezTo>
                    <a:pt x="580" y="1688"/>
                    <a:pt x="148" y="1981"/>
                    <a:pt x="148" y="2573"/>
                  </a:cubicBezTo>
                  <a:lnTo>
                    <a:pt x="0" y="2573"/>
                  </a:lnTo>
                  <a:lnTo>
                    <a:pt x="0" y="2921"/>
                  </a:lnTo>
                  <a:lnTo>
                    <a:pt x="247" y="3167"/>
                  </a:lnTo>
                  <a:lnTo>
                    <a:pt x="247" y="3349"/>
                  </a:lnTo>
                  <a:lnTo>
                    <a:pt x="148" y="3349"/>
                  </a:lnTo>
                  <a:lnTo>
                    <a:pt x="148" y="3961"/>
                  </a:lnTo>
                  <a:cubicBezTo>
                    <a:pt x="148" y="3961"/>
                    <a:pt x="1348" y="4737"/>
                    <a:pt x="638" y="5085"/>
                  </a:cubicBezTo>
                  <a:lnTo>
                    <a:pt x="863" y="5085"/>
                  </a:lnTo>
                  <a:lnTo>
                    <a:pt x="863" y="18641"/>
                  </a:lnTo>
                  <a:lnTo>
                    <a:pt x="638" y="18641"/>
                  </a:lnTo>
                  <a:cubicBezTo>
                    <a:pt x="1351" y="18988"/>
                    <a:pt x="149" y="19763"/>
                    <a:pt x="148" y="19763"/>
                  </a:cubicBezTo>
                  <a:lnTo>
                    <a:pt x="148" y="20202"/>
                  </a:lnTo>
                  <a:lnTo>
                    <a:pt x="425" y="20202"/>
                  </a:lnTo>
                  <a:lnTo>
                    <a:pt x="425" y="20357"/>
                  </a:lnTo>
                  <a:lnTo>
                    <a:pt x="214" y="20357"/>
                  </a:lnTo>
                  <a:lnTo>
                    <a:pt x="214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695" y="20897"/>
                  </a:lnTo>
                  <a:cubicBezTo>
                    <a:pt x="695" y="20897"/>
                    <a:pt x="703" y="21406"/>
                    <a:pt x="1005" y="21406"/>
                  </a:cubicBezTo>
                  <a:lnTo>
                    <a:pt x="1005" y="21549"/>
                  </a:lnTo>
                  <a:lnTo>
                    <a:pt x="1443" y="21549"/>
                  </a:lnTo>
                  <a:lnTo>
                    <a:pt x="1443" y="21547"/>
                  </a:lnTo>
                  <a:lnTo>
                    <a:pt x="1443" y="21404"/>
                  </a:lnTo>
                  <a:cubicBezTo>
                    <a:pt x="1954" y="21404"/>
                    <a:pt x="1942" y="20895"/>
                    <a:pt x="1942" y="20895"/>
                  </a:cubicBezTo>
                  <a:lnTo>
                    <a:pt x="2117" y="20895"/>
                  </a:lnTo>
                  <a:lnTo>
                    <a:pt x="2117" y="20684"/>
                  </a:lnTo>
                  <a:lnTo>
                    <a:pt x="3240" y="20684"/>
                  </a:lnTo>
                  <a:lnTo>
                    <a:pt x="3240" y="20355"/>
                  </a:lnTo>
                  <a:lnTo>
                    <a:pt x="2976" y="20355"/>
                  </a:lnTo>
                  <a:lnTo>
                    <a:pt x="2976" y="20201"/>
                  </a:lnTo>
                  <a:lnTo>
                    <a:pt x="3240" y="20201"/>
                  </a:lnTo>
                  <a:lnTo>
                    <a:pt x="3240" y="3493"/>
                  </a:lnTo>
                  <a:lnTo>
                    <a:pt x="3012" y="3493"/>
                  </a:lnTo>
                  <a:lnTo>
                    <a:pt x="3012" y="3349"/>
                  </a:lnTo>
                  <a:lnTo>
                    <a:pt x="2827" y="3349"/>
                  </a:lnTo>
                  <a:lnTo>
                    <a:pt x="2827" y="3167"/>
                  </a:lnTo>
                  <a:lnTo>
                    <a:pt x="3030" y="3167"/>
                  </a:lnTo>
                  <a:lnTo>
                    <a:pt x="3240" y="2921"/>
                  </a:lnTo>
                  <a:lnTo>
                    <a:pt x="3240" y="2573"/>
                  </a:lnTo>
                  <a:lnTo>
                    <a:pt x="3012" y="2573"/>
                  </a:lnTo>
                  <a:cubicBezTo>
                    <a:pt x="3012" y="1943"/>
                    <a:pt x="2273" y="1688"/>
                    <a:pt x="2273" y="1688"/>
                  </a:cubicBezTo>
                  <a:lnTo>
                    <a:pt x="2438" y="1688"/>
                  </a:lnTo>
                  <a:lnTo>
                    <a:pt x="2438" y="1451"/>
                  </a:lnTo>
                  <a:lnTo>
                    <a:pt x="1303" y="840"/>
                  </a:lnTo>
                  <a:lnTo>
                    <a:pt x="1303" y="672"/>
                  </a:lnTo>
                  <a:lnTo>
                    <a:pt x="1497" y="539"/>
                  </a:lnTo>
                  <a:lnTo>
                    <a:pt x="1497" y="200"/>
                  </a:lnTo>
                  <a:lnTo>
                    <a:pt x="1305" y="200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FFFFFF">
                <a:alpha val="8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6"/>
            <p:cNvSpPr/>
            <p:nvPr/>
          </p:nvSpPr>
          <p:spPr>
            <a:xfrm>
              <a:off x="412404" y="2375183"/>
              <a:ext cx="106218" cy="1094528"/>
            </a:xfrm>
            <a:custGeom>
              <a:avLst/>
              <a:gdLst/>
              <a:ahLst/>
              <a:cxnLst/>
              <a:rect l="l" t="t" r="r" b="b"/>
              <a:pathLst>
                <a:path w="2091" h="21549" extrusionOk="0">
                  <a:moveTo>
                    <a:pt x="0" y="0"/>
                  </a:moveTo>
                  <a:lnTo>
                    <a:pt x="0" y="200"/>
                  </a:lnTo>
                  <a:lnTo>
                    <a:pt x="85" y="200"/>
                  </a:lnTo>
                  <a:lnTo>
                    <a:pt x="85" y="539"/>
                  </a:lnTo>
                  <a:lnTo>
                    <a:pt x="0" y="672"/>
                  </a:lnTo>
                  <a:lnTo>
                    <a:pt x="0" y="840"/>
                  </a:lnTo>
                  <a:lnTo>
                    <a:pt x="455" y="1451"/>
                  </a:lnTo>
                  <a:lnTo>
                    <a:pt x="455" y="1688"/>
                  </a:lnTo>
                  <a:cubicBezTo>
                    <a:pt x="455" y="1688"/>
                    <a:pt x="887" y="1981"/>
                    <a:pt x="887" y="2573"/>
                  </a:cubicBezTo>
                  <a:lnTo>
                    <a:pt x="1035" y="2573"/>
                  </a:lnTo>
                  <a:lnTo>
                    <a:pt x="1035" y="2921"/>
                  </a:lnTo>
                  <a:lnTo>
                    <a:pt x="788" y="3167"/>
                  </a:lnTo>
                  <a:lnTo>
                    <a:pt x="788" y="3349"/>
                  </a:lnTo>
                  <a:lnTo>
                    <a:pt x="887" y="3349"/>
                  </a:lnTo>
                  <a:lnTo>
                    <a:pt x="887" y="3961"/>
                  </a:lnTo>
                  <a:cubicBezTo>
                    <a:pt x="887" y="3961"/>
                    <a:pt x="2090" y="4737"/>
                    <a:pt x="1378" y="5085"/>
                  </a:cubicBezTo>
                  <a:lnTo>
                    <a:pt x="1603" y="5085"/>
                  </a:lnTo>
                  <a:lnTo>
                    <a:pt x="1603" y="18641"/>
                  </a:lnTo>
                  <a:lnTo>
                    <a:pt x="1378" y="18641"/>
                  </a:lnTo>
                  <a:cubicBezTo>
                    <a:pt x="2090" y="18988"/>
                    <a:pt x="887" y="19763"/>
                    <a:pt x="887" y="19763"/>
                  </a:cubicBezTo>
                  <a:lnTo>
                    <a:pt x="887" y="20202"/>
                  </a:lnTo>
                  <a:lnTo>
                    <a:pt x="609" y="20202"/>
                  </a:lnTo>
                  <a:lnTo>
                    <a:pt x="609" y="20357"/>
                  </a:lnTo>
                  <a:lnTo>
                    <a:pt x="819" y="20357"/>
                  </a:lnTo>
                  <a:lnTo>
                    <a:pt x="819" y="20687"/>
                  </a:lnTo>
                  <a:lnTo>
                    <a:pt x="517" y="20687"/>
                  </a:lnTo>
                  <a:lnTo>
                    <a:pt x="517" y="20897"/>
                  </a:lnTo>
                  <a:lnTo>
                    <a:pt x="340" y="20897"/>
                  </a:lnTo>
                  <a:cubicBezTo>
                    <a:pt x="340" y="20897"/>
                    <a:pt x="330" y="21406"/>
                    <a:pt x="30" y="21406"/>
                  </a:cubicBezTo>
                  <a:lnTo>
                    <a:pt x="30" y="21549"/>
                  </a:lnTo>
                  <a:lnTo>
                    <a:pt x="261" y="21549"/>
                  </a:lnTo>
                  <a:lnTo>
                    <a:pt x="261" y="21406"/>
                  </a:lnTo>
                  <a:cubicBezTo>
                    <a:pt x="772" y="21406"/>
                    <a:pt x="760" y="20897"/>
                    <a:pt x="760" y="20897"/>
                  </a:cubicBezTo>
                  <a:lnTo>
                    <a:pt x="935" y="20897"/>
                  </a:lnTo>
                  <a:lnTo>
                    <a:pt x="935" y="20687"/>
                  </a:lnTo>
                  <a:lnTo>
                    <a:pt x="2058" y="20687"/>
                  </a:lnTo>
                  <a:lnTo>
                    <a:pt x="2058" y="20357"/>
                  </a:lnTo>
                  <a:lnTo>
                    <a:pt x="1794" y="20357"/>
                  </a:lnTo>
                  <a:lnTo>
                    <a:pt x="1794" y="20202"/>
                  </a:lnTo>
                  <a:lnTo>
                    <a:pt x="2058" y="20202"/>
                  </a:lnTo>
                  <a:lnTo>
                    <a:pt x="2058" y="3495"/>
                  </a:lnTo>
                  <a:lnTo>
                    <a:pt x="1830" y="3495"/>
                  </a:lnTo>
                  <a:lnTo>
                    <a:pt x="1830" y="3350"/>
                  </a:lnTo>
                  <a:lnTo>
                    <a:pt x="1645" y="3350"/>
                  </a:lnTo>
                  <a:lnTo>
                    <a:pt x="1645" y="3169"/>
                  </a:lnTo>
                  <a:lnTo>
                    <a:pt x="1848" y="3169"/>
                  </a:lnTo>
                  <a:lnTo>
                    <a:pt x="1848" y="3167"/>
                  </a:lnTo>
                  <a:lnTo>
                    <a:pt x="2058" y="2921"/>
                  </a:lnTo>
                  <a:lnTo>
                    <a:pt x="2058" y="2573"/>
                  </a:lnTo>
                  <a:lnTo>
                    <a:pt x="1830" y="2573"/>
                  </a:lnTo>
                  <a:cubicBezTo>
                    <a:pt x="1830" y="1943"/>
                    <a:pt x="1091" y="1688"/>
                    <a:pt x="1091" y="1688"/>
                  </a:cubicBezTo>
                  <a:lnTo>
                    <a:pt x="1256" y="1688"/>
                  </a:lnTo>
                  <a:lnTo>
                    <a:pt x="1256" y="1451"/>
                  </a:lnTo>
                  <a:lnTo>
                    <a:pt x="121" y="840"/>
                  </a:lnTo>
                  <a:lnTo>
                    <a:pt x="121" y="672"/>
                  </a:lnTo>
                  <a:lnTo>
                    <a:pt x="315" y="539"/>
                  </a:lnTo>
                  <a:lnTo>
                    <a:pt x="315" y="200"/>
                  </a:lnTo>
                  <a:lnTo>
                    <a:pt x="123" y="20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6"/>
            <p:cNvSpPr/>
            <p:nvPr/>
          </p:nvSpPr>
          <p:spPr>
            <a:xfrm>
              <a:off x="313603" y="3401320"/>
              <a:ext cx="189881" cy="7873"/>
            </a:xfrm>
            <a:custGeom>
              <a:avLst/>
              <a:gdLst/>
              <a:ahLst/>
              <a:cxnLst/>
              <a:rect l="l" t="t" r="r" b="b"/>
              <a:pathLst>
                <a:path w="3738" h="155" extrusionOk="0">
                  <a:moveTo>
                    <a:pt x="1" y="0"/>
                  </a:moveTo>
                  <a:lnTo>
                    <a:pt x="1" y="155"/>
                  </a:lnTo>
                  <a:lnTo>
                    <a:pt x="3738" y="155"/>
                  </a:lnTo>
                  <a:lnTo>
                    <a:pt x="373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6"/>
            <p:cNvSpPr/>
            <p:nvPr/>
          </p:nvSpPr>
          <p:spPr>
            <a:xfrm>
              <a:off x="357238" y="3425803"/>
              <a:ext cx="102713" cy="10768"/>
            </a:xfrm>
            <a:custGeom>
              <a:avLst/>
              <a:gdLst/>
              <a:ahLst/>
              <a:cxnLst/>
              <a:rect l="l" t="t" r="r" b="b"/>
              <a:pathLst>
                <a:path w="2022" h="212" extrusionOk="0">
                  <a:moveTo>
                    <a:pt x="1" y="0"/>
                  </a:moveTo>
                  <a:lnTo>
                    <a:pt x="1" y="211"/>
                  </a:lnTo>
                  <a:lnTo>
                    <a:pt x="2021" y="211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6"/>
            <p:cNvSpPr/>
            <p:nvPr/>
          </p:nvSpPr>
          <p:spPr>
            <a:xfrm>
              <a:off x="321121" y="2536047"/>
              <a:ext cx="174896" cy="9193"/>
            </a:xfrm>
            <a:custGeom>
              <a:avLst/>
              <a:gdLst/>
              <a:ahLst/>
              <a:cxnLst/>
              <a:rect l="l" t="t" r="r" b="b"/>
              <a:pathLst>
                <a:path w="3443" h="181" extrusionOk="0">
                  <a:moveTo>
                    <a:pt x="0" y="0"/>
                  </a:moveTo>
                  <a:lnTo>
                    <a:pt x="0" y="180"/>
                  </a:lnTo>
                  <a:lnTo>
                    <a:pt x="3442" y="180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6"/>
            <p:cNvSpPr/>
            <p:nvPr/>
          </p:nvSpPr>
          <p:spPr>
            <a:xfrm>
              <a:off x="388783" y="2402459"/>
              <a:ext cx="39571" cy="6806"/>
            </a:xfrm>
            <a:custGeom>
              <a:avLst/>
              <a:gdLst/>
              <a:ahLst/>
              <a:cxnLst/>
              <a:rect l="l" t="t" r="r" b="b"/>
              <a:pathLst>
                <a:path w="779" h="134" extrusionOk="0">
                  <a:moveTo>
                    <a:pt x="0" y="0"/>
                  </a:moveTo>
                  <a:lnTo>
                    <a:pt x="196" y="133"/>
                  </a:lnTo>
                  <a:lnTo>
                    <a:pt x="586" y="13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6"/>
            <p:cNvSpPr/>
            <p:nvPr/>
          </p:nvSpPr>
          <p:spPr>
            <a:xfrm>
              <a:off x="300142" y="2523501"/>
              <a:ext cx="216804" cy="12597"/>
            </a:xfrm>
            <a:custGeom>
              <a:avLst/>
              <a:gdLst/>
              <a:ahLst/>
              <a:cxnLst/>
              <a:rect l="l" t="t" r="r" b="b"/>
              <a:pathLst>
                <a:path w="4268" h="248" extrusionOk="0">
                  <a:moveTo>
                    <a:pt x="1" y="1"/>
                  </a:moveTo>
                  <a:lnTo>
                    <a:pt x="212" y="247"/>
                  </a:lnTo>
                  <a:lnTo>
                    <a:pt x="4058" y="247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6"/>
            <p:cNvSpPr/>
            <p:nvPr/>
          </p:nvSpPr>
          <p:spPr>
            <a:xfrm>
              <a:off x="311723" y="2545241"/>
              <a:ext cx="193640" cy="7416"/>
            </a:xfrm>
            <a:custGeom>
              <a:avLst/>
              <a:gdLst/>
              <a:ahLst/>
              <a:cxnLst/>
              <a:rect l="l" t="t" r="r" b="b"/>
              <a:pathLst>
                <a:path w="3812" h="146" extrusionOk="0">
                  <a:moveTo>
                    <a:pt x="1" y="1"/>
                  </a:moveTo>
                  <a:lnTo>
                    <a:pt x="1" y="145"/>
                  </a:lnTo>
                  <a:lnTo>
                    <a:pt x="3812" y="145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6"/>
            <p:cNvSpPr/>
            <p:nvPr/>
          </p:nvSpPr>
          <p:spPr>
            <a:xfrm>
              <a:off x="341033" y="2448885"/>
              <a:ext cx="135121" cy="12038"/>
            </a:xfrm>
            <a:custGeom>
              <a:avLst/>
              <a:gdLst/>
              <a:ahLst/>
              <a:cxnLst/>
              <a:rect l="l" t="t" r="r" b="b"/>
              <a:pathLst>
                <a:path w="2660" h="237" extrusionOk="0">
                  <a:moveTo>
                    <a:pt x="1" y="0"/>
                  </a:moveTo>
                  <a:lnTo>
                    <a:pt x="1" y="237"/>
                  </a:lnTo>
                  <a:lnTo>
                    <a:pt x="2659" y="237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6"/>
            <p:cNvSpPr/>
            <p:nvPr/>
          </p:nvSpPr>
          <p:spPr>
            <a:xfrm>
              <a:off x="398485" y="2375183"/>
              <a:ext cx="20116" cy="10158"/>
            </a:xfrm>
            <a:custGeom>
              <a:avLst/>
              <a:gdLst/>
              <a:ahLst/>
              <a:cxnLst/>
              <a:rect l="l" t="t" r="r" b="b"/>
              <a:pathLst>
                <a:path w="396" h="200" extrusionOk="0">
                  <a:moveTo>
                    <a:pt x="1" y="0"/>
                  </a:moveTo>
                  <a:lnTo>
                    <a:pt x="1" y="200"/>
                  </a:lnTo>
                  <a:lnTo>
                    <a:pt x="396" y="200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6"/>
            <p:cNvSpPr/>
            <p:nvPr/>
          </p:nvSpPr>
          <p:spPr>
            <a:xfrm>
              <a:off x="391577" y="3462374"/>
              <a:ext cx="34085" cy="7314"/>
            </a:xfrm>
            <a:custGeom>
              <a:avLst/>
              <a:gdLst/>
              <a:ahLst/>
              <a:cxnLst/>
              <a:rect l="l" t="t" r="r" b="b"/>
              <a:pathLst>
                <a:path w="67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671" y="143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6"/>
            <p:cNvSpPr/>
            <p:nvPr/>
          </p:nvSpPr>
          <p:spPr>
            <a:xfrm>
              <a:off x="398688" y="2409113"/>
              <a:ext cx="19862" cy="8635"/>
            </a:xfrm>
            <a:custGeom>
              <a:avLst/>
              <a:gdLst/>
              <a:ahLst/>
              <a:cxnLst/>
              <a:rect l="l" t="t" r="r" b="b"/>
              <a:pathLst>
                <a:path w="3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391" y="170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1" name="Google Shape;6931;p36"/>
          <p:cNvGrpSpPr/>
          <p:nvPr/>
        </p:nvGrpSpPr>
        <p:grpSpPr>
          <a:xfrm>
            <a:off x="1364656" y="806562"/>
            <a:ext cx="241963" cy="230076"/>
            <a:chOff x="5984701" y="1143125"/>
            <a:chExt cx="241963" cy="230076"/>
          </a:xfrm>
        </p:grpSpPr>
        <p:sp>
          <p:nvSpPr>
            <p:cNvPr id="6932" name="Google Shape;6932;p36"/>
            <p:cNvSpPr/>
            <p:nvPr/>
          </p:nvSpPr>
          <p:spPr>
            <a:xfrm>
              <a:off x="5984701" y="1143125"/>
              <a:ext cx="241963" cy="230076"/>
            </a:xfrm>
            <a:custGeom>
              <a:avLst/>
              <a:gdLst/>
              <a:ahLst/>
              <a:cxnLst/>
              <a:rect l="l" t="t" r="r" b="b"/>
              <a:pathLst>
                <a:path w="7572" h="7200" extrusionOk="0">
                  <a:moveTo>
                    <a:pt x="3787" y="1"/>
                  </a:moveTo>
                  <a:lnTo>
                    <a:pt x="2618" y="2370"/>
                  </a:lnTo>
                  <a:lnTo>
                    <a:pt x="1" y="2750"/>
                  </a:lnTo>
                  <a:lnTo>
                    <a:pt x="1896" y="4595"/>
                  </a:lnTo>
                  <a:lnTo>
                    <a:pt x="1446" y="7200"/>
                  </a:lnTo>
                  <a:lnTo>
                    <a:pt x="3787" y="5969"/>
                  </a:lnTo>
                  <a:lnTo>
                    <a:pt x="6126" y="7200"/>
                  </a:lnTo>
                  <a:lnTo>
                    <a:pt x="6126" y="7200"/>
                  </a:lnTo>
                  <a:lnTo>
                    <a:pt x="5679" y="4595"/>
                  </a:lnTo>
                  <a:lnTo>
                    <a:pt x="7571" y="2750"/>
                  </a:lnTo>
                  <a:lnTo>
                    <a:pt x="4957" y="237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6"/>
            <p:cNvSpPr/>
            <p:nvPr/>
          </p:nvSpPr>
          <p:spPr>
            <a:xfrm>
              <a:off x="5984701" y="1143125"/>
              <a:ext cx="121046" cy="230076"/>
            </a:xfrm>
            <a:custGeom>
              <a:avLst/>
              <a:gdLst/>
              <a:ahLst/>
              <a:cxnLst/>
              <a:rect l="l" t="t" r="r" b="b"/>
              <a:pathLst>
                <a:path w="3788" h="7200" extrusionOk="0">
                  <a:moveTo>
                    <a:pt x="3787" y="1"/>
                  </a:moveTo>
                  <a:lnTo>
                    <a:pt x="2618" y="2370"/>
                  </a:lnTo>
                  <a:lnTo>
                    <a:pt x="1" y="2750"/>
                  </a:lnTo>
                  <a:lnTo>
                    <a:pt x="1896" y="4595"/>
                  </a:lnTo>
                  <a:lnTo>
                    <a:pt x="1446" y="7200"/>
                  </a:lnTo>
                  <a:lnTo>
                    <a:pt x="3787" y="5969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4" name="Google Shape;6934;p36"/>
          <p:cNvGrpSpPr/>
          <p:nvPr/>
        </p:nvGrpSpPr>
        <p:grpSpPr>
          <a:xfrm>
            <a:off x="7716431" y="3760487"/>
            <a:ext cx="241963" cy="230076"/>
            <a:chOff x="5984701" y="1143125"/>
            <a:chExt cx="241963" cy="230076"/>
          </a:xfrm>
        </p:grpSpPr>
        <p:sp>
          <p:nvSpPr>
            <p:cNvPr id="6935" name="Google Shape;6935;p36"/>
            <p:cNvSpPr/>
            <p:nvPr/>
          </p:nvSpPr>
          <p:spPr>
            <a:xfrm>
              <a:off x="5984701" y="1143125"/>
              <a:ext cx="241963" cy="230076"/>
            </a:xfrm>
            <a:custGeom>
              <a:avLst/>
              <a:gdLst/>
              <a:ahLst/>
              <a:cxnLst/>
              <a:rect l="l" t="t" r="r" b="b"/>
              <a:pathLst>
                <a:path w="7572" h="7200" extrusionOk="0">
                  <a:moveTo>
                    <a:pt x="3787" y="1"/>
                  </a:moveTo>
                  <a:lnTo>
                    <a:pt x="2618" y="2370"/>
                  </a:lnTo>
                  <a:lnTo>
                    <a:pt x="1" y="2750"/>
                  </a:lnTo>
                  <a:lnTo>
                    <a:pt x="1896" y="4595"/>
                  </a:lnTo>
                  <a:lnTo>
                    <a:pt x="1446" y="7200"/>
                  </a:lnTo>
                  <a:lnTo>
                    <a:pt x="3787" y="5969"/>
                  </a:lnTo>
                  <a:lnTo>
                    <a:pt x="6126" y="7200"/>
                  </a:lnTo>
                  <a:lnTo>
                    <a:pt x="6126" y="7200"/>
                  </a:lnTo>
                  <a:lnTo>
                    <a:pt x="5679" y="4595"/>
                  </a:lnTo>
                  <a:lnTo>
                    <a:pt x="7571" y="2750"/>
                  </a:lnTo>
                  <a:lnTo>
                    <a:pt x="4957" y="2370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6"/>
            <p:cNvSpPr/>
            <p:nvPr/>
          </p:nvSpPr>
          <p:spPr>
            <a:xfrm>
              <a:off x="5984701" y="1143125"/>
              <a:ext cx="121046" cy="230076"/>
            </a:xfrm>
            <a:custGeom>
              <a:avLst/>
              <a:gdLst/>
              <a:ahLst/>
              <a:cxnLst/>
              <a:rect l="l" t="t" r="r" b="b"/>
              <a:pathLst>
                <a:path w="3788" h="7200" extrusionOk="0">
                  <a:moveTo>
                    <a:pt x="3787" y="1"/>
                  </a:moveTo>
                  <a:lnTo>
                    <a:pt x="2618" y="2370"/>
                  </a:lnTo>
                  <a:lnTo>
                    <a:pt x="1" y="2750"/>
                  </a:lnTo>
                  <a:lnTo>
                    <a:pt x="1896" y="4595"/>
                  </a:lnTo>
                  <a:lnTo>
                    <a:pt x="1446" y="7200"/>
                  </a:lnTo>
                  <a:lnTo>
                    <a:pt x="3787" y="5969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0C374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7" name="Google Shape;6937;p36"/>
          <p:cNvSpPr/>
          <p:nvPr/>
        </p:nvSpPr>
        <p:spPr>
          <a:xfrm>
            <a:off x="8320795" y="3490885"/>
            <a:ext cx="778424" cy="178916"/>
          </a:xfrm>
          <a:custGeom>
            <a:avLst/>
            <a:gdLst/>
            <a:ahLst/>
            <a:cxnLst/>
            <a:rect l="l" t="t" r="r" b="b"/>
            <a:pathLst>
              <a:path w="24360" h="5599" extrusionOk="0">
                <a:moveTo>
                  <a:pt x="12972" y="1"/>
                </a:moveTo>
                <a:cubicBezTo>
                  <a:pt x="11682" y="1"/>
                  <a:pt x="10543" y="620"/>
                  <a:pt x="9820" y="1572"/>
                </a:cubicBezTo>
                <a:cubicBezTo>
                  <a:pt x="9362" y="1470"/>
                  <a:pt x="8887" y="1415"/>
                  <a:pt x="8401" y="1415"/>
                </a:cubicBezTo>
                <a:cubicBezTo>
                  <a:pt x="6121" y="1415"/>
                  <a:pt x="4116" y="2593"/>
                  <a:pt x="2958" y="4371"/>
                </a:cubicBezTo>
                <a:cubicBezTo>
                  <a:pt x="1868" y="4554"/>
                  <a:pt x="864" y="4982"/>
                  <a:pt x="1" y="5597"/>
                </a:cubicBezTo>
                <a:lnTo>
                  <a:pt x="1" y="5598"/>
                </a:lnTo>
                <a:lnTo>
                  <a:pt x="24359" y="5598"/>
                </a:lnTo>
                <a:cubicBezTo>
                  <a:pt x="23077" y="4389"/>
                  <a:pt x="21348" y="3645"/>
                  <a:pt x="19445" y="3645"/>
                </a:cubicBezTo>
                <a:cubicBezTo>
                  <a:pt x="19258" y="3645"/>
                  <a:pt x="19072" y="3654"/>
                  <a:pt x="18888" y="3668"/>
                </a:cubicBezTo>
                <a:cubicBezTo>
                  <a:pt x="18256" y="2831"/>
                  <a:pt x="17366" y="2200"/>
                  <a:pt x="16339" y="1890"/>
                </a:cubicBezTo>
                <a:cubicBezTo>
                  <a:pt x="15643" y="759"/>
                  <a:pt x="14397" y="1"/>
                  <a:pt x="12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8" name="Google Shape;6938;p36"/>
          <p:cNvGrpSpPr/>
          <p:nvPr/>
        </p:nvGrpSpPr>
        <p:grpSpPr>
          <a:xfrm>
            <a:off x="-583966" y="-676489"/>
            <a:ext cx="1670074" cy="1670249"/>
            <a:chOff x="4524651" y="2667214"/>
            <a:chExt cx="916214" cy="916310"/>
          </a:xfrm>
        </p:grpSpPr>
        <p:sp>
          <p:nvSpPr>
            <p:cNvPr id="6939" name="Google Shape;6939;p36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6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6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6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6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4" name="Google Shape;6944;p36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945" name="Google Shape;6945;p36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36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36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36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36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36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36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36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3" name="Google Shape;6953;p36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954" name="Google Shape;6954;p36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36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36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36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36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36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36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36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2" name="Google Shape;6962;p36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6963" name="Google Shape;6963;p36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64" name="Google Shape;6964;p36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6965" name="Google Shape;6965;p36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6" name="Google Shape;6966;p36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7" name="Google Shape;6967;p36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8" name="Google Shape;6968;p36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9" name="Google Shape;6969;p36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0" name="Google Shape;6970;p36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1" name="Google Shape;6971;p36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72" name="Google Shape;6972;p36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6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4" name="Google Shape;6974;p36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6975" name="Google Shape;6975;p36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36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36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36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36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36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36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36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83" name="Google Shape;6983;p36"/>
          <p:cNvGrpSpPr/>
          <p:nvPr/>
        </p:nvGrpSpPr>
        <p:grpSpPr>
          <a:xfrm>
            <a:off x="8057884" y="-676489"/>
            <a:ext cx="1670074" cy="1670249"/>
            <a:chOff x="4524651" y="2667214"/>
            <a:chExt cx="916214" cy="916310"/>
          </a:xfrm>
        </p:grpSpPr>
        <p:sp>
          <p:nvSpPr>
            <p:cNvPr id="6984" name="Google Shape;6984;p36"/>
            <p:cNvSpPr/>
            <p:nvPr/>
          </p:nvSpPr>
          <p:spPr>
            <a:xfrm>
              <a:off x="4575332" y="2717959"/>
              <a:ext cx="814821" cy="814852"/>
            </a:xfrm>
            <a:custGeom>
              <a:avLst/>
              <a:gdLst/>
              <a:ahLst/>
              <a:cxnLst/>
              <a:rect l="l" t="t" r="r" b="b"/>
              <a:pathLst>
                <a:path w="25499" h="25500" extrusionOk="0">
                  <a:moveTo>
                    <a:pt x="18027" y="0"/>
                  </a:moveTo>
                  <a:lnTo>
                    <a:pt x="14300" y="1183"/>
                  </a:lnTo>
                  <a:lnTo>
                    <a:pt x="12748" y="4128"/>
                  </a:lnTo>
                  <a:lnTo>
                    <a:pt x="11195" y="1185"/>
                  </a:lnTo>
                  <a:lnTo>
                    <a:pt x="7465" y="2"/>
                  </a:lnTo>
                  <a:lnTo>
                    <a:pt x="5666" y="3476"/>
                  </a:lnTo>
                  <a:lnTo>
                    <a:pt x="6651" y="6653"/>
                  </a:lnTo>
                  <a:lnTo>
                    <a:pt x="6651" y="6653"/>
                  </a:lnTo>
                  <a:lnTo>
                    <a:pt x="3472" y="5673"/>
                  </a:lnTo>
                  <a:lnTo>
                    <a:pt x="0" y="7473"/>
                  </a:lnTo>
                  <a:lnTo>
                    <a:pt x="1182" y="11200"/>
                  </a:lnTo>
                  <a:lnTo>
                    <a:pt x="4127" y="12753"/>
                  </a:lnTo>
                  <a:lnTo>
                    <a:pt x="1182" y="14304"/>
                  </a:lnTo>
                  <a:lnTo>
                    <a:pt x="1" y="18033"/>
                  </a:lnTo>
                  <a:lnTo>
                    <a:pt x="3473" y="19833"/>
                  </a:lnTo>
                  <a:lnTo>
                    <a:pt x="6653" y="18848"/>
                  </a:lnTo>
                  <a:lnTo>
                    <a:pt x="5670" y="22028"/>
                  </a:lnTo>
                  <a:lnTo>
                    <a:pt x="7471" y="25500"/>
                  </a:lnTo>
                  <a:lnTo>
                    <a:pt x="11198" y="24316"/>
                  </a:lnTo>
                  <a:lnTo>
                    <a:pt x="12750" y="21374"/>
                  </a:lnTo>
                  <a:lnTo>
                    <a:pt x="14303" y="24316"/>
                  </a:lnTo>
                  <a:lnTo>
                    <a:pt x="18033" y="25498"/>
                  </a:lnTo>
                  <a:lnTo>
                    <a:pt x="19830" y="22026"/>
                  </a:lnTo>
                  <a:lnTo>
                    <a:pt x="18848" y="18846"/>
                  </a:lnTo>
                  <a:lnTo>
                    <a:pt x="22026" y="19830"/>
                  </a:lnTo>
                  <a:lnTo>
                    <a:pt x="25498" y="18030"/>
                  </a:lnTo>
                  <a:lnTo>
                    <a:pt x="24315" y="14300"/>
                  </a:lnTo>
                  <a:lnTo>
                    <a:pt x="21372" y="12748"/>
                  </a:lnTo>
                  <a:lnTo>
                    <a:pt x="24315" y="11195"/>
                  </a:lnTo>
                  <a:lnTo>
                    <a:pt x="25497" y="7467"/>
                  </a:lnTo>
                  <a:lnTo>
                    <a:pt x="22025" y="5669"/>
                  </a:lnTo>
                  <a:lnTo>
                    <a:pt x="18845" y="6652"/>
                  </a:lnTo>
                  <a:lnTo>
                    <a:pt x="19828" y="3472"/>
                  </a:lnTo>
                  <a:lnTo>
                    <a:pt x="18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6"/>
            <p:cNvSpPr/>
            <p:nvPr/>
          </p:nvSpPr>
          <p:spPr>
            <a:xfrm>
              <a:off x="4570667" y="2713326"/>
              <a:ext cx="824056" cy="824215"/>
            </a:xfrm>
            <a:custGeom>
              <a:avLst/>
              <a:gdLst/>
              <a:ahLst/>
              <a:cxnLst/>
              <a:rect l="l" t="t" r="r" b="b"/>
              <a:pathLst>
                <a:path w="25788" h="25793" extrusionOk="0">
                  <a:moveTo>
                    <a:pt x="7672" y="295"/>
                  </a:moveTo>
                  <a:lnTo>
                    <a:pt x="11255" y="1432"/>
                  </a:lnTo>
                  <a:lnTo>
                    <a:pt x="12756" y="4273"/>
                  </a:lnTo>
                  <a:lnTo>
                    <a:pt x="10833" y="7919"/>
                  </a:lnTo>
                  <a:lnTo>
                    <a:pt x="6893" y="6704"/>
                  </a:lnTo>
                  <a:lnTo>
                    <a:pt x="5943" y="3633"/>
                  </a:lnTo>
                  <a:lnTo>
                    <a:pt x="7672" y="295"/>
                  </a:lnTo>
                  <a:close/>
                  <a:moveTo>
                    <a:pt x="18112" y="293"/>
                  </a:moveTo>
                  <a:lnTo>
                    <a:pt x="19844" y="3630"/>
                  </a:lnTo>
                  <a:lnTo>
                    <a:pt x="18894" y="6701"/>
                  </a:lnTo>
                  <a:lnTo>
                    <a:pt x="14956" y="7919"/>
                  </a:lnTo>
                  <a:lnTo>
                    <a:pt x="13030" y="4273"/>
                  </a:lnTo>
                  <a:lnTo>
                    <a:pt x="14530" y="1429"/>
                  </a:lnTo>
                  <a:lnTo>
                    <a:pt x="18112" y="293"/>
                  </a:lnTo>
                  <a:close/>
                  <a:moveTo>
                    <a:pt x="12893" y="4533"/>
                  </a:moveTo>
                  <a:lnTo>
                    <a:pt x="14718" y="7995"/>
                  </a:lnTo>
                  <a:lnTo>
                    <a:pt x="12896" y="8559"/>
                  </a:lnTo>
                  <a:lnTo>
                    <a:pt x="11068" y="7993"/>
                  </a:lnTo>
                  <a:lnTo>
                    <a:pt x="12893" y="4533"/>
                  </a:lnTo>
                  <a:close/>
                  <a:moveTo>
                    <a:pt x="10953" y="8210"/>
                  </a:moveTo>
                  <a:lnTo>
                    <a:pt x="12485" y="8683"/>
                  </a:lnTo>
                  <a:lnTo>
                    <a:pt x="11289" y="9053"/>
                  </a:lnTo>
                  <a:lnTo>
                    <a:pt x="10205" y="9626"/>
                  </a:lnTo>
                  <a:lnTo>
                    <a:pt x="10205" y="9626"/>
                  </a:lnTo>
                  <a:lnTo>
                    <a:pt x="10953" y="8210"/>
                  </a:lnTo>
                  <a:close/>
                  <a:moveTo>
                    <a:pt x="14834" y="8210"/>
                  </a:moveTo>
                  <a:lnTo>
                    <a:pt x="15581" y="9626"/>
                  </a:lnTo>
                  <a:lnTo>
                    <a:pt x="14487" y="9049"/>
                  </a:lnTo>
                  <a:lnTo>
                    <a:pt x="14476" y="9045"/>
                  </a:lnTo>
                  <a:lnTo>
                    <a:pt x="13305" y="8683"/>
                  </a:lnTo>
                  <a:lnTo>
                    <a:pt x="14834" y="8210"/>
                  </a:lnTo>
                  <a:close/>
                  <a:moveTo>
                    <a:pt x="18807" y="6981"/>
                  </a:moveTo>
                  <a:lnTo>
                    <a:pt x="17652" y="10718"/>
                  </a:lnTo>
                  <a:lnTo>
                    <a:pt x="15962" y="9828"/>
                  </a:lnTo>
                  <a:lnTo>
                    <a:pt x="15071" y="8138"/>
                  </a:lnTo>
                  <a:lnTo>
                    <a:pt x="18807" y="6981"/>
                  </a:lnTo>
                  <a:close/>
                  <a:moveTo>
                    <a:pt x="6979" y="6983"/>
                  </a:moveTo>
                  <a:lnTo>
                    <a:pt x="10718" y="8138"/>
                  </a:lnTo>
                  <a:lnTo>
                    <a:pt x="9826" y="9828"/>
                  </a:lnTo>
                  <a:lnTo>
                    <a:pt x="8136" y="10721"/>
                  </a:lnTo>
                  <a:lnTo>
                    <a:pt x="6979" y="6983"/>
                  </a:lnTo>
                  <a:close/>
                  <a:moveTo>
                    <a:pt x="9625" y="10208"/>
                  </a:moveTo>
                  <a:lnTo>
                    <a:pt x="9048" y="11303"/>
                  </a:lnTo>
                  <a:lnTo>
                    <a:pt x="9044" y="11313"/>
                  </a:lnTo>
                  <a:lnTo>
                    <a:pt x="8683" y="12485"/>
                  </a:lnTo>
                  <a:lnTo>
                    <a:pt x="8211" y="10956"/>
                  </a:lnTo>
                  <a:lnTo>
                    <a:pt x="9625" y="10208"/>
                  </a:lnTo>
                  <a:close/>
                  <a:moveTo>
                    <a:pt x="16164" y="10207"/>
                  </a:moveTo>
                  <a:lnTo>
                    <a:pt x="17579" y="10955"/>
                  </a:lnTo>
                  <a:lnTo>
                    <a:pt x="17106" y="12487"/>
                  </a:lnTo>
                  <a:lnTo>
                    <a:pt x="16736" y="11291"/>
                  </a:lnTo>
                  <a:lnTo>
                    <a:pt x="16164" y="10207"/>
                  </a:lnTo>
                  <a:close/>
                  <a:moveTo>
                    <a:pt x="22157" y="5943"/>
                  </a:moveTo>
                  <a:lnTo>
                    <a:pt x="25494" y="7671"/>
                  </a:lnTo>
                  <a:lnTo>
                    <a:pt x="24359" y="11255"/>
                  </a:lnTo>
                  <a:lnTo>
                    <a:pt x="21518" y="12756"/>
                  </a:lnTo>
                  <a:lnTo>
                    <a:pt x="17870" y="10832"/>
                  </a:lnTo>
                  <a:lnTo>
                    <a:pt x="19087" y="6892"/>
                  </a:lnTo>
                  <a:lnTo>
                    <a:pt x="22157" y="5943"/>
                  </a:lnTo>
                  <a:close/>
                  <a:moveTo>
                    <a:pt x="3629" y="5947"/>
                  </a:moveTo>
                  <a:lnTo>
                    <a:pt x="6700" y="6896"/>
                  </a:lnTo>
                  <a:lnTo>
                    <a:pt x="7918" y="10834"/>
                  </a:lnTo>
                  <a:lnTo>
                    <a:pt x="4273" y="12759"/>
                  </a:lnTo>
                  <a:lnTo>
                    <a:pt x="1430" y="11261"/>
                  </a:lnTo>
                  <a:lnTo>
                    <a:pt x="292" y="7677"/>
                  </a:lnTo>
                  <a:lnTo>
                    <a:pt x="3629" y="5947"/>
                  </a:lnTo>
                  <a:close/>
                  <a:moveTo>
                    <a:pt x="17798" y="11070"/>
                  </a:moveTo>
                  <a:lnTo>
                    <a:pt x="21257" y="12893"/>
                  </a:lnTo>
                  <a:lnTo>
                    <a:pt x="17796" y="14720"/>
                  </a:lnTo>
                  <a:lnTo>
                    <a:pt x="17231" y="12898"/>
                  </a:lnTo>
                  <a:lnTo>
                    <a:pt x="17798" y="11070"/>
                  </a:lnTo>
                  <a:close/>
                  <a:moveTo>
                    <a:pt x="7994" y="11071"/>
                  </a:moveTo>
                  <a:lnTo>
                    <a:pt x="8559" y="12893"/>
                  </a:lnTo>
                  <a:lnTo>
                    <a:pt x="7993" y="14722"/>
                  </a:lnTo>
                  <a:lnTo>
                    <a:pt x="4533" y="12898"/>
                  </a:lnTo>
                  <a:lnTo>
                    <a:pt x="7994" y="11071"/>
                  </a:lnTo>
                  <a:close/>
                  <a:moveTo>
                    <a:pt x="8681" y="13303"/>
                  </a:moveTo>
                  <a:lnTo>
                    <a:pt x="9053" y="14499"/>
                  </a:lnTo>
                  <a:lnTo>
                    <a:pt x="9627" y="15583"/>
                  </a:lnTo>
                  <a:lnTo>
                    <a:pt x="8209" y="14835"/>
                  </a:lnTo>
                  <a:lnTo>
                    <a:pt x="8681" y="13303"/>
                  </a:lnTo>
                  <a:close/>
                  <a:moveTo>
                    <a:pt x="17105" y="13306"/>
                  </a:moveTo>
                  <a:lnTo>
                    <a:pt x="17579" y="14835"/>
                  </a:lnTo>
                  <a:lnTo>
                    <a:pt x="16162" y="15583"/>
                  </a:lnTo>
                  <a:lnTo>
                    <a:pt x="16740" y="14488"/>
                  </a:lnTo>
                  <a:lnTo>
                    <a:pt x="16743" y="14478"/>
                  </a:lnTo>
                  <a:lnTo>
                    <a:pt x="17105" y="13306"/>
                  </a:lnTo>
                  <a:close/>
                  <a:moveTo>
                    <a:pt x="12894" y="8809"/>
                  </a:moveTo>
                  <a:lnTo>
                    <a:pt x="14395" y="9273"/>
                  </a:lnTo>
                  <a:lnTo>
                    <a:pt x="15784" y="10005"/>
                  </a:lnTo>
                  <a:lnTo>
                    <a:pt x="16517" y="11394"/>
                  </a:lnTo>
                  <a:lnTo>
                    <a:pt x="16981" y="12893"/>
                  </a:lnTo>
                  <a:lnTo>
                    <a:pt x="16517" y="14394"/>
                  </a:lnTo>
                  <a:lnTo>
                    <a:pt x="15785" y="15783"/>
                  </a:lnTo>
                  <a:lnTo>
                    <a:pt x="14397" y="16517"/>
                  </a:lnTo>
                  <a:lnTo>
                    <a:pt x="12896" y="16980"/>
                  </a:lnTo>
                  <a:lnTo>
                    <a:pt x="11395" y="16517"/>
                  </a:lnTo>
                  <a:lnTo>
                    <a:pt x="10006" y="15784"/>
                  </a:lnTo>
                  <a:lnTo>
                    <a:pt x="9274" y="14396"/>
                  </a:lnTo>
                  <a:lnTo>
                    <a:pt x="8809" y="12896"/>
                  </a:lnTo>
                  <a:lnTo>
                    <a:pt x="9274" y="11396"/>
                  </a:lnTo>
                  <a:lnTo>
                    <a:pt x="10005" y="10007"/>
                  </a:lnTo>
                  <a:lnTo>
                    <a:pt x="11394" y="9273"/>
                  </a:lnTo>
                  <a:lnTo>
                    <a:pt x="12894" y="8809"/>
                  </a:lnTo>
                  <a:close/>
                  <a:moveTo>
                    <a:pt x="15583" y="16164"/>
                  </a:moveTo>
                  <a:lnTo>
                    <a:pt x="14836" y="17580"/>
                  </a:lnTo>
                  <a:lnTo>
                    <a:pt x="13303" y="17107"/>
                  </a:lnTo>
                  <a:lnTo>
                    <a:pt x="14499" y="16737"/>
                  </a:lnTo>
                  <a:lnTo>
                    <a:pt x="15583" y="16164"/>
                  </a:lnTo>
                  <a:close/>
                  <a:moveTo>
                    <a:pt x="10208" y="16166"/>
                  </a:moveTo>
                  <a:lnTo>
                    <a:pt x="11302" y="16744"/>
                  </a:lnTo>
                  <a:lnTo>
                    <a:pt x="11313" y="16747"/>
                  </a:lnTo>
                  <a:lnTo>
                    <a:pt x="12483" y="17108"/>
                  </a:lnTo>
                  <a:lnTo>
                    <a:pt x="10954" y="17581"/>
                  </a:lnTo>
                  <a:lnTo>
                    <a:pt x="10208" y="16166"/>
                  </a:lnTo>
                  <a:close/>
                  <a:moveTo>
                    <a:pt x="17655" y="15072"/>
                  </a:moveTo>
                  <a:lnTo>
                    <a:pt x="18811" y="18809"/>
                  </a:lnTo>
                  <a:lnTo>
                    <a:pt x="15073" y="17654"/>
                  </a:lnTo>
                  <a:lnTo>
                    <a:pt x="15964" y="15964"/>
                  </a:lnTo>
                  <a:lnTo>
                    <a:pt x="17655" y="15072"/>
                  </a:lnTo>
                  <a:close/>
                  <a:moveTo>
                    <a:pt x="8136" y="15073"/>
                  </a:moveTo>
                  <a:lnTo>
                    <a:pt x="9826" y="15964"/>
                  </a:lnTo>
                  <a:lnTo>
                    <a:pt x="10719" y="17654"/>
                  </a:lnTo>
                  <a:lnTo>
                    <a:pt x="6981" y="18810"/>
                  </a:lnTo>
                  <a:lnTo>
                    <a:pt x="6981" y="18810"/>
                  </a:lnTo>
                  <a:lnTo>
                    <a:pt x="8136" y="15073"/>
                  </a:lnTo>
                  <a:close/>
                  <a:moveTo>
                    <a:pt x="21518" y="13031"/>
                  </a:moveTo>
                  <a:lnTo>
                    <a:pt x="24360" y="14529"/>
                  </a:lnTo>
                  <a:lnTo>
                    <a:pt x="25498" y="18113"/>
                  </a:lnTo>
                  <a:lnTo>
                    <a:pt x="22161" y="19843"/>
                  </a:lnTo>
                  <a:lnTo>
                    <a:pt x="19089" y="18894"/>
                  </a:lnTo>
                  <a:lnTo>
                    <a:pt x="17870" y="14955"/>
                  </a:lnTo>
                  <a:lnTo>
                    <a:pt x="21518" y="13031"/>
                  </a:lnTo>
                  <a:close/>
                  <a:moveTo>
                    <a:pt x="4273" y="13034"/>
                  </a:moveTo>
                  <a:lnTo>
                    <a:pt x="7920" y="14958"/>
                  </a:lnTo>
                  <a:lnTo>
                    <a:pt x="6703" y="18898"/>
                  </a:lnTo>
                  <a:lnTo>
                    <a:pt x="3634" y="19847"/>
                  </a:lnTo>
                  <a:lnTo>
                    <a:pt x="296" y="18118"/>
                  </a:lnTo>
                  <a:lnTo>
                    <a:pt x="1431" y="14535"/>
                  </a:lnTo>
                  <a:lnTo>
                    <a:pt x="4273" y="13034"/>
                  </a:lnTo>
                  <a:close/>
                  <a:moveTo>
                    <a:pt x="12892" y="17233"/>
                  </a:moveTo>
                  <a:lnTo>
                    <a:pt x="14720" y="17800"/>
                  </a:lnTo>
                  <a:lnTo>
                    <a:pt x="12896" y="21259"/>
                  </a:lnTo>
                  <a:lnTo>
                    <a:pt x="11069" y="17797"/>
                  </a:lnTo>
                  <a:lnTo>
                    <a:pt x="12892" y="17233"/>
                  </a:lnTo>
                  <a:close/>
                  <a:moveTo>
                    <a:pt x="14958" y="17872"/>
                  </a:moveTo>
                  <a:lnTo>
                    <a:pt x="18897" y="19089"/>
                  </a:lnTo>
                  <a:lnTo>
                    <a:pt x="19847" y="22159"/>
                  </a:lnTo>
                  <a:lnTo>
                    <a:pt x="18118" y="25496"/>
                  </a:lnTo>
                  <a:lnTo>
                    <a:pt x="14534" y="24361"/>
                  </a:lnTo>
                  <a:lnTo>
                    <a:pt x="13035" y="21519"/>
                  </a:lnTo>
                  <a:lnTo>
                    <a:pt x="14958" y="17872"/>
                  </a:lnTo>
                  <a:close/>
                  <a:moveTo>
                    <a:pt x="10833" y="17870"/>
                  </a:moveTo>
                  <a:lnTo>
                    <a:pt x="12758" y="21517"/>
                  </a:lnTo>
                  <a:lnTo>
                    <a:pt x="11259" y="24361"/>
                  </a:lnTo>
                  <a:lnTo>
                    <a:pt x="7675" y="25497"/>
                  </a:lnTo>
                  <a:lnTo>
                    <a:pt x="5945" y="22160"/>
                  </a:lnTo>
                  <a:lnTo>
                    <a:pt x="6894" y="19089"/>
                  </a:lnTo>
                  <a:lnTo>
                    <a:pt x="10833" y="17870"/>
                  </a:lnTo>
                  <a:close/>
                  <a:moveTo>
                    <a:pt x="18233" y="1"/>
                  </a:moveTo>
                  <a:lnTo>
                    <a:pt x="14361" y="1229"/>
                  </a:lnTo>
                  <a:lnTo>
                    <a:pt x="12893" y="4014"/>
                  </a:lnTo>
                  <a:lnTo>
                    <a:pt x="11423" y="1231"/>
                  </a:lnTo>
                  <a:lnTo>
                    <a:pt x="7552" y="3"/>
                  </a:lnTo>
                  <a:lnTo>
                    <a:pt x="5683" y="3610"/>
                  </a:lnTo>
                  <a:lnTo>
                    <a:pt x="6615" y="6619"/>
                  </a:lnTo>
                  <a:lnTo>
                    <a:pt x="6615" y="6619"/>
                  </a:lnTo>
                  <a:lnTo>
                    <a:pt x="3607" y="5687"/>
                  </a:lnTo>
                  <a:lnTo>
                    <a:pt x="0" y="7558"/>
                  </a:lnTo>
                  <a:lnTo>
                    <a:pt x="1230" y="11431"/>
                  </a:lnTo>
                  <a:lnTo>
                    <a:pt x="4015" y="12899"/>
                  </a:lnTo>
                  <a:lnTo>
                    <a:pt x="1232" y="14367"/>
                  </a:lnTo>
                  <a:lnTo>
                    <a:pt x="4" y="18240"/>
                  </a:lnTo>
                  <a:lnTo>
                    <a:pt x="3611" y="20109"/>
                  </a:lnTo>
                  <a:lnTo>
                    <a:pt x="6618" y="19177"/>
                  </a:lnTo>
                  <a:lnTo>
                    <a:pt x="5688" y="22186"/>
                  </a:lnTo>
                  <a:lnTo>
                    <a:pt x="7559" y="25792"/>
                  </a:lnTo>
                  <a:lnTo>
                    <a:pt x="11428" y="24562"/>
                  </a:lnTo>
                  <a:lnTo>
                    <a:pt x="12896" y="21777"/>
                  </a:lnTo>
                  <a:lnTo>
                    <a:pt x="14364" y="24561"/>
                  </a:lnTo>
                  <a:lnTo>
                    <a:pt x="18237" y="25788"/>
                  </a:lnTo>
                  <a:lnTo>
                    <a:pt x="20105" y="22180"/>
                  </a:lnTo>
                  <a:lnTo>
                    <a:pt x="19174" y="19171"/>
                  </a:lnTo>
                  <a:lnTo>
                    <a:pt x="22181" y="20102"/>
                  </a:lnTo>
                  <a:lnTo>
                    <a:pt x="25787" y="18232"/>
                  </a:lnTo>
                  <a:lnTo>
                    <a:pt x="24559" y="14359"/>
                  </a:lnTo>
                  <a:lnTo>
                    <a:pt x="21774" y="12891"/>
                  </a:lnTo>
                  <a:lnTo>
                    <a:pt x="24557" y="11423"/>
                  </a:lnTo>
                  <a:lnTo>
                    <a:pt x="25784" y="7550"/>
                  </a:lnTo>
                  <a:lnTo>
                    <a:pt x="22182" y="5683"/>
                  </a:lnTo>
                  <a:lnTo>
                    <a:pt x="19174" y="6614"/>
                  </a:lnTo>
                  <a:lnTo>
                    <a:pt x="19174" y="6614"/>
                  </a:lnTo>
                  <a:lnTo>
                    <a:pt x="20103" y="3607"/>
                  </a:lnTo>
                  <a:lnTo>
                    <a:pt x="1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6"/>
            <p:cNvSpPr/>
            <p:nvPr/>
          </p:nvSpPr>
          <p:spPr>
            <a:xfrm>
              <a:off x="4529668" y="2672359"/>
              <a:ext cx="906116" cy="906148"/>
            </a:xfrm>
            <a:custGeom>
              <a:avLst/>
              <a:gdLst/>
              <a:ahLst/>
              <a:cxnLst/>
              <a:rect l="l" t="t" r="r" b="b"/>
              <a:pathLst>
                <a:path w="28356" h="28357" extrusionOk="0">
                  <a:moveTo>
                    <a:pt x="14226" y="0"/>
                  </a:moveTo>
                  <a:lnTo>
                    <a:pt x="11143" y="2576"/>
                  </a:lnTo>
                  <a:lnTo>
                    <a:pt x="10815" y="5982"/>
                  </a:lnTo>
                  <a:lnTo>
                    <a:pt x="8190" y="3788"/>
                  </a:lnTo>
                  <a:lnTo>
                    <a:pt x="4187" y="4118"/>
                  </a:lnTo>
                  <a:lnTo>
                    <a:pt x="3828" y="8122"/>
                  </a:lnTo>
                  <a:lnTo>
                    <a:pt x="6003" y="10759"/>
                  </a:lnTo>
                  <a:lnTo>
                    <a:pt x="2600" y="11065"/>
                  </a:lnTo>
                  <a:lnTo>
                    <a:pt x="1" y="14130"/>
                  </a:lnTo>
                  <a:lnTo>
                    <a:pt x="2578" y="17212"/>
                  </a:lnTo>
                  <a:lnTo>
                    <a:pt x="5981" y="17540"/>
                  </a:lnTo>
                  <a:lnTo>
                    <a:pt x="3790" y="20166"/>
                  </a:lnTo>
                  <a:lnTo>
                    <a:pt x="4119" y="24169"/>
                  </a:lnTo>
                  <a:lnTo>
                    <a:pt x="8122" y="24526"/>
                  </a:lnTo>
                  <a:lnTo>
                    <a:pt x="10759" y="22351"/>
                  </a:lnTo>
                  <a:lnTo>
                    <a:pt x="11067" y="25758"/>
                  </a:lnTo>
                  <a:lnTo>
                    <a:pt x="14131" y="28357"/>
                  </a:lnTo>
                  <a:lnTo>
                    <a:pt x="17213" y="25777"/>
                  </a:lnTo>
                  <a:lnTo>
                    <a:pt x="17542" y="22373"/>
                  </a:lnTo>
                  <a:lnTo>
                    <a:pt x="20165" y="24566"/>
                  </a:lnTo>
                  <a:lnTo>
                    <a:pt x="24169" y="24236"/>
                  </a:lnTo>
                  <a:lnTo>
                    <a:pt x="24525" y="20234"/>
                  </a:lnTo>
                  <a:lnTo>
                    <a:pt x="22353" y="17595"/>
                  </a:lnTo>
                  <a:lnTo>
                    <a:pt x="25757" y="17290"/>
                  </a:lnTo>
                  <a:lnTo>
                    <a:pt x="28356" y="14224"/>
                  </a:lnTo>
                  <a:lnTo>
                    <a:pt x="25778" y="11141"/>
                  </a:lnTo>
                  <a:lnTo>
                    <a:pt x="22375" y="10814"/>
                  </a:lnTo>
                  <a:lnTo>
                    <a:pt x="24566" y="8191"/>
                  </a:lnTo>
                  <a:lnTo>
                    <a:pt x="24238" y="4185"/>
                  </a:lnTo>
                  <a:lnTo>
                    <a:pt x="20234" y="3829"/>
                  </a:lnTo>
                  <a:lnTo>
                    <a:pt x="17595" y="6003"/>
                  </a:lnTo>
                  <a:lnTo>
                    <a:pt x="17289" y="2598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6"/>
            <p:cNvSpPr/>
            <p:nvPr/>
          </p:nvSpPr>
          <p:spPr>
            <a:xfrm>
              <a:off x="4524651" y="2667214"/>
              <a:ext cx="916214" cy="916310"/>
            </a:xfrm>
            <a:custGeom>
              <a:avLst/>
              <a:gdLst/>
              <a:ahLst/>
              <a:cxnLst/>
              <a:rect l="l" t="t" r="r" b="b"/>
              <a:pathLst>
                <a:path w="28672" h="28675" extrusionOk="0">
                  <a:moveTo>
                    <a:pt x="14380" y="320"/>
                  </a:moveTo>
                  <a:lnTo>
                    <a:pt x="17329" y="2820"/>
                  </a:lnTo>
                  <a:lnTo>
                    <a:pt x="17625" y="6113"/>
                  </a:lnTo>
                  <a:lnTo>
                    <a:pt x="14353" y="8810"/>
                  </a:lnTo>
                  <a:lnTo>
                    <a:pt x="11098" y="6089"/>
                  </a:lnTo>
                  <a:lnTo>
                    <a:pt x="11415" y="2800"/>
                  </a:lnTo>
                  <a:lnTo>
                    <a:pt x="14380" y="320"/>
                  </a:lnTo>
                  <a:close/>
                  <a:moveTo>
                    <a:pt x="14351" y="9124"/>
                  </a:moveTo>
                  <a:lnTo>
                    <a:pt x="15627" y="10190"/>
                  </a:lnTo>
                  <a:lnTo>
                    <a:pt x="15627" y="10190"/>
                  </a:lnTo>
                  <a:lnTo>
                    <a:pt x="14337" y="10067"/>
                  </a:lnTo>
                  <a:lnTo>
                    <a:pt x="13073" y="10179"/>
                  </a:lnTo>
                  <a:lnTo>
                    <a:pt x="14351" y="9124"/>
                  </a:lnTo>
                  <a:close/>
                  <a:moveTo>
                    <a:pt x="11069" y="6384"/>
                  </a:moveTo>
                  <a:lnTo>
                    <a:pt x="14163" y="8968"/>
                  </a:lnTo>
                  <a:lnTo>
                    <a:pt x="12647" y="10218"/>
                  </a:lnTo>
                  <a:lnTo>
                    <a:pt x="10684" y="10394"/>
                  </a:lnTo>
                  <a:lnTo>
                    <a:pt x="11069" y="6384"/>
                  </a:lnTo>
                  <a:close/>
                  <a:moveTo>
                    <a:pt x="17652" y="6403"/>
                  </a:moveTo>
                  <a:lnTo>
                    <a:pt x="18012" y="10417"/>
                  </a:lnTo>
                  <a:lnTo>
                    <a:pt x="16053" y="10230"/>
                  </a:lnTo>
                  <a:lnTo>
                    <a:pt x="14543" y="8966"/>
                  </a:lnTo>
                  <a:lnTo>
                    <a:pt x="17652" y="6403"/>
                  </a:lnTo>
                  <a:close/>
                  <a:moveTo>
                    <a:pt x="8306" y="4075"/>
                  </a:moveTo>
                  <a:lnTo>
                    <a:pt x="10844" y="6194"/>
                  </a:lnTo>
                  <a:lnTo>
                    <a:pt x="10437" y="10415"/>
                  </a:lnTo>
                  <a:lnTo>
                    <a:pt x="6213" y="10794"/>
                  </a:lnTo>
                  <a:lnTo>
                    <a:pt x="4110" y="8243"/>
                  </a:lnTo>
                  <a:lnTo>
                    <a:pt x="4453" y="4393"/>
                  </a:lnTo>
                  <a:lnTo>
                    <a:pt x="8306" y="4075"/>
                  </a:lnTo>
                  <a:close/>
                  <a:moveTo>
                    <a:pt x="20429" y="4116"/>
                  </a:moveTo>
                  <a:lnTo>
                    <a:pt x="24281" y="4459"/>
                  </a:lnTo>
                  <a:lnTo>
                    <a:pt x="24597" y="8312"/>
                  </a:lnTo>
                  <a:lnTo>
                    <a:pt x="22479" y="10849"/>
                  </a:lnTo>
                  <a:lnTo>
                    <a:pt x="18258" y="10444"/>
                  </a:lnTo>
                  <a:lnTo>
                    <a:pt x="17879" y="6219"/>
                  </a:lnTo>
                  <a:lnTo>
                    <a:pt x="20429" y="4116"/>
                  </a:lnTo>
                  <a:close/>
                  <a:moveTo>
                    <a:pt x="12316" y="10489"/>
                  </a:moveTo>
                  <a:lnTo>
                    <a:pt x="11317" y="11314"/>
                  </a:lnTo>
                  <a:lnTo>
                    <a:pt x="10503" y="12289"/>
                  </a:lnTo>
                  <a:lnTo>
                    <a:pt x="10660" y="10638"/>
                  </a:lnTo>
                  <a:lnTo>
                    <a:pt x="12316" y="10489"/>
                  </a:lnTo>
                  <a:close/>
                  <a:moveTo>
                    <a:pt x="16384" y="10503"/>
                  </a:moveTo>
                  <a:lnTo>
                    <a:pt x="18035" y="10663"/>
                  </a:lnTo>
                  <a:lnTo>
                    <a:pt x="18183" y="12316"/>
                  </a:lnTo>
                  <a:lnTo>
                    <a:pt x="18183" y="12316"/>
                  </a:lnTo>
                  <a:lnTo>
                    <a:pt x="17368" y="11325"/>
                  </a:lnTo>
                  <a:lnTo>
                    <a:pt x="17360" y="11318"/>
                  </a:lnTo>
                  <a:lnTo>
                    <a:pt x="16384" y="10503"/>
                  </a:lnTo>
                  <a:close/>
                  <a:moveTo>
                    <a:pt x="10415" y="10662"/>
                  </a:moveTo>
                  <a:lnTo>
                    <a:pt x="10225" y="12620"/>
                  </a:lnTo>
                  <a:lnTo>
                    <a:pt x="8964" y="14130"/>
                  </a:lnTo>
                  <a:lnTo>
                    <a:pt x="6400" y="11020"/>
                  </a:lnTo>
                  <a:lnTo>
                    <a:pt x="10415" y="10662"/>
                  </a:lnTo>
                  <a:close/>
                  <a:moveTo>
                    <a:pt x="18281" y="10686"/>
                  </a:moveTo>
                  <a:lnTo>
                    <a:pt x="22292" y="11073"/>
                  </a:lnTo>
                  <a:lnTo>
                    <a:pt x="19707" y="14165"/>
                  </a:lnTo>
                  <a:lnTo>
                    <a:pt x="18454" y="12647"/>
                  </a:lnTo>
                  <a:lnTo>
                    <a:pt x="18281" y="10686"/>
                  </a:lnTo>
                  <a:close/>
                  <a:moveTo>
                    <a:pt x="10184" y="13047"/>
                  </a:moveTo>
                  <a:lnTo>
                    <a:pt x="10062" y="14322"/>
                  </a:lnTo>
                  <a:lnTo>
                    <a:pt x="10063" y="14334"/>
                  </a:lnTo>
                  <a:lnTo>
                    <a:pt x="10177" y="15601"/>
                  </a:lnTo>
                  <a:lnTo>
                    <a:pt x="9121" y="14321"/>
                  </a:lnTo>
                  <a:lnTo>
                    <a:pt x="10184" y="13047"/>
                  </a:lnTo>
                  <a:close/>
                  <a:moveTo>
                    <a:pt x="18494" y="13075"/>
                  </a:moveTo>
                  <a:lnTo>
                    <a:pt x="19549" y="14355"/>
                  </a:lnTo>
                  <a:lnTo>
                    <a:pt x="18487" y="15629"/>
                  </a:lnTo>
                  <a:lnTo>
                    <a:pt x="18608" y="14353"/>
                  </a:lnTo>
                  <a:lnTo>
                    <a:pt x="18607" y="14342"/>
                  </a:lnTo>
                  <a:lnTo>
                    <a:pt x="18494" y="13075"/>
                  </a:lnTo>
                  <a:close/>
                  <a:moveTo>
                    <a:pt x="6108" y="11047"/>
                  </a:moveTo>
                  <a:lnTo>
                    <a:pt x="8805" y="14321"/>
                  </a:lnTo>
                  <a:lnTo>
                    <a:pt x="6087" y="17575"/>
                  </a:lnTo>
                  <a:lnTo>
                    <a:pt x="2796" y="17259"/>
                  </a:lnTo>
                  <a:lnTo>
                    <a:pt x="316" y="14293"/>
                  </a:lnTo>
                  <a:lnTo>
                    <a:pt x="2818" y="11344"/>
                  </a:lnTo>
                  <a:lnTo>
                    <a:pt x="6108" y="11047"/>
                  </a:lnTo>
                  <a:close/>
                  <a:moveTo>
                    <a:pt x="22583" y="11103"/>
                  </a:moveTo>
                  <a:lnTo>
                    <a:pt x="25873" y="11420"/>
                  </a:lnTo>
                  <a:lnTo>
                    <a:pt x="28353" y="14385"/>
                  </a:lnTo>
                  <a:lnTo>
                    <a:pt x="25854" y="17334"/>
                  </a:lnTo>
                  <a:lnTo>
                    <a:pt x="22562" y="17630"/>
                  </a:lnTo>
                  <a:lnTo>
                    <a:pt x="19864" y="14356"/>
                  </a:lnTo>
                  <a:lnTo>
                    <a:pt x="22583" y="11103"/>
                  </a:lnTo>
                  <a:close/>
                  <a:moveTo>
                    <a:pt x="8962" y="14511"/>
                  </a:moveTo>
                  <a:lnTo>
                    <a:pt x="10213" y="16029"/>
                  </a:lnTo>
                  <a:lnTo>
                    <a:pt x="10389" y="17990"/>
                  </a:lnTo>
                  <a:lnTo>
                    <a:pt x="6379" y="17603"/>
                  </a:lnTo>
                  <a:lnTo>
                    <a:pt x="8962" y="14511"/>
                  </a:lnTo>
                  <a:close/>
                  <a:moveTo>
                    <a:pt x="19707" y="14546"/>
                  </a:moveTo>
                  <a:lnTo>
                    <a:pt x="22270" y="17655"/>
                  </a:lnTo>
                  <a:lnTo>
                    <a:pt x="18256" y="18014"/>
                  </a:lnTo>
                  <a:lnTo>
                    <a:pt x="18445" y="16055"/>
                  </a:lnTo>
                  <a:lnTo>
                    <a:pt x="19707" y="14546"/>
                  </a:lnTo>
                  <a:close/>
                  <a:moveTo>
                    <a:pt x="10487" y="16360"/>
                  </a:moveTo>
                  <a:lnTo>
                    <a:pt x="11302" y="17349"/>
                  </a:lnTo>
                  <a:lnTo>
                    <a:pt x="11310" y="17356"/>
                  </a:lnTo>
                  <a:lnTo>
                    <a:pt x="12287" y="18173"/>
                  </a:lnTo>
                  <a:lnTo>
                    <a:pt x="10636" y="18012"/>
                  </a:lnTo>
                  <a:lnTo>
                    <a:pt x="10487" y="16360"/>
                  </a:lnTo>
                  <a:close/>
                  <a:moveTo>
                    <a:pt x="18168" y="16387"/>
                  </a:moveTo>
                  <a:lnTo>
                    <a:pt x="18010" y="18038"/>
                  </a:lnTo>
                  <a:lnTo>
                    <a:pt x="16354" y="18187"/>
                  </a:lnTo>
                  <a:lnTo>
                    <a:pt x="16354" y="18187"/>
                  </a:lnTo>
                  <a:lnTo>
                    <a:pt x="17353" y="17362"/>
                  </a:lnTo>
                  <a:lnTo>
                    <a:pt x="18168" y="16387"/>
                  </a:lnTo>
                  <a:close/>
                  <a:moveTo>
                    <a:pt x="14346" y="10309"/>
                  </a:moveTo>
                  <a:lnTo>
                    <a:pt x="15953" y="10464"/>
                  </a:lnTo>
                  <a:lnTo>
                    <a:pt x="17191" y="11498"/>
                  </a:lnTo>
                  <a:lnTo>
                    <a:pt x="18219" y="12742"/>
                  </a:lnTo>
                  <a:lnTo>
                    <a:pt x="18362" y="14351"/>
                  </a:lnTo>
                  <a:lnTo>
                    <a:pt x="18207" y="15958"/>
                  </a:lnTo>
                  <a:lnTo>
                    <a:pt x="17173" y="17196"/>
                  </a:lnTo>
                  <a:lnTo>
                    <a:pt x="15929" y="18224"/>
                  </a:lnTo>
                  <a:lnTo>
                    <a:pt x="14320" y="18367"/>
                  </a:lnTo>
                  <a:lnTo>
                    <a:pt x="12713" y="18212"/>
                  </a:lnTo>
                  <a:lnTo>
                    <a:pt x="11475" y="17178"/>
                  </a:lnTo>
                  <a:lnTo>
                    <a:pt x="10447" y="15934"/>
                  </a:lnTo>
                  <a:lnTo>
                    <a:pt x="10304" y="14325"/>
                  </a:lnTo>
                  <a:lnTo>
                    <a:pt x="10459" y="12718"/>
                  </a:lnTo>
                  <a:lnTo>
                    <a:pt x="11493" y="11480"/>
                  </a:lnTo>
                  <a:lnTo>
                    <a:pt x="12737" y="10452"/>
                  </a:lnTo>
                  <a:lnTo>
                    <a:pt x="14346" y="10309"/>
                  </a:lnTo>
                  <a:close/>
                  <a:moveTo>
                    <a:pt x="13042" y="18486"/>
                  </a:moveTo>
                  <a:lnTo>
                    <a:pt x="14332" y="18609"/>
                  </a:lnTo>
                  <a:lnTo>
                    <a:pt x="15598" y="18496"/>
                  </a:lnTo>
                  <a:lnTo>
                    <a:pt x="14317" y="19551"/>
                  </a:lnTo>
                  <a:lnTo>
                    <a:pt x="13042" y="18486"/>
                  </a:lnTo>
                  <a:close/>
                  <a:moveTo>
                    <a:pt x="10658" y="18259"/>
                  </a:moveTo>
                  <a:lnTo>
                    <a:pt x="12615" y="18446"/>
                  </a:lnTo>
                  <a:lnTo>
                    <a:pt x="14128" y="19710"/>
                  </a:lnTo>
                  <a:lnTo>
                    <a:pt x="11018" y="22272"/>
                  </a:lnTo>
                  <a:lnTo>
                    <a:pt x="10658" y="18259"/>
                  </a:lnTo>
                  <a:close/>
                  <a:moveTo>
                    <a:pt x="17986" y="18283"/>
                  </a:moveTo>
                  <a:lnTo>
                    <a:pt x="17601" y="22294"/>
                  </a:lnTo>
                  <a:lnTo>
                    <a:pt x="14506" y="19710"/>
                  </a:lnTo>
                  <a:lnTo>
                    <a:pt x="16022" y="18459"/>
                  </a:lnTo>
                  <a:lnTo>
                    <a:pt x="17986" y="18283"/>
                  </a:lnTo>
                  <a:close/>
                  <a:moveTo>
                    <a:pt x="6192" y="17828"/>
                  </a:moveTo>
                  <a:lnTo>
                    <a:pt x="10412" y="18234"/>
                  </a:lnTo>
                  <a:lnTo>
                    <a:pt x="10792" y="22459"/>
                  </a:lnTo>
                  <a:lnTo>
                    <a:pt x="8241" y="24561"/>
                  </a:lnTo>
                  <a:lnTo>
                    <a:pt x="4389" y="24218"/>
                  </a:lnTo>
                  <a:lnTo>
                    <a:pt x="4073" y="20365"/>
                  </a:lnTo>
                  <a:lnTo>
                    <a:pt x="6192" y="17828"/>
                  </a:lnTo>
                  <a:close/>
                  <a:moveTo>
                    <a:pt x="22457" y="17882"/>
                  </a:moveTo>
                  <a:lnTo>
                    <a:pt x="24560" y="20433"/>
                  </a:lnTo>
                  <a:lnTo>
                    <a:pt x="24217" y="24283"/>
                  </a:lnTo>
                  <a:lnTo>
                    <a:pt x="20364" y="24601"/>
                  </a:lnTo>
                  <a:lnTo>
                    <a:pt x="17825" y="22482"/>
                  </a:lnTo>
                  <a:lnTo>
                    <a:pt x="18233" y="18260"/>
                  </a:lnTo>
                  <a:lnTo>
                    <a:pt x="22457" y="17882"/>
                  </a:lnTo>
                  <a:close/>
                  <a:moveTo>
                    <a:pt x="14315" y="19867"/>
                  </a:moveTo>
                  <a:lnTo>
                    <a:pt x="17571" y="22587"/>
                  </a:lnTo>
                  <a:lnTo>
                    <a:pt x="17254" y="25876"/>
                  </a:lnTo>
                  <a:lnTo>
                    <a:pt x="14288" y="28357"/>
                  </a:lnTo>
                  <a:lnTo>
                    <a:pt x="11339" y="25858"/>
                  </a:lnTo>
                  <a:lnTo>
                    <a:pt x="11042" y="22566"/>
                  </a:lnTo>
                  <a:lnTo>
                    <a:pt x="14315" y="19867"/>
                  </a:lnTo>
                  <a:close/>
                  <a:moveTo>
                    <a:pt x="14383" y="1"/>
                  </a:moveTo>
                  <a:lnTo>
                    <a:pt x="11183" y="2676"/>
                  </a:lnTo>
                  <a:lnTo>
                    <a:pt x="11177" y="2726"/>
                  </a:lnTo>
                  <a:lnTo>
                    <a:pt x="10871" y="5900"/>
                  </a:lnTo>
                  <a:lnTo>
                    <a:pt x="8388" y="3826"/>
                  </a:lnTo>
                  <a:lnTo>
                    <a:pt x="4232" y="4167"/>
                  </a:lnTo>
                  <a:lnTo>
                    <a:pt x="3862" y="8321"/>
                  </a:lnTo>
                  <a:lnTo>
                    <a:pt x="3893" y="8361"/>
                  </a:lnTo>
                  <a:lnTo>
                    <a:pt x="5921" y="10821"/>
                  </a:lnTo>
                  <a:lnTo>
                    <a:pt x="2696" y="11110"/>
                  </a:lnTo>
                  <a:lnTo>
                    <a:pt x="0" y="14291"/>
                  </a:lnTo>
                  <a:lnTo>
                    <a:pt x="2674" y="17490"/>
                  </a:lnTo>
                  <a:lnTo>
                    <a:pt x="5898" y="17800"/>
                  </a:lnTo>
                  <a:lnTo>
                    <a:pt x="3822" y="20287"/>
                  </a:lnTo>
                  <a:lnTo>
                    <a:pt x="4164" y="24443"/>
                  </a:lnTo>
                  <a:lnTo>
                    <a:pt x="8317" y="24812"/>
                  </a:lnTo>
                  <a:lnTo>
                    <a:pt x="10816" y="22751"/>
                  </a:lnTo>
                  <a:lnTo>
                    <a:pt x="11105" y="25978"/>
                  </a:lnTo>
                  <a:lnTo>
                    <a:pt x="14288" y="28675"/>
                  </a:lnTo>
                  <a:lnTo>
                    <a:pt x="17487" y="25999"/>
                  </a:lnTo>
                  <a:lnTo>
                    <a:pt x="17493" y="25950"/>
                  </a:lnTo>
                  <a:lnTo>
                    <a:pt x="17799" y="22775"/>
                  </a:lnTo>
                  <a:lnTo>
                    <a:pt x="20283" y="24851"/>
                  </a:lnTo>
                  <a:lnTo>
                    <a:pt x="24440" y="24510"/>
                  </a:lnTo>
                  <a:lnTo>
                    <a:pt x="24810" y="20356"/>
                  </a:lnTo>
                  <a:lnTo>
                    <a:pt x="24779" y="20317"/>
                  </a:lnTo>
                  <a:lnTo>
                    <a:pt x="22749" y="17857"/>
                  </a:lnTo>
                  <a:lnTo>
                    <a:pt x="25976" y="17568"/>
                  </a:lnTo>
                  <a:lnTo>
                    <a:pt x="28671" y="14386"/>
                  </a:lnTo>
                  <a:lnTo>
                    <a:pt x="25996" y="11188"/>
                  </a:lnTo>
                  <a:lnTo>
                    <a:pt x="22772" y="10877"/>
                  </a:lnTo>
                  <a:lnTo>
                    <a:pt x="24848" y="8390"/>
                  </a:lnTo>
                  <a:lnTo>
                    <a:pt x="24505" y="4235"/>
                  </a:lnTo>
                  <a:lnTo>
                    <a:pt x="20351" y="3864"/>
                  </a:lnTo>
                  <a:lnTo>
                    <a:pt x="17852" y="5925"/>
                  </a:lnTo>
                  <a:lnTo>
                    <a:pt x="17564" y="2698"/>
                  </a:lnTo>
                  <a:lnTo>
                    <a:pt x="143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6"/>
            <p:cNvSpPr/>
            <p:nvPr/>
          </p:nvSpPr>
          <p:spPr>
            <a:xfrm>
              <a:off x="4662092" y="2804719"/>
              <a:ext cx="641273" cy="641337"/>
            </a:xfrm>
            <a:custGeom>
              <a:avLst/>
              <a:gdLst/>
              <a:ahLst/>
              <a:cxnLst/>
              <a:rect l="l" t="t" r="r" b="b"/>
              <a:pathLst>
                <a:path w="20068" h="20070" extrusionOk="0">
                  <a:moveTo>
                    <a:pt x="14188" y="0"/>
                  </a:moveTo>
                  <a:lnTo>
                    <a:pt x="11254" y="933"/>
                  </a:lnTo>
                  <a:lnTo>
                    <a:pt x="10033" y="3250"/>
                  </a:lnTo>
                  <a:lnTo>
                    <a:pt x="8810" y="933"/>
                  </a:lnTo>
                  <a:lnTo>
                    <a:pt x="5876" y="3"/>
                  </a:lnTo>
                  <a:lnTo>
                    <a:pt x="4460" y="2735"/>
                  </a:lnTo>
                  <a:lnTo>
                    <a:pt x="5234" y="5237"/>
                  </a:lnTo>
                  <a:lnTo>
                    <a:pt x="2731" y="4464"/>
                  </a:lnTo>
                  <a:lnTo>
                    <a:pt x="0" y="5881"/>
                  </a:lnTo>
                  <a:lnTo>
                    <a:pt x="930" y="8815"/>
                  </a:lnTo>
                  <a:lnTo>
                    <a:pt x="3247" y="10036"/>
                  </a:lnTo>
                  <a:lnTo>
                    <a:pt x="931" y="11259"/>
                  </a:lnTo>
                  <a:lnTo>
                    <a:pt x="2" y="14193"/>
                  </a:lnTo>
                  <a:lnTo>
                    <a:pt x="2734" y="15608"/>
                  </a:lnTo>
                  <a:lnTo>
                    <a:pt x="5236" y="14835"/>
                  </a:lnTo>
                  <a:lnTo>
                    <a:pt x="4463" y="17337"/>
                  </a:lnTo>
                  <a:lnTo>
                    <a:pt x="5880" y="20069"/>
                  </a:lnTo>
                  <a:lnTo>
                    <a:pt x="8812" y="19138"/>
                  </a:lnTo>
                  <a:lnTo>
                    <a:pt x="10035" y="16821"/>
                  </a:lnTo>
                  <a:lnTo>
                    <a:pt x="11256" y="19137"/>
                  </a:lnTo>
                  <a:lnTo>
                    <a:pt x="14193" y="20069"/>
                  </a:lnTo>
                  <a:lnTo>
                    <a:pt x="15608" y="17336"/>
                  </a:lnTo>
                  <a:lnTo>
                    <a:pt x="14833" y="14833"/>
                  </a:lnTo>
                  <a:lnTo>
                    <a:pt x="17337" y="15607"/>
                  </a:lnTo>
                  <a:lnTo>
                    <a:pt x="20068" y="14190"/>
                  </a:lnTo>
                  <a:lnTo>
                    <a:pt x="19137" y="11256"/>
                  </a:lnTo>
                  <a:lnTo>
                    <a:pt x="16821" y="10033"/>
                  </a:lnTo>
                  <a:lnTo>
                    <a:pt x="19137" y="8812"/>
                  </a:lnTo>
                  <a:lnTo>
                    <a:pt x="20067" y="5877"/>
                  </a:lnTo>
                  <a:lnTo>
                    <a:pt x="17333" y="4461"/>
                  </a:lnTo>
                  <a:lnTo>
                    <a:pt x="14832" y="5235"/>
                  </a:lnTo>
                  <a:lnTo>
                    <a:pt x="14832" y="5235"/>
                  </a:lnTo>
                  <a:lnTo>
                    <a:pt x="15606" y="2734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9" name="Google Shape;6989;p36"/>
            <p:cNvGrpSpPr/>
            <p:nvPr/>
          </p:nvGrpSpPr>
          <p:grpSpPr>
            <a:xfrm>
              <a:off x="4765820" y="2908517"/>
              <a:ext cx="433827" cy="433756"/>
              <a:chOff x="4765820" y="2908517"/>
              <a:chExt cx="433827" cy="433756"/>
            </a:xfrm>
          </p:grpSpPr>
          <p:sp>
            <p:nvSpPr>
              <p:cNvPr id="6990" name="Google Shape;6990;p36"/>
              <p:cNvSpPr/>
              <p:nvPr/>
            </p:nvSpPr>
            <p:spPr>
              <a:xfrm>
                <a:off x="4932340" y="2908517"/>
                <a:ext cx="100690" cy="110628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462" extrusionOk="0">
                    <a:moveTo>
                      <a:pt x="1576" y="1"/>
                    </a:moveTo>
                    <a:lnTo>
                      <a:pt x="1" y="2985"/>
                    </a:lnTo>
                    <a:lnTo>
                      <a:pt x="1548" y="3461"/>
                    </a:lnTo>
                    <a:lnTo>
                      <a:pt x="3151" y="2984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36"/>
              <p:cNvSpPr/>
              <p:nvPr/>
            </p:nvSpPr>
            <p:spPr>
              <a:xfrm>
                <a:off x="5033000" y="297198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3225" y="0"/>
                    </a:moveTo>
                    <a:lnTo>
                      <a:pt x="1" y="998"/>
                    </a:lnTo>
                    <a:lnTo>
                      <a:pt x="850" y="2499"/>
                    </a:lnTo>
                    <a:lnTo>
                      <a:pt x="2227" y="3224"/>
                    </a:lnTo>
                    <a:lnTo>
                      <a:pt x="3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36"/>
              <p:cNvSpPr/>
              <p:nvPr/>
            </p:nvSpPr>
            <p:spPr>
              <a:xfrm>
                <a:off x="5088667" y="3075031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485" y="0"/>
                    </a:moveTo>
                    <a:lnTo>
                      <a:pt x="0" y="1574"/>
                    </a:lnTo>
                    <a:lnTo>
                      <a:pt x="488" y="3150"/>
                    </a:lnTo>
                    <a:lnTo>
                      <a:pt x="3472" y="1574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36"/>
              <p:cNvSpPr/>
              <p:nvPr/>
            </p:nvSpPr>
            <p:spPr>
              <a:xfrm>
                <a:off x="5033064" y="3175691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2228" y="0"/>
                    </a:moveTo>
                    <a:lnTo>
                      <a:pt x="770" y="770"/>
                    </a:lnTo>
                    <a:lnTo>
                      <a:pt x="0" y="2228"/>
                    </a:lnTo>
                    <a:lnTo>
                      <a:pt x="3224" y="3224"/>
                    </a:lnTo>
                    <a:lnTo>
                      <a:pt x="22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36"/>
              <p:cNvSpPr/>
              <p:nvPr/>
            </p:nvSpPr>
            <p:spPr>
              <a:xfrm>
                <a:off x="4932436" y="3231294"/>
                <a:ext cx="100658" cy="11098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473" extrusionOk="0">
                    <a:moveTo>
                      <a:pt x="1575" y="1"/>
                    </a:moveTo>
                    <a:lnTo>
                      <a:pt x="0" y="488"/>
                    </a:lnTo>
                    <a:lnTo>
                      <a:pt x="1575" y="3472"/>
                    </a:lnTo>
                    <a:lnTo>
                      <a:pt x="3149" y="488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36"/>
              <p:cNvSpPr/>
              <p:nvPr/>
            </p:nvSpPr>
            <p:spPr>
              <a:xfrm>
                <a:off x="4829411" y="3175698"/>
                <a:ext cx="103055" cy="103055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3225" extrusionOk="0">
                    <a:moveTo>
                      <a:pt x="995" y="1"/>
                    </a:moveTo>
                    <a:lnTo>
                      <a:pt x="0" y="3225"/>
                    </a:lnTo>
                    <a:lnTo>
                      <a:pt x="0" y="3225"/>
                    </a:lnTo>
                    <a:lnTo>
                      <a:pt x="3224" y="2227"/>
                    </a:lnTo>
                    <a:lnTo>
                      <a:pt x="2454" y="769"/>
                    </a:lnTo>
                    <a:lnTo>
                      <a:pt x="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36"/>
              <p:cNvSpPr/>
              <p:nvPr/>
            </p:nvSpPr>
            <p:spPr>
              <a:xfrm>
                <a:off x="4765820" y="3075038"/>
                <a:ext cx="110980" cy="10069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151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2985" y="3151"/>
                    </a:lnTo>
                    <a:lnTo>
                      <a:pt x="3473" y="1576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36"/>
              <p:cNvSpPr/>
              <p:nvPr/>
            </p:nvSpPr>
            <p:spPr>
              <a:xfrm>
                <a:off x="4831392" y="2972652"/>
                <a:ext cx="100978" cy="102416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3205" extrusionOk="0">
                    <a:moveTo>
                      <a:pt x="1" y="0"/>
                    </a:moveTo>
                    <a:lnTo>
                      <a:pt x="933" y="3204"/>
                    </a:lnTo>
                    <a:lnTo>
                      <a:pt x="2392" y="2436"/>
                    </a:lnTo>
                    <a:lnTo>
                      <a:pt x="3160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8" name="Google Shape;6998;p36"/>
            <p:cNvGrpSpPr/>
            <p:nvPr/>
          </p:nvGrpSpPr>
          <p:grpSpPr>
            <a:xfrm>
              <a:off x="4662124" y="2804719"/>
              <a:ext cx="641249" cy="641345"/>
              <a:chOff x="4662124" y="2804719"/>
              <a:chExt cx="641249" cy="641345"/>
            </a:xfrm>
          </p:grpSpPr>
          <p:sp>
            <p:nvSpPr>
              <p:cNvPr id="6999" name="Google Shape;6999;p36"/>
              <p:cNvSpPr/>
              <p:nvPr/>
            </p:nvSpPr>
            <p:spPr>
              <a:xfrm>
                <a:off x="4849959" y="3246888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2581" y="0"/>
                    </a:moveTo>
                    <a:lnTo>
                      <a:pt x="1" y="6232"/>
                    </a:lnTo>
                    <a:lnTo>
                      <a:pt x="2933" y="5301"/>
                    </a:lnTo>
                    <a:lnTo>
                      <a:pt x="4156" y="2984"/>
                    </a:lnTo>
                    <a:lnTo>
                      <a:pt x="258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36"/>
              <p:cNvSpPr/>
              <p:nvPr/>
            </p:nvSpPr>
            <p:spPr>
              <a:xfrm>
                <a:off x="5033064" y="3246888"/>
                <a:ext cx="127820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6233" extrusionOk="0">
                    <a:moveTo>
                      <a:pt x="0" y="0"/>
                    </a:moveTo>
                    <a:lnTo>
                      <a:pt x="2584" y="6232"/>
                    </a:lnTo>
                    <a:lnTo>
                      <a:pt x="3999" y="3499"/>
                    </a:lnTo>
                    <a:lnTo>
                      <a:pt x="3224" y="9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36"/>
              <p:cNvSpPr/>
              <p:nvPr/>
            </p:nvSpPr>
            <p:spPr>
              <a:xfrm>
                <a:off x="5104229" y="3125329"/>
                <a:ext cx="199144" cy="132837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4157" extrusionOk="0">
                    <a:moveTo>
                      <a:pt x="2985" y="0"/>
                    </a:moveTo>
                    <a:lnTo>
                      <a:pt x="1" y="1576"/>
                    </a:lnTo>
                    <a:lnTo>
                      <a:pt x="6232" y="4157"/>
                    </a:lnTo>
                    <a:lnTo>
                      <a:pt x="5301" y="1223"/>
                    </a:lnTo>
                    <a:lnTo>
                      <a:pt x="298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36"/>
              <p:cNvSpPr/>
              <p:nvPr/>
            </p:nvSpPr>
            <p:spPr>
              <a:xfrm>
                <a:off x="5104165" y="2947272"/>
                <a:ext cx="199176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3999" extrusionOk="0">
                    <a:moveTo>
                      <a:pt x="3499" y="0"/>
                    </a:moveTo>
                    <a:lnTo>
                      <a:pt x="998" y="774"/>
                    </a:lnTo>
                    <a:lnTo>
                      <a:pt x="0" y="3998"/>
                    </a:lnTo>
                    <a:lnTo>
                      <a:pt x="6233" y="1416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36"/>
              <p:cNvSpPr/>
              <p:nvPr/>
            </p:nvSpPr>
            <p:spPr>
              <a:xfrm>
                <a:off x="4982702" y="2804719"/>
                <a:ext cx="132805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233" extrusionOk="0">
                    <a:moveTo>
                      <a:pt x="4155" y="0"/>
                    </a:moveTo>
                    <a:lnTo>
                      <a:pt x="1221" y="933"/>
                    </a:lnTo>
                    <a:lnTo>
                      <a:pt x="0" y="3250"/>
                    </a:lnTo>
                    <a:lnTo>
                      <a:pt x="1575" y="6233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36"/>
              <p:cNvSpPr/>
              <p:nvPr/>
            </p:nvSpPr>
            <p:spPr>
              <a:xfrm>
                <a:off x="4662124" y="3175723"/>
                <a:ext cx="199112" cy="127788"/>
              </a:xfrm>
              <a:custGeom>
                <a:avLst/>
                <a:gdLst/>
                <a:ahLst/>
                <a:cxnLst/>
                <a:rect l="l" t="t" r="r" b="b"/>
                <a:pathLst>
                  <a:path w="6231" h="3999" extrusionOk="0">
                    <a:moveTo>
                      <a:pt x="6230" y="1"/>
                    </a:moveTo>
                    <a:lnTo>
                      <a:pt x="1" y="2583"/>
                    </a:lnTo>
                    <a:lnTo>
                      <a:pt x="2733" y="3998"/>
                    </a:lnTo>
                    <a:lnTo>
                      <a:pt x="5235" y="3225"/>
                    </a:lnTo>
                    <a:lnTo>
                      <a:pt x="6230" y="1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36"/>
              <p:cNvSpPr/>
              <p:nvPr/>
            </p:nvSpPr>
            <p:spPr>
              <a:xfrm>
                <a:off x="4804582" y="2804814"/>
                <a:ext cx="127788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3999" h="6232" extrusionOk="0">
                    <a:moveTo>
                      <a:pt x="1417" y="0"/>
                    </a:moveTo>
                    <a:lnTo>
                      <a:pt x="1" y="2732"/>
                    </a:lnTo>
                    <a:lnTo>
                      <a:pt x="775" y="5234"/>
                    </a:lnTo>
                    <a:lnTo>
                      <a:pt x="3999" y="6231"/>
                    </a:lnTo>
                    <a:lnTo>
                      <a:pt x="3999" y="62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36"/>
              <p:cNvSpPr/>
              <p:nvPr/>
            </p:nvSpPr>
            <p:spPr>
              <a:xfrm>
                <a:off x="4666693" y="2994599"/>
                <a:ext cx="189972" cy="126446"/>
              </a:xfrm>
              <a:custGeom>
                <a:avLst/>
                <a:gdLst/>
                <a:ahLst/>
                <a:cxnLst/>
                <a:rect l="l" t="t" r="r" b="b"/>
                <a:pathLst>
                  <a:path w="5945" h="3957" extrusionOk="0">
                    <a:moveTo>
                      <a:pt x="1" y="0"/>
                    </a:moveTo>
                    <a:lnTo>
                      <a:pt x="886" y="2788"/>
                    </a:lnTo>
                    <a:lnTo>
                      <a:pt x="3103" y="3957"/>
                    </a:lnTo>
                    <a:lnTo>
                      <a:pt x="5944" y="2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5A358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7" name="Google Shape;7007;p36"/>
            <p:cNvGrpSpPr/>
            <p:nvPr/>
          </p:nvGrpSpPr>
          <p:grpSpPr>
            <a:xfrm>
              <a:off x="4860600" y="3003866"/>
              <a:ext cx="243373" cy="243053"/>
              <a:chOff x="4860600" y="3003866"/>
              <a:chExt cx="243373" cy="243053"/>
            </a:xfrm>
          </p:grpSpPr>
          <p:sp>
            <p:nvSpPr>
              <p:cNvPr id="7008" name="Google Shape;7008;p36"/>
              <p:cNvSpPr/>
              <p:nvPr/>
            </p:nvSpPr>
            <p:spPr>
              <a:xfrm>
                <a:off x="4907798" y="3200265"/>
                <a:ext cx="74966" cy="46654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460" extrusionOk="0">
                    <a:moveTo>
                      <a:pt x="1" y="1"/>
                    </a:moveTo>
                    <a:lnTo>
                      <a:pt x="771" y="1459"/>
                    </a:lnTo>
                    <a:lnTo>
                      <a:pt x="2346" y="972"/>
                    </a:lnTo>
                    <a:lnTo>
                      <a:pt x="1129" y="5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09" name="Google Shape;7009;p36"/>
              <p:cNvGrpSpPr/>
              <p:nvPr/>
            </p:nvGrpSpPr>
            <p:grpSpPr>
              <a:xfrm>
                <a:off x="4860600" y="3003866"/>
                <a:ext cx="243373" cy="243053"/>
                <a:chOff x="4860600" y="3003866"/>
                <a:chExt cx="243373" cy="243053"/>
              </a:xfrm>
            </p:grpSpPr>
            <p:sp>
              <p:nvSpPr>
                <p:cNvPr id="7010" name="Google Shape;7010;p36"/>
                <p:cNvSpPr/>
                <p:nvPr/>
              </p:nvSpPr>
              <p:spPr>
                <a:xfrm>
                  <a:off x="4981807" y="3003866"/>
                  <a:ext cx="75094" cy="4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8" extrusionOk="0">
                      <a:moveTo>
                        <a:pt x="1603" y="1"/>
                      </a:moveTo>
                      <a:lnTo>
                        <a:pt x="0" y="478"/>
                      </a:lnTo>
                      <a:lnTo>
                        <a:pt x="1246" y="865"/>
                      </a:lnTo>
                      <a:lnTo>
                        <a:pt x="2350" y="1418"/>
                      </a:lnTo>
                      <a:lnTo>
                        <a:pt x="16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1" name="Google Shape;7011;p36"/>
                <p:cNvSpPr/>
                <p:nvPr/>
              </p:nvSpPr>
              <p:spPr>
                <a:xfrm>
                  <a:off x="5057382" y="3124754"/>
                  <a:ext cx="46590" cy="7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" h="2346" extrusionOk="0">
                      <a:moveTo>
                        <a:pt x="971" y="0"/>
                      </a:moveTo>
                      <a:lnTo>
                        <a:pt x="595" y="1216"/>
                      </a:lnTo>
                      <a:lnTo>
                        <a:pt x="0" y="2345"/>
                      </a:lnTo>
                      <a:lnTo>
                        <a:pt x="1457" y="1574"/>
                      </a:lnTo>
                      <a:lnTo>
                        <a:pt x="9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2" name="Google Shape;7012;p36"/>
                <p:cNvSpPr/>
                <p:nvPr/>
              </p:nvSpPr>
              <p:spPr>
                <a:xfrm>
                  <a:off x="4860919" y="3050553"/>
                  <a:ext cx="45312" cy="75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2352" extrusionOk="0">
                      <a:moveTo>
                        <a:pt x="1418" y="1"/>
                      </a:moveTo>
                      <a:lnTo>
                        <a:pt x="1" y="749"/>
                      </a:lnTo>
                      <a:lnTo>
                        <a:pt x="481" y="2352"/>
                      </a:lnTo>
                      <a:lnTo>
                        <a:pt x="865" y="1106"/>
                      </a:lnTo>
                      <a:lnTo>
                        <a:pt x="141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3" name="Google Shape;7013;p36"/>
                <p:cNvSpPr/>
                <p:nvPr/>
              </p:nvSpPr>
              <p:spPr>
                <a:xfrm>
                  <a:off x="5056967" y="3049850"/>
                  <a:ext cx="46622" cy="74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" h="2345" extrusionOk="0">
                      <a:moveTo>
                        <a:pt x="0" y="0"/>
                      </a:moveTo>
                      <a:lnTo>
                        <a:pt x="596" y="1127"/>
                      </a:lnTo>
                      <a:lnTo>
                        <a:pt x="973" y="2344"/>
                      </a:lnTo>
                      <a:lnTo>
                        <a:pt x="1459" y="7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4" name="Google Shape;7014;p36"/>
                <p:cNvSpPr/>
                <p:nvPr/>
              </p:nvSpPr>
              <p:spPr>
                <a:xfrm>
                  <a:off x="4860600" y="3126192"/>
                  <a:ext cx="47038" cy="7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2326" extrusionOk="0">
                      <a:moveTo>
                        <a:pt x="473" y="0"/>
                      </a:moveTo>
                      <a:lnTo>
                        <a:pt x="1" y="1531"/>
                      </a:lnTo>
                      <a:lnTo>
                        <a:pt x="1472" y="2326"/>
                      </a:lnTo>
                      <a:lnTo>
                        <a:pt x="864" y="1174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5" name="Google Shape;7015;p36"/>
                <p:cNvSpPr/>
                <p:nvPr/>
              </p:nvSpPr>
              <p:spPr>
                <a:xfrm>
                  <a:off x="4906903" y="3003930"/>
                  <a:ext cx="74934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459" extrusionOk="0">
                      <a:moveTo>
                        <a:pt x="770" y="0"/>
                      </a:moveTo>
                      <a:lnTo>
                        <a:pt x="0" y="1458"/>
                      </a:lnTo>
                      <a:lnTo>
                        <a:pt x="1127" y="863"/>
                      </a:lnTo>
                      <a:lnTo>
                        <a:pt x="2344" y="486"/>
                      </a:lnTo>
                      <a:lnTo>
                        <a:pt x="7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6" name="Google Shape;7016;p36"/>
                <p:cNvSpPr/>
                <p:nvPr/>
              </p:nvSpPr>
              <p:spPr>
                <a:xfrm>
                  <a:off x="4983245" y="3199817"/>
                  <a:ext cx="74391" cy="4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8" h="1474" extrusionOk="0">
                      <a:moveTo>
                        <a:pt x="2327" y="1"/>
                      </a:moveTo>
                      <a:lnTo>
                        <a:pt x="1174" y="609"/>
                      </a:lnTo>
                      <a:lnTo>
                        <a:pt x="0" y="1000"/>
                      </a:lnTo>
                      <a:lnTo>
                        <a:pt x="1531" y="1473"/>
                      </a:lnTo>
                      <a:lnTo>
                        <a:pt x="232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17" name="Google Shape;7017;p36"/>
            <p:cNvSpPr/>
            <p:nvPr/>
          </p:nvSpPr>
          <p:spPr>
            <a:xfrm>
              <a:off x="4876769" y="3019141"/>
              <a:ext cx="211926" cy="212181"/>
            </a:xfrm>
            <a:custGeom>
              <a:avLst/>
              <a:gdLst/>
              <a:ahLst/>
              <a:cxnLst/>
              <a:rect l="l" t="t" r="r" b="b"/>
              <a:pathLst>
                <a:path w="6632" h="6640" extrusionOk="0">
                  <a:moveTo>
                    <a:pt x="3287" y="0"/>
                  </a:moveTo>
                  <a:lnTo>
                    <a:pt x="2098" y="387"/>
                  </a:lnTo>
                  <a:lnTo>
                    <a:pt x="972" y="982"/>
                  </a:lnTo>
                  <a:lnTo>
                    <a:pt x="376" y="2109"/>
                  </a:lnTo>
                  <a:lnTo>
                    <a:pt x="1" y="3326"/>
                  </a:lnTo>
                  <a:lnTo>
                    <a:pt x="378" y="4542"/>
                  </a:lnTo>
                  <a:lnTo>
                    <a:pt x="972" y="5669"/>
                  </a:lnTo>
                  <a:lnTo>
                    <a:pt x="2100" y="6264"/>
                  </a:lnTo>
                  <a:lnTo>
                    <a:pt x="3317" y="6640"/>
                  </a:lnTo>
                  <a:lnTo>
                    <a:pt x="4534" y="6263"/>
                  </a:lnTo>
                  <a:lnTo>
                    <a:pt x="5661" y="5669"/>
                  </a:lnTo>
                  <a:lnTo>
                    <a:pt x="6255" y="4542"/>
                  </a:lnTo>
                  <a:lnTo>
                    <a:pt x="6631" y="3323"/>
                  </a:lnTo>
                  <a:lnTo>
                    <a:pt x="6255" y="2108"/>
                  </a:lnTo>
                  <a:lnTo>
                    <a:pt x="5637" y="940"/>
                  </a:lnTo>
                  <a:lnTo>
                    <a:pt x="4533" y="387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6"/>
            <p:cNvSpPr/>
            <p:nvPr/>
          </p:nvSpPr>
          <p:spPr>
            <a:xfrm>
              <a:off x="4657362" y="2800053"/>
              <a:ext cx="650732" cy="650668"/>
            </a:xfrm>
            <a:custGeom>
              <a:avLst/>
              <a:gdLst/>
              <a:ahLst/>
              <a:cxnLst/>
              <a:rect l="l" t="t" r="r" b="b"/>
              <a:pathLst>
                <a:path w="20364" h="20362" extrusionOk="0">
                  <a:moveTo>
                    <a:pt x="6086" y="295"/>
                  </a:moveTo>
                  <a:lnTo>
                    <a:pt x="8876" y="1179"/>
                  </a:lnTo>
                  <a:lnTo>
                    <a:pt x="10043" y="3396"/>
                  </a:lnTo>
                  <a:lnTo>
                    <a:pt x="8546" y="6236"/>
                  </a:lnTo>
                  <a:lnTo>
                    <a:pt x="5479" y="5288"/>
                  </a:lnTo>
                  <a:lnTo>
                    <a:pt x="4740" y="2894"/>
                  </a:lnTo>
                  <a:lnTo>
                    <a:pt x="6086" y="295"/>
                  </a:lnTo>
                  <a:close/>
                  <a:moveTo>
                    <a:pt x="14274" y="294"/>
                  </a:moveTo>
                  <a:lnTo>
                    <a:pt x="15620" y="2891"/>
                  </a:lnTo>
                  <a:lnTo>
                    <a:pt x="14882" y="5286"/>
                  </a:lnTo>
                  <a:lnTo>
                    <a:pt x="11817" y="6236"/>
                  </a:lnTo>
                  <a:lnTo>
                    <a:pt x="10317" y="3396"/>
                  </a:lnTo>
                  <a:lnTo>
                    <a:pt x="11487" y="1179"/>
                  </a:lnTo>
                  <a:lnTo>
                    <a:pt x="14274" y="294"/>
                  </a:lnTo>
                  <a:close/>
                  <a:moveTo>
                    <a:pt x="10181" y="3657"/>
                  </a:moveTo>
                  <a:lnTo>
                    <a:pt x="11583" y="6309"/>
                  </a:lnTo>
                  <a:lnTo>
                    <a:pt x="10184" y="6742"/>
                  </a:lnTo>
                  <a:lnTo>
                    <a:pt x="8781" y="6308"/>
                  </a:lnTo>
                  <a:lnTo>
                    <a:pt x="10181" y="3657"/>
                  </a:lnTo>
                  <a:close/>
                  <a:moveTo>
                    <a:pt x="8667" y="6526"/>
                  </a:moveTo>
                  <a:lnTo>
                    <a:pt x="9773" y="6868"/>
                  </a:lnTo>
                  <a:lnTo>
                    <a:pt x="8907" y="7136"/>
                  </a:lnTo>
                  <a:lnTo>
                    <a:pt x="8128" y="7546"/>
                  </a:lnTo>
                  <a:lnTo>
                    <a:pt x="8128" y="7546"/>
                  </a:lnTo>
                  <a:lnTo>
                    <a:pt x="8667" y="6526"/>
                  </a:lnTo>
                  <a:close/>
                  <a:moveTo>
                    <a:pt x="11696" y="6526"/>
                  </a:moveTo>
                  <a:lnTo>
                    <a:pt x="12235" y="7548"/>
                  </a:lnTo>
                  <a:lnTo>
                    <a:pt x="11444" y="7131"/>
                  </a:lnTo>
                  <a:lnTo>
                    <a:pt x="11434" y="7128"/>
                  </a:lnTo>
                  <a:lnTo>
                    <a:pt x="10590" y="6868"/>
                  </a:lnTo>
                  <a:lnTo>
                    <a:pt x="11696" y="6526"/>
                  </a:lnTo>
                  <a:close/>
                  <a:moveTo>
                    <a:pt x="14796" y="5565"/>
                  </a:moveTo>
                  <a:lnTo>
                    <a:pt x="13910" y="8429"/>
                  </a:lnTo>
                  <a:lnTo>
                    <a:pt x="12615" y="7746"/>
                  </a:lnTo>
                  <a:lnTo>
                    <a:pt x="11932" y="6451"/>
                  </a:lnTo>
                  <a:lnTo>
                    <a:pt x="14796" y="5565"/>
                  </a:lnTo>
                  <a:close/>
                  <a:moveTo>
                    <a:pt x="5567" y="5567"/>
                  </a:moveTo>
                  <a:lnTo>
                    <a:pt x="8431" y="6452"/>
                  </a:lnTo>
                  <a:lnTo>
                    <a:pt x="7747" y="7748"/>
                  </a:lnTo>
                  <a:lnTo>
                    <a:pt x="6453" y="8432"/>
                  </a:lnTo>
                  <a:lnTo>
                    <a:pt x="5567" y="5567"/>
                  </a:lnTo>
                  <a:close/>
                  <a:moveTo>
                    <a:pt x="7547" y="8129"/>
                  </a:moveTo>
                  <a:lnTo>
                    <a:pt x="7130" y="8918"/>
                  </a:lnTo>
                  <a:lnTo>
                    <a:pt x="7128" y="8930"/>
                  </a:lnTo>
                  <a:lnTo>
                    <a:pt x="6867" y="9771"/>
                  </a:lnTo>
                  <a:lnTo>
                    <a:pt x="6525" y="8667"/>
                  </a:lnTo>
                  <a:lnTo>
                    <a:pt x="7547" y="8129"/>
                  </a:lnTo>
                  <a:close/>
                  <a:moveTo>
                    <a:pt x="12817" y="8128"/>
                  </a:moveTo>
                  <a:lnTo>
                    <a:pt x="13838" y="8666"/>
                  </a:lnTo>
                  <a:lnTo>
                    <a:pt x="13496" y="9773"/>
                  </a:lnTo>
                  <a:lnTo>
                    <a:pt x="13228" y="8907"/>
                  </a:lnTo>
                  <a:lnTo>
                    <a:pt x="12817" y="8128"/>
                  </a:lnTo>
                  <a:close/>
                  <a:moveTo>
                    <a:pt x="17471" y="4741"/>
                  </a:moveTo>
                  <a:lnTo>
                    <a:pt x="20069" y="6087"/>
                  </a:lnTo>
                  <a:lnTo>
                    <a:pt x="19186" y="8876"/>
                  </a:lnTo>
                  <a:lnTo>
                    <a:pt x="16969" y="10043"/>
                  </a:lnTo>
                  <a:lnTo>
                    <a:pt x="14130" y="8547"/>
                  </a:lnTo>
                  <a:lnTo>
                    <a:pt x="15078" y="5480"/>
                  </a:lnTo>
                  <a:lnTo>
                    <a:pt x="17471" y="4741"/>
                  </a:lnTo>
                  <a:close/>
                  <a:moveTo>
                    <a:pt x="2892" y="4742"/>
                  </a:moveTo>
                  <a:lnTo>
                    <a:pt x="5287" y="5480"/>
                  </a:lnTo>
                  <a:lnTo>
                    <a:pt x="6236" y="8547"/>
                  </a:lnTo>
                  <a:lnTo>
                    <a:pt x="3396" y="10045"/>
                  </a:lnTo>
                  <a:lnTo>
                    <a:pt x="1181" y="8876"/>
                  </a:lnTo>
                  <a:lnTo>
                    <a:pt x="296" y="6088"/>
                  </a:lnTo>
                  <a:lnTo>
                    <a:pt x="2892" y="4742"/>
                  </a:lnTo>
                  <a:close/>
                  <a:moveTo>
                    <a:pt x="6308" y="8781"/>
                  </a:moveTo>
                  <a:lnTo>
                    <a:pt x="6741" y="10178"/>
                  </a:lnTo>
                  <a:lnTo>
                    <a:pt x="6307" y="11581"/>
                  </a:lnTo>
                  <a:lnTo>
                    <a:pt x="3656" y="10182"/>
                  </a:lnTo>
                  <a:lnTo>
                    <a:pt x="6308" y="8781"/>
                  </a:lnTo>
                  <a:close/>
                  <a:moveTo>
                    <a:pt x="14057" y="8781"/>
                  </a:moveTo>
                  <a:lnTo>
                    <a:pt x="16709" y="10179"/>
                  </a:lnTo>
                  <a:lnTo>
                    <a:pt x="14056" y="11581"/>
                  </a:lnTo>
                  <a:lnTo>
                    <a:pt x="13624" y="10185"/>
                  </a:lnTo>
                  <a:lnTo>
                    <a:pt x="14057" y="8781"/>
                  </a:lnTo>
                  <a:close/>
                  <a:moveTo>
                    <a:pt x="13497" y="10590"/>
                  </a:moveTo>
                  <a:lnTo>
                    <a:pt x="13839" y="11694"/>
                  </a:lnTo>
                  <a:lnTo>
                    <a:pt x="12817" y="12233"/>
                  </a:lnTo>
                  <a:lnTo>
                    <a:pt x="13234" y="11442"/>
                  </a:lnTo>
                  <a:lnTo>
                    <a:pt x="13237" y="11432"/>
                  </a:lnTo>
                  <a:lnTo>
                    <a:pt x="13497" y="10590"/>
                  </a:lnTo>
                  <a:close/>
                  <a:moveTo>
                    <a:pt x="6867" y="10589"/>
                  </a:moveTo>
                  <a:lnTo>
                    <a:pt x="7135" y="11455"/>
                  </a:lnTo>
                  <a:lnTo>
                    <a:pt x="7547" y="12234"/>
                  </a:lnTo>
                  <a:lnTo>
                    <a:pt x="7547" y="12234"/>
                  </a:lnTo>
                  <a:lnTo>
                    <a:pt x="6525" y="11696"/>
                  </a:lnTo>
                  <a:lnTo>
                    <a:pt x="6867" y="10589"/>
                  </a:lnTo>
                  <a:close/>
                  <a:moveTo>
                    <a:pt x="10183" y="6991"/>
                  </a:moveTo>
                  <a:lnTo>
                    <a:pt x="11353" y="7352"/>
                  </a:lnTo>
                  <a:lnTo>
                    <a:pt x="12437" y="7925"/>
                  </a:lnTo>
                  <a:lnTo>
                    <a:pt x="13010" y="9009"/>
                  </a:lnTo>
                  <a:lnTo>
                    <a:pt x="13371" y="10179"/>
                  </a:lnTo>
                  <a:lnTo>
                    <a:pt x="13010" y="11351"/>
                  </a:lnTo>
                  <a:lnTo>
                    <a:pt x="12436" y="12436"/>
                  </a:lnTo>
                  <a:lnTo>
                    <a:pt x="11352" y="13007"/>
                  </a:lnTo>
                  <a:lnTo>
                    <a:pt x="10181" y="13368"/>
                  </a:lnTo>
                  <a:lnTo>
                    <a:pt x="9009" y="13007"/>
                  </a:lnTo>
                  <a:lnTo>
                    <a:pt x="7928" y="12436"/>
                  </a:lnTo>
                  <a:lnTo>
                    <a:pt x="7356" y="11351"/>
                  </a:lnTo>
                  <a:lnTo>
                    <a:pt x="6994" y="10179"/>
                  </a:lnTo>
                  <a:lnTo>
                    <a:pt x="7356" y="9009"/>
                  </a:lnTo>
                  <a:lnTo>
                    <a:pt x="7928" y="7925"/>
                  </a:lnTo>
                  <a:lnTo>
                    <a:pt x="9012" y="7352"/>
                  </a:lnTo>
                  <a:lnTo>
                    <a:pt x="10183" y="6991"/>
                  </a:lnTo>
                  <a:close/>
                  <a:moveTo>
                    <a:pt x="8129" y="12815"/>
                  </a:moveTo>
                  <a:lnTo>
                    <a:pt x="8920" y="13232"/>
                  </a:lnTo>
                  <a:lnTo>
                    <a:pt x="8930" y="13236"/>
                  </a:lnTo>
                  <a:lnTo>
                    <a:pt x="9773" y="13496"/>
                  </a:lnTo>
                  <a:lnTo>
                    <a:pt x="8668" y="13838"/>
                  </a:lnTo>
                  <a:lnTo>
                    <a:pt x="8129" y="12815"/>
                  </a:lnTo>
                  <a:close/>
                  <a:moveTo>
                    <a:pt x="12236" y="12818"/>
                  </a:moveTo>
                  <a:lnTo>
                    <a:pt x="11698" y="13838"/>
                  </a:lnTo>
                  <a:lnTo>
                    <a:pt x="10590" y="13496"/>
                  </a:lnTo>
                  <a:lnTo>
                    <a:pt x="11457" y="13228"/>
                  </a:lnTo>
                  <a:lnTo>
                    <a:pt x="12236" y="12818"/>
                  </a:lnTo>
                  <a:close/>
                  <a:moveTo>
                    <a:pt x="13911" y="11930"/>
                  </a:moveTo>
                  <a:lnTo>
                    <a:pt x="14797" y="14795"/>
                  </a:lnTo>
                  <a:lnTo>
                    <a:pt x="11933" y="13909"/>
                  </a:lnTo>
                  <a:lnTo>
                    <a:pt x="12616" y="12614"/>
                  </a:lnTo>
                  <a:lnTo>
                    <a:pt x="13911" y="11930"/>
                  </a:lnTo>
                  <a:close/>
                  <a:moveTo>
                    <a:pt x="6454" y="11932"/>
                  </a:moveTo>
                  <a:lnTo>
                    <a:pt x="7750" y="12616"/>
                  </a:lnTo>
                  <a:lnTo>
                    <a:pt x="8433" y="13911"/>
                  </a:lnTo>
                  <a:lnTo>
                    <a:pt x="5569" y="14796"/>
                  </a:lnTo>
                  <a:lnTo>
                    <a:pt x="6454" y="11932"/>
                  </a:lnTo>
                  <a:close/>
                  <a:moveTo>
                    <a:pt x="16967" y="10317"/>
                  </a:moveTo>
                  <a:lnTo>
                    <a:pt x="19183" y="11486"/>
                  </a:lnTo>
                  <a:lnTo>
                    <a:pt x="20069" y="14274"/>
                  </a:lnTo>
                  <a:lnTo>
                    <a:pt x="17472" y="15620"/>
                  </a:lnTo>
                  <a:lnTo>
                    <a:pt x="15078" y="14881"/>
                  </a:lnTo>
                  <a:lnTo>
                    <a:pt x="14128" y="11815"/>
                  </a:lnTo>
                  <a:lnTo>
                    <a:pt x="16967" y="10317"/>
                  </a:lnTo>
                  <a:close/>
                  <a:moveTo>
                    <a:pt x="3395" y="10320"/>
                  </a:moveTo>
                  <a:lnTo>
                    <a:pt x="6235" y="11816"/>
                  </a:lnTo>
                  <a:lnTo>
                    <a:pt x="5287" y="14883"/>
                  </a:lnTo>
                  <a:lnTo>
                    <a:pt x="2893" y="15624"/>
                  </a:lnTo>
                  <a:lnTo>
                    <a:pt x="294" y="14278"/>
                  </a:lnTo>
                  <a:lnTo>
                    <a:pt x="1178" y="11487"/>
                  </a:lnTo>
                  <a:lnTo>
                    <a:pt x="3395" y="10320"/>
                  </a:lnTo>
                  <a:close/>
                  <a:moveTo>
                    <a:pt x="10179" y="13622"/>
                  </a:moveTo>
                  <a:lnTo>
                    <a:pt x="11582" y="14055"/>
                  </a:lnTo>
                  <a:lnTo>
                    <a:pt x="10183" y="16708"/>
                  </a:lnTo>
                  <a:lnTo>
                    <a:pt x="8781" y="14054"/>
                  </a:lnTo>
                  <a:lnTo>
                    <a:pt x="10179" y="13622"/>
                  </a:lnTo>
                  <a:close/>
                  <a:moveTo>
                    <a:pt x="11818" y="14129"/>
                  </a:moveTo>
                  <a:lnTo>
                    <a:pt x="14885" y="15076"/>
                  </a:lnTo>
                  <a:lnTo>
                    <a:pt x="15625" y="17469"/>
                  </a:lnTo>
                  <a:lnTo>
                    <a:pt x="14278" y="20068"/>
                  </a:lnTo>
                  <a:lnTo>
                    <a:pt x="11488" y="19184"/>
                  </a:lnTo>
                  <a:lnTo>
                    <a:pt x="10322" y="16967"/>
                  </a:lnTo>
                  <a:lnTo>
                    <a:pt x="11818" y="14129"/>
                  </a:lnTo>
                  <a:close/>
                  <a:moveTo>
                    <a:pt x="8550" y="14129"/>
                  </a:moveTo>
                  <a:lnTo>
                    <a:pt x="10048" y="16967"/>
                  </a:lnTo>
                  <a:lnTo>
                    <a:pt x="8878" y="19184"/>
                  </a:lnTo>
                  <a:lnTo>
                    <a:pt x="6089" y="20070"/>
                  </a:lnTo>
                  <a:lnTo>
                    <a:pt x="4743" y="17473"/>
                  </a:lnTo>
                  <a:lnTo>
                    <a:pt x="5484" y="15078"/>
                  </a:lnTo>
                  <a:lnTo>
                    <a:pt x="8550" y="14129"/>
                  </a:lnTo>
                  <a:close/>
                  <a:moveTo>
                    <a:pt x="14399" y="0"/>
                  </a:moveTo>
                  <a:lnTo>
                    <a:pt x="11321" y="978"/>
                  </a:lnTo>
                  <a:lnTo>
                    <a:pt x="10183" y="3135"/>
                  </a:lnTo>
                  <a:lnTo>
                    <a:pt x="9043" y="978"/>
                  </a:lnTo>
                  <a:lnTo>
                    <a:pt x="5965" y="2"/>
                  </a:lnTo>
                  <a:lnTo>
                    <a:pt x="4479" y="2869"/>
                  </a:lnTo>
                  <a:lnTo>
                    <a:pt x="5200" y="5198"/>
                  </a:lnTo>
                  <a:lnTo>
                    <a:pt x="2869" y="4477"/>
                  </a:lnTo>
                  <a:lnTo>
                    <a:pt x="1" y="5964"/>
                  </a:lnTo>
                  <a:lnTo>
                    <a:pt x="979" y="9043"/>
                  </a:lnTo>
                  <a:lnTo>
                    <a:pt x="3137" y="10179"/>
                  </a:lnTo>
                  <a:lnTo>
                    <a:pt x="979" y="11319"/>
                  </a:lnTo>
                  <a:lnTo>
                    <a:pt x="2" y="14397"/>
                  </a:lnTo>
                  <a:lnTo>
                    <a:pt x="2871" y="15883"/>
                  </a:lnTo>
                  <a:lnTo>
                    <a:pt x="5200" y="15162"/>
                  </a:lnTo>
                  <a:lnTo>
                    <a:pt x="4479" y="17495"/>
                  </a:lnTo>
                  <a:lnTo>
                    <a:pt x="5965" y="20361"/>
                  </a:lnTo>
                  <a:lnTo>
                    <a:pt x="9046" y="19384"/>
                  </a:lnTo>
                  <a:lnTo>
                    <a:pt x="10183" y="17227"/>
                  </a:lnTo>
                  <a:lnTo>
                    <a:pt x="11322" y="19384"/>
                  </a:lnTo>
                  <a:lnTo>
                    <a:pt x="14400" y="20360"/>
                  </a:lnTo>
                  <a:lnTo>
                    <a:pt x="15887" y="17492"/>
                  </a:lnTo>
                  <a:lnTo>
                    <a:pt x="15164" y="15163"/>
                  </a:lnTo>
                  <a:lnTo>
                    <a:pt x="17495" y="15883"/>
                  </a:lnTo>
                  <a:lnTo>
                    <a:pt x="20363" y="14398"/>
                  </a:lnTo>
                  <a:lnTo>
                    <a:pt x="19386" y="11319"/>
                  </a:lnTo>
                  <a:lnTo>
                    <a:pt x="17227" y="10182"/>
                  </a:lnTo>
                  <a:lnTo>
                    <a:pt x="19386" y="9043"/>
                  </a:lnTo>
                  <a:lnTo>
                    <a:pt x="20362" y="5964"/>
                  </a:lnTo>
                  <a:lnTo>
                    <a:pt x="17494" y="4478"/>
                  </a:lnTo>
                  <a:lnTo>
                    <a:pt x="15164" y="5198"/>
                  </a:lnTo>
                  <a:lnTo>
                    <a:pt x="15885" y="2867"/>
                  </a:lnTo>
                  <a:lnTo>
                    <a:pt x="14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9" name="Google Shape;7019;p36"/>
            <p:cNvGrpSpPr/>
            <p:nvPr/>
          </p:nvGrpSpPr>
          <p:grpSpPr>
            <a:xfrm>
              <a:off x="4611187" y="2753909"/>
              <a:ext cx="743094" cy="742966"/>
              <a:chOff x="4611187" y="2753909"/>
              <a:chExt cx="743094" cy="742966"/>
            </a:xfrm>
          </p:grpSpPr>
          <p:sp>
            <p:nvSpPr>
              <p:cNvPr id="7020" name="Google Shape;7020;p36"/>
              <p:cNvSpPr/>
              <p:nvPr/>
            </p:nvSpPr>
            <p:spPr>
              <a:xfrm>
                <a:off x="4611187" y="3106635"/>
                <a:ext cx="76660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156" extrusionOk="0">
                    <a:moveTo>
                      <a:pt x="957" y="0"/>
                    </a:moveTo>
                    <a:cubicBezTo>
                      <a:pt x="957" y="0"/>
                      <a:pt x="0" y="320"/>
                      <a:pt x="0" y="576"/>
                    </a:cubicBezTo>
                    <a:cubicBezTo>
                      <a:pt x="0" y="831"/>
                      <a:pt x="957" y="1152"/>
                      <a:pt x="957" y="1155"/>
                    </a:cubicBezTo>
                    <a:lnTo>
                      <a:pt x="2398" y="578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36"/>
              <p:cNvSpPr/>
              <p:nvPr/>
            </p:nvSpPr>
            <p:spPr>
              <a:xfrm>
                <a:off x="5277556" y="3107306"/>
                <a:ext cx="76724" cy="36940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156" extrusionOk="0">
                    <a:moveTo>
                      <a:pt x="1443" y="0"/>
                    </a:moveTo>
                    <a:lnTo>
                      <a:pt x="0" y="576"/>
                    </a:lnTo>
                    <a:lnTo>
                      <a:pt x="1443" y="1155"/>
                    </a:lnTo>
                    <a:cubicBezTo>
                      <a:pt x="1443" y="1155"/>
                      <a:pt x="2399" y="834"/>
                      <a:pt x="2399" y="579"/>
                    </a:cubicBezTo>
                    <a:cubicBezTo>
                      <a:pt x="2401" y="322"/>
                      <a:pt x="1444" y="0"/>
                      <a:pt x="1443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36"/>
              <p:cNvSpPr/>
              <p:nvPr/>
            </p:nvSpPr>
            <p:spPr>
              <a:xfrm>
                <a:off x="4713988" y="3333743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878" y="0"/>
                    </a:moveTo>
                    <a:lnTo>
                      <a:pt x="451" y="609"/>
                    </a:lnTo>
                    <a:cubicBezTo>
                      <a:pt x="451" y="609"/>
                      <a:pt x="0" y="1512"/>
                      <a:pt x="182" y="1693"/>
                    </a:cubicBezTo>
                    <a:cubicBezTo>
                      <a:pt x="212" y="1724"/>
                      <a:pt x="262" y="1736"/>
                      <a:pt x="325" y="1736"/>
                    </a:cubicBezTo>
                    <a:cubicBezTo>
                      <a:pt x="638" y="1736"/>
                      <a:pt x="1263" y="1427"/>
                      <a:pt x="1266" y="1427"/>
                    </a:cubicBezTo>
                    <a:cubicBezTo>
                      <a:pt x="1266" y="1427"/>
                      <a:pt x="1266" y="1427"/>
                      <a:pt x="1266" y="1427"/>
                    </a:cubicBezTo>
                    <a:lnTo>
                      <a:pt x="1878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36"/>
              <p:cNvSpPr/>
              <p:nvPr/>
            </p:nvSpPr>
            <p:spPr>
              <a:xfrm>
                <a:off x="5191468" y="2861600"/>
                <a:ext cx="60011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737" extrusionOk="0">
                    <a:moveTo>
                      <a:pt x="1552" y="1"/>
                    </a:moveTo>
                    <a:cubicBezTo>
                      <a:pt x="1238" y="1"/>
                      <a:pt x="615" y="309"/>
                      <a:pt x="613" y="309"/>
                    </a:cubicBezTo>
                    <a:cubicBezTo>
                      <a:pt x="613" y="309"/>
                      <a:pt x="613" y="309"/>
                      <a:pt x="613" y="309"/>
                    </a:cubicBezTo>
                    <a:lnTo>
                      <a:pt x="0" y="1736"/>
                    </a:lnTo>
                    <a:lnTo>
                      <a:pt x="0" y="1736"/>
                    </a:lnTo>
                    <a:lnTo>
                      <a:pt x="1427" y="1128"/>
                    </a:lnTo>
                    <a:cubicBezTo>
                      <a:pt x="1427" y="1128"/>
                      <a:pt x="1878" y="224"/>
                      <a:pt x="1697" y="44"/>
                    </a:cubicBezTo>
                    <a:cubicBezTo>
                      <a:pt x="1666" y="14"/>
                      <a:pt x="1615" y="1"/>
                      <a:pt x="1552" y="1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36"/>
              <p:cNvSpPr/>
              <p:nvPr/>
            </p:nvSpPr>
            <p:spPr>
              <a:xfrm>
                <a:off x="4963912" y="3420215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0" y="1"/>
                    </a:moveTo>
                    <a:lnTo>
                      <a:pt x="0" y="1442"/>
                    </a:lnTo>
                    <a:cubicBezTo>
                      <a:pt x="0" y="1442"/>
                      <a:pt x="320" y="2398"/>
                      <a:pt x="575" y="2398"/>
                    </a:cubicBezTo>
                    <a:cubicBezTo>
                      <a:pt x="575" y="2398"/>
                      <a:pt x="575" y="2398"/>
                      <a:pt x="576" y="2398"/>
                    </a:cubicBezTo>
                    <a:cubicBezTo>
                      <a:pt x="832" y="2398"/>
                      <a:pt x="1155" y="1442"/>
                      <a:pt x="1155" y="1442"/>
                    </a:cubicBezTo>
                    <a:lnTo>
                      <a:pt x="580" y="1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36"/>
              <p:cNvSpPr/>
              <p:nvPr/>
            </p:nvSpPr>
            <p:spPr>
              <a:xfrm>
                <a:off x="4964615" y="2753909"/>
                <a:ext cx="36940" cy="7666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99" extrusionOk="0">
                    <a:moveTo>
                      <a:pt x="581" y="0"/>
                    </a:moveTo>
                    <a:cubicBezTo>
                      <a:pt x="324" y="0"/>
                      <a:pt x="1" y="957"/>
                      <a:pt x="1" y="957"/>
                    </a:cubicBezTo>
                    <a:lnTo>
                      <a:pt x="576" y="2398"/>
                    </a:lnTo>
                    <a:lnTo>
                      <a:pt x="1156" y="957"/>
                    </a:lnTo>
                    <a:cubicBezTo>
                      <a:pt x="1156" y="957"/>
                      <a:pt x="836" y="0"/>
                      <a:pt x="581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36"/>
              <p:cNvSpPr/>
              <p:nvPr/>
            </p:nvSpPr>
            <p:spPr>
              <a:xfrm>
                <a:off x="5191021" y="3334095"/>
                <a:ext cx="59980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741" extrusionOk="0">
                    <a:moveTo>
                      <a:pt x="0" y="0"/>
                    </a:moveTo>
                    <a:lnTo>
                      <a:pt x="611" y="1429"/>
                    </a:lnTo>
                    <a:cubicBezTo>
                      <a:pt x="611" y="1429"/>
                      <a:pt x="1238" y="1741"/>
                      <a:pt x="1552" y="1741"/>
                    </a:cubicBezTo>
                    <a:cubicBezTo>
                      <a:pt x="1615" y="1741"/>
                      <a:pt x="1665" y="1728"/>
                      <a:pt x="1695" y="1698"/>
                    </a:cubicBezTo>
                    <a:cubicBezTo>
                      <a:pt x="1876" y="1517"/>
                      <a:pt x="1427" y="614"/>
                      <a:pt x="1427" y="6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36"/>
              <p:cNvSpPr/>
              <p:nvPr/>
            </p:nvSpPr>
            <p:spPr>
              <a:xfrm>
                <a:off x="4714467" y="2861056"/>
                <a:ext cx="59948" cy="5563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41" extrusionOk="0">
                    <a:moveTo>
                      <a:pt x="325" y="0"/>
                    </a:moveTo>
                    <a:cubicBezTo>
                      <a:pt x="262" y="0"/>
                      <a:pt x="212" y="13"/>
                      <a:pt x="182" y="43"/>
                    </a:cubicBezTo>
                    <a:cubicBezTo>
                      <a:pt x="1" y="224"/>
                      <a:pt x="450" y="1127"/>
                      <a:pt x="450" y="1127"/>
                    </a:cubicBezTo>
                    <a:lnTo>
                      <a:pt x="1876" y="1740"/>
                    </a:lnTo>
                    <a:lnTo>
                      <a:pt x="1266" y="312"/>
                    </a:lnTo>
                    <a:cubicBezTo>
                      <a:pt x="1266" y="312"/>
                      <a:pt x="639" y="0"/>
                      <a:pt x="325" y="0"/>
                    </a:cubicBezTo>
                    <a:close/>
                  </a:path>
                </a:pathLst>
              </a:custGeom>
              <a:solidFill>
                <a:srgbClr val="FFFFFF">
                  <a:alpha val="81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2617B7-E389-F2DC-A4F0-DC565F7D57D1}"/>
              </a:ext>
            </a:extLst>
          </p:cNvPr>
          <p:cNvSpPr txBox="1"/>
          <p:nvPr/>
        </p:nvSpPr>
        <p:spPr>
          <a:xfrm>
            <a:off x="8893479" y="145301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33AC2EA1-1A65-CBBB-10E9-510B7DB8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9" y="239844"/>
            <a:ext cx="1992265" cy="4716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CBC78-0C7B-B6AB-6A60-618FA0F39C8D}"/>
              </a:ext>
            </a:extLst>
          </p:cNvPr>
          <p:cNvSpPr txBox="1"/>
          <p:nvPr/>
        </p:nvSpPr>
        <p:spPr>
          <a:xfrm>
            <a:off x="8350018" y="47425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053871-8773-9AE1-BC86-6C30747E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02025"/>
            <a:ext cx="6975344" cy="32706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Dataset Structure</a:t>
            </a:r>
          </a:p>
          <a:p>
            <a:pPr marL="139700" indent="0">
              <a:buNone/>
            </a:pPr>
            <a:r>
              <a:rPr lang="en-US" b="1" dirty="0"/>
              <a:t>Target Set</a:t>
            </a:r>
            <a:r>
              <a:rPr lang="en-US" dirty="0"/>
              <a:t>: Texts by one known Arabic author (for testing) </a:t>
            </a:r>
          </a:p>
          <a:p>
            <a:pPr marL="139700" indent="0">
              <a:buNone/>
            </a:pPr>
            <a:r>
              <a:rPr lang="en-US" b="1" dirty="0"/>
              <a:t>Impostor Set</a:t>
            </a:r>
            <a:r>
              <a:rPr lang="en-US" dirty="0"/>
              <a:t>: Texts by other authors from similar contexts</a:t>
            </a:r>
          </a:p>
          <a:p>
            <a:pPr marL="139700" indent="0">
              <a:buNone/>
            </a:pPr>
            <a:r>
              <a:rPr lang="en-US" b="1" dirty="0"/>
              <a:t>Data Sources</a:t>
            </a:r>
          </a:p>
          <a:p>
            <a:r>
              <a:rPr lang="en-US" dirty="0" err="1"/>
              <a:t>OpenITI</a:t>
            </a:r>
            <a:r>
              <a:rPr lang="en-US" dirty="0"/>
              <a:t> (Open Islamic Texts Initiative)</a:t>
            </a:r>
          </a:p>
          <a:p>
            <a:r>
              <a:rPr lang="en-US" dirty="0"/>
              <a:t>Al-Maktaba al-Shamilah</a:t>
            </a:r>
          </a:p>
          <a:p>
            <a:pPr marL="139700" indent="0">
              <a:buNone/>
            </a:pPr>
            <a:r>
              <a:rPr lang="en-US" b="1" dirty="0"/>
              <a:t>Quality Assurance</a:t>
            </a:r>
          </a:p>
          <a:p>
            <a:r>
              <a:rPr lang="en-US" dirty="0"/>
              <a:t>Stylistic balance across document length and genre</a:t>
            </a:r>
          </a:p>
          <a:p>
            <a:r>
              <a:rPr lang="en-US" dirty="0"/>
              <a:t>Historical period consistency</a:t>
            </a:r>
          </a:p>
          <a:p>
            <a:r>
              <a:rPr lang="en-US" dirty="0"/>
              <a:t>Verified authorship for training data</a:t>
            </a:r>
          </a:p>
          <a:p>
            <a:r>
              <a:rPr lang="en-US" dirty="0"/>
              <a:t>Similar subject matters to prevent topic-based classification</a:t>
            </a:r>
          </a:p>
          <a:p>
            <a:pPr marL="139700" indent="0">
              <a:buNone/>
            </a:pPr>
            <a:endParaRPr lang="en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8B597-4C19-C334-B459-641721F2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Stage 1 - Dataset Preparation</a:t>
            </a:r>
            <a:endParaRPr lang="en-IL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24B15D4-462A-04C7-EA71-010A1560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48" y="1670209"/>
            <a:ext cx="2295616" cy="2295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01AD0-93D2-32DE-19D4-E22EF8243B50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8968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A0A0-C67A-5756-34E8-F647CCAB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Stage 2 - Arabic Text Preprocessing</a:t>
            </a:r>
            <a:endParaRPr lang="en-IL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17A65E-A2D5-332B-BF28-E1BDEE384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1101"/>
              </p:ext>
            </p:extLst>
          </p:nvPr>
        </p:nvGraphicFramePr>
        <p:xfrm>
          <a:off x="784652" y="1544019"/>
          <a:ext cx="7574696" cy="2466427"/>
        </p:xfrm>
        <a:graphic>
          <a:graphicData uri="http://schemas.openxmlformats.org/drawingml/2006/table">
            <a:tbl>
              <a:tblPr firstRow="1" bandRow="1">
                <a:tableStyleId>{340B16D4-40BB-45E7-930C-A5D3CADAF250}</a:tableStyleId>
              </a:tblPr>
              <a:tblGrid>
                <a:gridCol w="884159">
                  <a:extLst>
                    <a:ext uri="{9D8B030D-6E8A-4147-A177-3AD203B41FA5}">
                      <a16:colId xmlns:a16="http://schemas.microsoft.com/office/drawing/2014/main" val="424564014"/>
                    </a:ext>
                  </a:extLst>
                </a:gridCol>
                <a:gridCol w="2297941">
                  <a:extLst>
                    <a:ext uri="{9D8B030D-6E8A-4147-A177-3AD203B41FA5}">
                      <a16:colId xmlns:a16="http://schemas.microsoft.com/office/drawing/2014/main" val="3360084318"/>
                    </a:ext>
                  </a:extLst>
                </a:gridCol>
                <a:gridCol w="4392596">
                  <a:extLst>
                    <a:ext uri="{9D8B030D-6E8A-4147-A177-3AD203B41FA5}">
                      <a16:colId xmlns:a16="http://schemas.microsoft.com/office/drawing/2014/main" val="2633453716"/>
                    </a:ext>
                  </a:extLst>
                </a:gridCol>
              </a:tblGrid>
              <a:tr h="337097">
                <a:tc>
                  <a:txBody>
                    <a:bodyPr/>
                    <a:lstStyle/>
                    <a:p>
                      <a:r>
                        <a:rPr lang="en-IL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Original Text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إنَّ الكِتابَةَ فَنٌّ عَظيمٌ يَحتاجُ إلى مَهارَةٍ وَصَبْرٍ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24085"/>
                  </a:ext>
                </a:extLst>
              </a:tr>
              <a:tr h="573065">
                <a:tc>
                  <a:txBody>
                    <a:bodyPr/>
                    <a:lstStyle/>
                    <a:p>
                      <a:r>
                        <a:rPr lang="en-IL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Tokenization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["إنَّ", "الكِتابَةَ", "فَنٌّ", "عَظيمٌ", "يَحتاجُ", "إلى", "مَهارَةٍ", "وَ", "صَبْرٍ"]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02708"/>
                  </a:ext>
                </a:extLst>
              </a:tr>
              <a:tr h="573065">
                <a:tc>
                  <a:txBody>
                    <a:bodyPr/>
                    <a:lstStyle/>
                    <a:p>
                      <a:r>
                        <a:rPr lang="en-IL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Stopword Removal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["إنَّ", "الكِتابَةَ", "فَنٌّ", "عَظيمٌ", "يَحتاجُ", "مَهارَةٍ", "صَبْرٍ"]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35328"/>
                  </a:ext>
                </a:extLst>
              </a:tr>
              <a:tr h="573065">
                <a:tc>
                  <a:txBody>
                    <a:bodyPr/>
                    <a:lstStyle/>
                    <a:p>
                      <a:r>
                        <a:rPr lang="en-IL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Normalization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["ان", "</a:t>
                      </a:r>
                      <a:r>
                        <a:rPr lang="ar-SA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الكتابه</a:t>
                      </a:r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", "فن", "عظيم", "يحتاج", "مهاره", "صبر"]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67737"/>
                  </a:ext>
                </a:extLst>
              </a:tr>
              <a:tr h="410135">
                <a:tc>
                  <a:txBody>
                    <a:bodyPr/>
                    <a:lstStyle/>
                    <a:p>
                      <a:r>
                        <a:rPr lang="en-IL" dirty="0"/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Light Stemming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["ان", "كتاب", "فن", "عظيم", "</a:t>
                      </a:r>
                      <a:r>
                        <a:rPr lang="ar-SA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حتاج</a:t>
                      </a:r>
                      <a:r>
                        <a:rPr lang="ar-SA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", "مهار", "صبر"]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325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68A210-949B-E2AD-2524-09CE2637BB84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0867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E76D5-1C80-A547-3CF3-D732C962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26" y="223213"/>
            <a:ext cx="7704000" cy="572700"/>
          </a:xfrm>
        </p:spPr>
        <p:txBody>
          <a:bodyPr/>
          <a:lstStyle/>
          <a:p>
            <a:r>
              <a:rPr lang="en-US" sz="2600" b="0" dirty="0"/>
              <a:t>Stage 3 - AraBERT Embedding (Post Training)</a:t>
            </a:r>
            <a:endParaRPr lang="en-IL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A959F-E64B-6E2D-DDF2-8058B95CB9FF}"/>
              </a:ext>
            </a:extLst>
          </p:cNvPr>
          <p:cNvSpPr txBox="1"/>
          <p:nvPr/>
        </p:nvSpPr>
        <p:spPr>
          <a:xfrm>
            <a:off x="788826" y="1694139"/>
            <a:ext cx="157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Processing</a:t>
            </a:r>
            <a:endParaRPr lang="en-I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8724D-DEA4-7BBC-A885-6B328B9C9E17}"/>
              </a:ext>
            </a:extLst>
          </p:cNvPr>
          <p:cNvSpPr txBox="1"/>
          <p:nvPr/>
        </p:nvSpPr>
        <p:spPr>
          <a:xfrm>
            <a:off x="2693930" y="1427726"/>
            <a:ext cx="396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 limit constraints</a:t>
            </a:r>
            <a:r>
              <a:rPr lang="en-US" dirty="0"/>
              <a:t> require text segmentation into manageable chunks</a:t>
            </a:r>
          </a:p>
          <a:p>
            <a:r>
              <a:rPr lang="en-US" b="1" dirty="0" err="1"/>
              <a:t>Subword</a:t>
            </a:r>
            <a:r>
              <a:rPr lang="en-US" b="1" dirty="0"/>
              <a:t> tokenization</a:t>
            </a:r>
            <a:r>
              <a:rPr lang="en-US" dirty="0"/>
              <a:t> handles rare and unseen Arabic words effectively</a:t>
            </a:r>
          </a:p>
          <a:p>
            <a:r>
              <a:rPr lang="en-US" b="1" dirty="0"/>
              <a:t>Overlapping segments</a:t>
            </a:r>
            <a:r>
              <a:rPr lang="en-US" dirty="0"/>
              <a:t> preserve contextual information across boundaries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87485-2129-8EE6-AB12-5371366E4E18}"/>
              </a:ext>
            </a:extLst>
          </p:cNvPr>
          <p:cNvSpPr txBox="1"/>
          <p:nvPr/>
        </p:nvSpPr>
        <p:spPr>
          <a:xfrm>
            <a:off x="788826" y="3048640"/>
            <a:ext cx="1740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Embedding Extraction Strategy</a:t>
            </a:r>
            <a:endParaRPr lang="en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D3329-1583-320F-A73D-310BA470A813}"/>
              </a:ext>
            </a:extLst>
          </p:cNvPr>
          <p:cNvSpPr txBox="1"/>
          <p:nvPr/>
        </p:nvSpPr>
        <p:spPr>
          <a:xfrm>
            <a:off x="2693930" y="2903689"/>
            <a:ext cx="396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Token-level vectors</a:t>
            </a:r>
            <a:r>
              <a:rPr lang="en-US" dirty="0"/>
              <a:t>: High-dimensional contextual embeddings</a:t>
            </a:r>
          </a:p>
          <a:p>
            <a:r>
              <a:rPr lang="en-US" b="1" dirty="0"/>
              <a:t>Sequence representation</a:t>
            </a:r>
            <a:r>
              <a:rPr lang="en-US" dirty="0"/>
              <a:t>: Dense matrices capturing linguistic patterns</a:t>
            </a:r>
          </a:p>
          <a:p>
            <a:r>
              <a:rPr lang="en-US" b="1" dirty="0"/>
              <a:t>Rich linguistic encoding</a:t>
            </a:r>
            <a:r>
              <a:rPr lang="en-US" dirty="0"/>
              <a:t>: Semantics, syntax, and stylistic cues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084B8-106C-63C1-3883-47D7BAECE3B0}"/>
              </a:ext>
            </a:extLst>
          </p:cNvPr>
          <p:cNvSpPr txBox="1"/>
          <p:nvPr/>
        </p:nvSpPr>
        <p:spPr>
          <a:xfrm>
            <a:off x="835060" y="946420"/>
            <a:ext cx="40993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Converting Arabic to Numerical Vectors</a:t>
            </a:r>
            <a:endParaRPr lang="en-I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1C2A6-176D-D26C-5626-D0029CD3DAE7}"/>
              </a:ext>
            </a:extLst>
          </p:cNvPr>
          <p:cNvSpPr txBox="1"/>
          <p:nvPr/>
        </p:nvSpPr>
        <p:spPr>
          <a:xfrm>
            <a:off x="788826" y="4330998"/>
            <a:ext cx="682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Output: High-dimensional vectors encoding Arabic stylistic features</a:t>
            </a:r>
            <a:endParaRPr lang="en-IL" sz="1600" b="1" dirty="0"/>
          </a:p>
        </p:txBody>
      </p:sp>
      <p:grpSp>
        <p:nvGrpSpPr>
          <p:cNvPr id="10" name="Google Shape;8852;p72">
            <a:extLst>
              <a:ext uri="{FF2B5EF4-FFF2-40B4-BE49-F238E27FC236}">
                <a16:creationId xmlns:a16="http://schemas.microsoft.com/office/drawing/2014/main" id="{FCB0AB47-BB80-6289-B45C-5F495D152B98}"/>
              </a:ext>
            </a:extLst>
          </p:cNvPr>
          <p:cNvGrpSpPr/>
          <p:nvPr/>
        </p:nvGrpSpPr>
        <p:grpSpPr>
          <a:xfrm>
            <a:off x="7317263" y="1286598"/>
            <a:ext cx="198323" cy="379318"/>
            <a:chOff x="558600" y="1643975"/>
            <a:chExt cx="230550" cy="341500"/>
          </a:xfrm>
        </p:grpSpPr>
        <p:sp>
          <p:nvSpPr>
            <p:cNvPr id="11" name="Google Shape;8853;p72">
              <a:extLst>
                <a:ext uri="{FF2B5EF4-FFF2-40B4-BE49-F238E27FC236}">
                  <a16:creationId xmlns:a16="http://schemas.microsoft.com/office/drawing/2014/main" id="{D52B57C1-A93C-8627-D9A5-765E80A2E0EC}"/>
                </a:ext>
              </a:extLst>
            </p:cNvPr>
            <p:cNvSpPr/>
            <p:nvPr/>
          </p:nvSpPr>
          <p:spPr>
            <a:xfrm>
              <a:off x="558600" y="1727800"/>
              <a:ext cx="230550" cy="257675"/>
            </a:xfrm>
            <a:custGeom>
              <a:avLst/>
              <a:gdLst/>
              <a:ahLst/>
              <a:cxnLst/>
              <a:rect l="l" t="t" r="r" b="b"/>
              <a:pathLst>
                <a:path w="9222" h="10307" extrusionOk="0">
                  <a:moveTo>
                    <a:pt x="939" y="0"/>
                  </a:moveTo>
                  <a:cubicBezTo>
                    <a:pt x="896" y="0"/>
                    <a:pt x="853" y="14"/>
                    <a:pt x="816" y="43"/>
                  </a:cubicBezTo>
                  <a:cubicBezTo>
                    <a:pt x="126" y="580"/>
                    <a:pt x="17" y="1369"/>
                    <a:pt x="5" y="1682"/>
                  </a:cubicBezTo>
                  <a:cubicBezTo>
                    <a:pt x="0" y="1778"/>
                    <a:pt x="24" y="1872"/>
                    <a:pt x="70" y="1953"/>
                  </a:cubicBezTo>
                  <a:lnTo>
                    <a:pt x="410" y="2538"/>
                  </a:lnTo>
                  <a:cubicBezTo>
                    <a:pt x="498" y="2693"/>
                    <a:pt x="660" y="2786"/>
                    <a:pt x="836" y="2786"/>
                  </a:cubicBezTo>
                  <a:cubicBezTo>
                    <a:pt x="840" y="2786"/>
                    <a:pt x="845" y="2786"/>
                    <a:pt x="849" y="2786"/>
                  </a:cubicBezTo>
                  <a:cubicBezTo>
                    <a:pt x="1033" y="2783"/>
                    <a:pt x="1196" y="2679"/>
                    <a:pt x="1279" y="2518"/>
                  </a:cubicBezTo>
                  <a:cubicBezTo>
                    <a:pt x="1576" y="1946"/>
                    <a:pt x="2084" y="1659"/>
                    <a:pt x="2794" y="1659"/>
                  </a:cubicBezTo>
                  <a:cubicBezTo>
                    <a:pt x="2952" y="1659"/>
                    <a:pt x="3121" y="1673"/>
                    <a:pt x="3299" y="1702"/>
                  </a:cubicBezTo>
                  <a:cubicBezTo>
                    <a:pt x="3358" y="1711"/>
                    <a:pt x="3372" y="1756"/>
                    <a:pt x="3377" y="1783"/>
                  </a:cubicBezTo>
                  <a:cubicBezTo>
                    <a:pt x="3379" y="1806"/>
                    <a:pt x="3377" y="1859"/>
                    <a:pt x="3316" y="1884"/>
                  </a:cubicBezTo>
                  <a:cubicBezTo>
                    <a:pt x="1723" y="2523"/>
                    <a:pt x="986" y="3605"/>
                    <a:pt x="645" y="4403"/>
                  </a:cubicBezTo>
                  <a:cubicBezTo>
                    <a:pt x="281" y="5252"/>
                    <a:pt x="285" y="5950"/>
                    <a:pt x="285" y="6003"/>
                  </a:cubicBezTo>
                  <a:cubicBezTo>
                    <a:pt x="285" y="7317"/>
                    <a:pt x="710" y="8353"/>
                    <a:pt x="1552" y="9082"/>
                  </a:cubicBezTo>
                  <a:cubicBezTo>
                    <a:pt x="2717" y="10093"/>
                    <a:pt x="4436" y="10306"/>
                    <a:pt x="5679" y="10306"/>
                  </a:cubicBezTo>
                  <a:cubicBezTo>
                    <a:pt x="6369" y="10306"/>
                    <a:pt x="6913" y="10241"/>
                    <a:pt x="7134" y="10208"/>
                  </a:cubicBezTo>
                  <a:cubicBezTo>
                    <a:pt x="7228" y="10194"/>
                    <a:pt x="7313" y="10155"/>
                    <a:pt x="7385" y="10096"/>
                  </a:cubicBezTo>
                  <a:lnTo>
                    <a:pt x="9005" y="8721"/>
                  </a:lnTo>
                  <a:cubicBezTo>
                    <a:pt x="9165" y="8585"/>
                    <a:pt x="9221" y="8369"/>
                    <a:pt x="9150" y="8172"/>
                  </a:cubicBezTo>
                  <a:cubicBezTo>
                    <a:pt x="9078" y="7973"/>
                    <a:pt x="8894" y="7847"/>
                    <a:pt x="8684" y="7847"/>
                  </a:cubicBezTo>
                  <a:cubicBezTo>
                    <a:pt x="7874" y="7847"/>
                    <a:pt x="7009" y="7841"/>
                    <a:pt x="6186" y="7791"/>
                  </a:cubicBezTo>
                  <a:cubicBezTo>
                    <a:pt x="6181" y="7790"/>
                    <a:pt x="6176" y="7790"/>
                    <a:pt x="6171" y="7790"/>
                  </a:cubicBezTo>
                  <a:cubicBezTo>
                    <a:pt x="6067" y="7790"/>
                    <a:pt x="5980" y="7870"/>
                    <a:pt x="5974" y="7978"/>
                  </a:cubicBezTo>
                  <a:cubicBezTo>
                    <a:pt x="5966" y="8088"/>
                    <a:pt x="6050" y="8183"/>
                    <a:pt x="6161" y="8189"/>
                  </a:cubicBezTo>
                  <a:cubicBezTo>
                    <a:pt x="6995" y="8239"/>
                    <a:pt x="7866" y="8246"/>
                    <a:pt x="8682" y="8246"/>
                  </a:cubicBezTo>
                  <a:cubicBezTo>
                    <a:pt x="8743" y="8246"/>
                    <a:pt x="8763" y="8289"/>
                    <a:pt x="8771" y="8308"/>
                  </a:cubicBezTo>
                  <a:cubicBezTo>
                    <a:pt x="8779" y="8328"/>
                    <a:pt x="8791" y="8376"/>
                    <a:pt x="8745" y="8415"/>
                  </a:cubicBezTo>
                  <a:lnTo>
                    <a:pt x="7125" y="9789"/>
                  </a:lnTo>
                  <a:cubicBezTo>
                    <a:pt x="7111" y="9802"/>
                    <a:pt x="7094" y="9809"/>
                    <a:pt x="7076" y="9811"/>
                  </a:cubicBezTo>
                  <a:cubicBezTo>
                    <a:pt x="6891" y="9837"/>
                    <a:pt x="6357" y="9903"/>
                    <a:pt x="5674" y="9903"/>
                  </a:cubicBezTo>
                  <a:cubicBezTo>
                    <a:pt x="5420" y="9903"/>
                    <a:pt x="5145" y="9894"/>
                    <a:pt x="4860" y="9870"/>
                  </a:cubicBezTo>
                  <a:cubicBezTo>
                    <a:pt x="3548" y="9758"/>
                    <a:pt x="2522" y="9390"/>
                    <a:pt x="1815" y="8777"/>
                  </a:cubicBezTo>
                  <a:cubicBezTo>
                    <a:pt x="1064" y="8127"/>
                    <a:pt x="684" y="7191"/>
                    <a:pt x="684" y="5996"/>
                  </a:cubicBezTo>
                  <a:lnTo>
                    <a:pt x="684" y="5993"/>
                  </a:lnTo>
                  <a:cubicBezTo>
                    <a:pt x="684" y="5987"/>
                    <a:pt x="678" y="5327"/>
                    <a:pt x="1019" y="4540"/>
                  </a:cubicBezTo>
                  <a:cubicBezTo>
                    <a:pt x="1472" y="3493"/>
                    <a:pt x="2295" y="2724"/>
                    <a:pt x="3464" y="2253"/>
                  </a:cubicBezTo>
                  <a:cubicBezTo>
                    <a:pt x="3673" y="2169"/>
                    <a:pt x="3798" y="1961"/>
                    <a:pt x="3771" y="1736"/>
                  </a:cubicBezTo>
                  <a:cubicBezTo>
                    <a:pt x="3748" y="1515"/>
                    <a:pt x="3583" y="1339"/>
                    <a:pt x="3362" y="1305"/>
                  </a:cubicBezTo>
                  <a:cubicBezTo>
                    <a:pt x="3167" y="1273"/>
                    <a:pt x="2980" y="1258"/>
                    <a:pt x="2802" y="1258"/>
                  </a:cubicBezTo>
                  <a:cubicBezTo>
                    <a:pt x="2538" y="1258"/>
                    <a:pt x="2293" y="1292"/>
                    <a:pt x="2069" y="1361"/>
                  </a:cubicBezTo>
                  <a:cubicBezTo>
                    <a:pt x="1563" y="1517"/>
                    <a:pt x="1176" y="1844"/>
                    <a:pt x="924" y="2333"/>
                  </a:cubicBezTo>
                  <a:cubicBezTo>
                    <a:pt x="901" y="2380"/>
                    <a:pt x="857" y="2386"/>
                    <a:pt x="840" y="2386"/>
                  </a:cubicBezTo>
                  <a:cubicBezTo>
                    <a:pt x="838" y="2386"/>
                    <a:pt x="836" y="2386"/>
                    <a:pt x="834" y="2386"/>
                  </a:cubicBezTo>
                  <a:cubicBezTo>
                    <a:pt x="813" y="2386"/>
                    <a:pt x="778" y="2377"/>
                    <a:pt x="756" y="2339"/>
                  </a:cubicBezTo>
                  <a:lnTo>
                    <a:pt x="418" y="1752"/>
                  </a:lnTo>
                  <a:cubicBezTo>
                    <a:pt x="407" y="1736"/>
                    <a:pt x="404" y="1718"/>
                    <a:pt x="404" y="1700"/>
                  </a:cubicBezTo>
                  <a:cubicBezTo>
                    <a:pt x="415" y="1440"/>
                    <a:pt x="503" y="794"/>
                    <a:pt x="1061" y="358"/>
                  </a:cubicBezTo>
                  <a:cubicBezTo>
                    <a:pt x="1150" y="291"/>
                    <a:pt x="1165" y="166"/>
                    <a:pt x="1097" y="77"/>
                  </a:cubicBezTo>
                  <a:cubicBezTo>
                    <a:pt x="1057" y="27"/>
                    <a:pt x="999" y="0"/>
                    <a:pt x="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54;p72">
              <a:extLst>
                <a:ext uri="{FF2B5EF4-FFF2-40B4-BE49-F238E27FC236}">
                  <a16:creationId xmlns:a16="http://schemas.microsoft.com/office/drawing/2014/main" id="{DADB578D-6853-E0DA-DCB0-2D4FD91C7E2B}"/>
                </a:ext>
              </a:extLst>
            </p:cNvPr>
            <p:cNvSpPr/>
            <p:nvPr/>
          </p:nvSpPr>
          <p:spPr>
            <a:xfrm>
              <a:off x="596400" y="1716625"/>
              <a:ext cx="186800" cy="213750"/>
            </a:xfrm>
            <a:custGeom>
              <a:avLst/>
              <a:gdLst/>
              <a:ahLst/>
              <a:cxnLst/>
              <a:rect l="l" t="t" r="r" b="b"/>
              <a:pathLst>
                <a:path w="7472" h="8550" extrusionOk="0">
                  <a:moveTo>
                    <a:pt x="838" y="0"/>
                  </a:moveTo>
                  <a:cubicBezTo>
                    <a:pt x="630" y="0"/>
                    <a:pt x="430" y="19"/>
                    <a:pt x="239" y="60"/>
                  </a:cubicBezTo>
                  <a:cubicBezTo>
                    <a:pt x="130" y="84"/>
                    <a:pt x="61" y="189"/>
                    <a:pt x="85" y="297"/>
                  </a:cubicBezTo>
                  <a:cubicBezTo>
                    <a:pt x="105" y="392"/>
                    <a:pt x="189" y="456"/>
                    <a:pt x="280" y="456"/>
                  </a:cubicBezTo>
                  <a:cubicBezTo>
                    <a:pt x="294" y="456"/>
                    <a:pt x="308" y="454"/>
                    <a:pt x="322" y="451"/>
                  </a:cubicBezTo>
                  <a:cubicBezTo>
                    <a:pt x="482" y="416"/>
                    <a:pt x="653" y="401"/>
                    <a:pt x="832" y="401"/>
                  </a:cubicBezTo>
                  <a:cubicBezTo>
                    <a:pt x="1602" y="401"/>
                    <a:pt x="2520" y="687"/>
                    <a:pt x="3412" y="965"/>
                  </a:cubicBezTo>
                  <a:cubicBezTo>
                    <a:pt x="4267" y="1232"/>
                    <a:pt x="5075" y="1482"/>
                    <a:pt x="5739" y="1482"/>
                  </a:cubicBezTo>
                  <a:lnTo>
                    <a:pt x="6949" y="1482"/>
                  </a:lnTo>
                  <a:cubicBezTo>
                    <a:pt x="6996" y="1482"/>
                    <a:pt x="7022" y="1512"/>
                    <a:pt x="7032" y="1529"/>
                  </a:cubicBezTo>
                  <a:cubicBezTo>
                    <a:pt x="7044" y="1548"/>
                    <a:pt x="7057" y="1582"/>
                    <a:pt x="7035" y="1622"/>
                  </a:cubicBezTo>
                  <a:lnTo>
                    <a:pt x="6607" y="2445"/>
                  </a:lnTo>
                  <a:cubicBezTo>
                    <a:pt x="6594" y="2471"/>
                    <a:pt x="6568" y="2489"/>
                    <a:pt x="6540" y="2495"/>
                  </a:cubicBezTo>
                  <a:cubicBezTo>
                    <a:pt x="6077" y="2573"/>
                    <a:pt x="4452" y="2872"/>
                    <a:pt x="2957" y="3436"/>
                  </a:cubicBezTo>
                  <a:cubicBezTo>
                    <a:pt x="996" y="4177"/>
                    <a:pt x="1" y="5084"/>
                    <a:pt x="1" y="6132"/>
                  </a:cubicBezTo>
                  <a:cubicBezTo>
                    <a:pt x="1" y="6869"/>
                    <a:pt x="374" y="7451"/>
                    <a:pt x="1113" y="7864"/>
                  </a:cubicBezTo>
                  <a:cubicBezTo>
                    <a:pt x="1702" y="8193"/>
                    <a:pt x="2521" y="8417"/>
                    <a:pt x="3617" y="8546"/>
                  </a:cubicBezTo>
                  <a:cubicBezTo>
                    <a:pt x="3625" y="8549"/>
                    <a:pt x="3633" y="8549"/>
                    <a:pt x="3641" y="8549"/>
                  </a:cubicBezTo>
                  <a:cubicBezTo>
                    <a:pt x="3739" y="8549"/>
                    <a:pt x="3825" y="8474"/>
                    <a:pt x="3840" y="8372"/>
                  </a:cubicBezTo>
                  <a:cubicBezTo>
                    <a:pt x="3854" y="8263"/>
                    <a:pt x="3775" y="8163"/>
                    <a:pt x="3666" y="8149"/>
                  </a:cubicBezTo>
                  <a:cubicBezTo>
                    <a:pt x="2624" y="8024"/>
                    <a:pt x="1853" y="7819"/>
                    <a:pt x="1309" y="7515"/>
                  </a:cubicBezTo>
                  <a:cubicBezTo>
                    <a:pt x="698" y="7174"/>
                    <a:pt x="403" y="6722"/>
                    <a:pt x="403" y="6132"/>
                  </a:cubicBezTo>
                  <a:cubicBezTo>
                    <a:pt x="403" y="5054"/>
                    <a:pt x="1868" y="4275"/>
                    <a:pt x="3099" y="3809"/>
                  </a:cubicBezTo>
                  <a:cubicBezTo>
                    <a:pt x="4561" y="3256"/>
                    <a:pt x="6153" y="2965"/>
                    <a:pt x="6607" y="2889"/>
                  </a:cubicBezTo>
                  <a:cubicBezTo>
                    <a:pt x="6759" y="2862"/>
                    <a:pt x="6892" y="2766"/>
                    <a:pt x="6963" y="2629"/>
                  </a:cubicBezTo>
                  <a:lnTo>
                    <a:pt x="7392" y="1808"/>
                  </a:lnTo>
                  <a:cubicBezTo>
                    <a:pt x="7471" y="1652"/>
                    <a:pt x="7468" y="1471"/>
                    <a:pt x="7376" y="1320"/>
                  </a:cubicBezTo>
                  <a:cubicBezTo>
                    <a:pt x="7284" y="1171"/>
                    <a:pt x="7127" y="1082"/>
                    <a:pt x="6952" y="1082"/>
                  </a:cubicBezTo>
                  <a:lnTo>
                    <a:pt x="5740" y="1082"/>
                  </a:lnTo>
                  <a:cubicBezTo>
                    <a:pt x="5138" y="1082"/>
                    <a:pt x="4359" y="837"/>
                    <a:pt x="3533" y="580"/>
                  </a:cubicBezTo>
                  <a:cubicBezTo>
                    <a:pt x="2613" y="294"/>
                    <a:pt x="1667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55;p72">
              <a:extLst>
                <a:ext uri="{FF2B5EF4-FFF2-40B4-BE49-F238E27FC236}">
                  <a16:creationId xmlns:a16="http://schemas.microsoft.com/office/drawing/2014/main" id="{3A4F97CC-38C3-12A4-53E1-DEF910F0636F}"/>
                </a:ext>
              </a:extLst>
            </p:cNvPr>
            <p:cNvSpPr/>
            <p:nvPr/>
          </p:nvSpPr>
          <p:spPr>
            <a:xfrm>
              <a:off x="625300" y="1643975"/>
              <a:ext cx="67900" cy="64950"/>
            </a:xfrm>
            <a:custGeom>
              <a:avLst/>
              <a:gdLst/>
              <a:ahLst/>
              <a:cxnLst/>
              <a:rect l="l" t="t" r="r" b="b"/>
              <a:pathLst>
                <a:path w="2716" h="2598" extrusionOk="0">
                  <a:moveTo>
                    <a:pt x="1237" y="403"/>
                  </a:moveTo>
                  <a:cubicBezTo>
                    <a:pt x="1258" y="403"/>
                    <a:pt x="1279" y="410"/>
                    <a:pt x="1296" y="424"/>
                  </a:cubicBezTo>
                  <a:lnTo>
                    <a:pt x="2275" y="1247"/>
                  </a:lnTo>
                  <a:cubicBezTo>
                    <a:pt x="2301" y="1270"/>
                    <a:pt x="2307" y="1296"/>
                    <a:pt x="2307" y="1312"/>
                  </a:cubicBezTo>
                  <a:cubicBezTo>
                    <a:pt x="2307" y="1328"/>
                    <a:pt x="2306" y="1357"/>
                    <a:pt x="2282" y="1382"/>
                  </a:cubicBezTo>
                  <a:lnTo>
                    <a:pt x="1558" y="2167"/>
                  </a:lnTo>
                  <a:cubicBezTo>
                    <a:pt x="1540" y="2187"/>
                    <a:pt x="1515" y="2197"/>
                    <a:pt x="1490" y="2197"/>
                  </a:cubicBezTo>
                  <a:cubicBezTo>
                    <a:pt x="1468" y="2197"/>
                    <a:pt x="1447" y="2190"/>
                    <a:pt x="1429" y="2175"/>
                  </a:cubicBezTo>
                  <a:lnTo>
                    <a:pt x="440" y="1340"/>
                  </a:lnTo>
                  <a:cubicBezTo>
                    <a:pt x="413" y="1318"/>
                    <a:pt x="407" y="1289"/>
                    <a:pt x="407" y="1276"/>
                  </a:cubicBezTo>
                  <a:cubicBezTo>
                    <a:pt x="405" y="1261"/>
                    <a:pt x="409" y="1231"/>
                    <a:pt x="432" y="1206"/>
                  </a:cubicBezTo>
                  <a:lnTo>
                    <a:pt x="1167" y="432"/>
                  </a:lnTo>
                  <a:cubicBezTo>
                    <a:pt x="1186" y="413"/>
                    <a:pt x="1212" y="403"/>
                    <a:pt x="1237" y="403"/>
                  </a:cubicBezTo>
                  <a:close/>
                  <a:moveTo>
                    <a:pt x="1236" y="1"/>
                  </a:moveTo>
                  <a:cubicBezTo>
                    <a:pt x="1106" y="1"/>
                    <a:pt x="976" y="52"/>
                    <a:pt x="880" y="153"/>
                  </a:cubicBezTo>
                  <a:lnTo>
                    <a:pt x="144" y="927"/>
                  </a:lnTo>
                  <a:cubicBezTo>
                    <a:pt x="50" y="1027"/>
                    <a:pt x="0" y="1161"/>
                    <a:pt x="8" y="1295"/>
                  </a:cubicBezTo>
                  <a:cubicBezTo>
                    <a:pt x="16" y="1432"/>
                    <a:pt x="80" y="1558"/>
                    <a:pt x="183" y="1645"/>
                  </a:cubicBezTo>
                  <a:lnTo>
                    <a:pt x="1172" y="2480"/>
                  </a:lnTo>
                  <a:cubicBezTo>
                    <a:pt x="1264" y="2558"/>
                    <a:pt x="1376" y="2597"/>
                    <a:pt x="1489" y="2597"/>
                  </a:cubicBezTo>
                  <a:cubicBezTo>
                    <a:pt x="1622" y="2597"/>
                    <a:pt x="1754" y="2543"/>
                    <a:pt x="1854" y="2435"/>
                  </a:cubicBezTo>
                  <a:lnTo>
                    <a:pt x="2578" y="1652"/>
                  </a:lnTo>
                  <a:cubicBezTo>
                    <a:pt x="2669" y="1552"/>
                    <a:pt x="2715" y="1419"/>
                    <a:pt x="2708" y="1286"/>
                  </a:cubicBezTo>
                  <a:cubicBezTo>
                    <a:pt x="2698" y="1150"/>
                    <a:pt x="2636" y="1024"/>
                    <a:pt x="2533" y="938"/>
                  </a:cubicBezTo>
                  <a:lnTo>
                    <a:pt x="1555" y="117"/>
                  </a:lnTo>
                  <a:cubicBezTo>
                    <a:pt x="1462" y="39"/>
                    <a:pt x="1349" y="1"/>
                    <a:pt x="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8856;p72">
            <a:extLst>
              <a:ext uri="{FF2B5EF4-FFF2-40B4-BE49-F238E27FC236}">
                <a16:creationId xmlns:a16="http://schemas.microsoft.com/office/drawing/2014/main" id="{A7D4DD4F-EF1C-D3B0-FD9B-B3D10F2A2314}"/>
              </a:ext>
            </a:extLst>
          </p:cNvPr>
          <p:cNvGrpSpPr/>
          <p:nvPr/>
        </p:nvGrpSpPr>
        <p:grpSpPr>
          <a:xfrm>
            <a:off x="6659754" y="1964757"/>
            <a:ext cx="254560" cy="379263"/>
            <a:chOff x="1768625" y="2010925"/>
            <a:chExt cx="295925" cy="341450"/>
          </a:xfrm>
        </p:grpSpPr>
        <p:sp>
          <p:nvSpPr>
            <p:cNvPr id="15" name="Google Shape;8857;p72">
              <a:extLst>
                <a:ext uri="{FF2B5EF4-FFF2-40B4-BE49-F238E27FC236}">
                  <a16:creationId xmlns:a16="http://schemas.microsoft.com/office/drawing/2014/main" id="{6F04F0FC-3A30-5FEA-FB55-BAC2AA6E4CA5}"/>
                </a:ext>
              </a:extLst>
            </p:cNvPr>
            <p:cNvSpPr/>
            <p:nvPr/>
          </p:nvSpPr>
          <p:spPr>
            <a:xfrm>
              <a:off x="1798825" y="2040800"/>
              <a:ext cx="265725" cy="311575"/>
            </a:xfrm>
            <a:custGeom>
              <a:avLst/>
              <a:gdLst/>
              <a:ahLst/>
              <a:cxnLst/>
              <a:rect l="l" t="t" r="r" b="b"/>
              <a:pathLst>
                <a:path w="10629" h="12463" extrusionOk="0">
                  <a:moveTo>
                    <a:pt x="6708" y="0"/>
                  </a:moveTo>
                  <a:cubicBezTo>
                    <a:pt x="6618" y="0"/>
                    <a:pt x="6536" y="61"/>
                    <a:pt x="6515" y="152"/>
                  </a:cubicBezTo>
                  <a:cubicBezTo>
                    <a:pt x="6487" y="260"/>
                    <a:pt x="6554" y="369"/>
                    <a:pt x="6660" y="394"/>
                  </a:cubicBezTo>
                  <a:cubicBezTo>
                    <a:pt x="7216" y="529"/>
                    <a:pt x="7650" y="592"/>
                    <a:pt x="8029" y="592"/>
                  </a:cubicBezTo>
                  <a:lnTo>
                    <a:pt x="9722" y="592"/>
                  </a:lnTo>
                  <a:cubicBezTo>
                    <a:pt x="9766" y="592"/>
                    <a:pt x="9792" y="620"/>
                    <a:pt x="9801" y="637"/>
                  </a:cubicBezTo>
                  <a:cubicBezTo>
                    <a:pt x="9811" y="654"/>
                    <a:pt x="9825" y="688"/>
                    <a:pt x="9803" y="729"/>
                  </a:cubicBezTo>
                  <a:lnTo>
                    <a:pt x="9169" y="1944"/>
                  </a:lnTo>
                  <a:cubicBezTo>
                    <a:pt x="9152" y="1969"/>
                    <a:pt x="9130" y="1989"/>
                    <a:pt x="9101" y="1992"/>
                  </a:cubicBezTo>
                  <a:cubicBezTo>
                    <a:pt x="8518" y="2090"/>
                    <a:pt x="6468" y="2459"/>
                    <a:pt x="4548" y="3176"/>
                  </a:cubicBezTo>
                  <a:cubicBezTo>
                    <a:pt x="2015" y="4120"/>
                    <a:pt x="730" y="5272"/>
                    <a:pt x="730" y="6602"/>
                  </a:cubicBezTo>
                  <a:cubicBezTo>
                    <a:pt x="730" y="7241"/>
                    <a:pt x="956" y="7791"/>
                    <a:pt x="1403" y="8238"/>
                  </a:cubicBezTo>
                  <a:cubicBezTo>
                    <a:pt x="2107" y="8939"/>
                    <a:pt x="3348" y="9392"/>
                    <a:pt x="5200" y="9624"/>
                  </a:cubicBezTo>
                  <a:cubicBezTo>
                    <a:pt x="6661" y="9807"/>
                    <a:pt x="8240" y="9827"/>
                    <a:pt x="9864" y="9827"/>
                  </a:cubicBezTo>
                  <a:cubicBezTo>
                    <a:pt x="9939" y="9827"/>
                    <a:pt x="10014" y="9827"/>
                    <a:pt x="10090" y="9827"/>
                  </a:cubicBezTo>
                  <a:cubicBezTo>
                    <a:pt x="10146" y="9827"/>
                    <a:pt x="10169" y="9864"/>
                    <a:pt x="10177" y="9887"/>
                  </a:cubicBezTo>
                  <a:cubicBezTo>
                    <a:pt x="10183" y="9905"/>
                    <a:pt x="10194" y="9951"/>
                    <a:pt x="10149" y="9990"/>
                  </a:cubicBezTo>
                  <a:lnTo>
                    <a:pt x="7879" y="11919"/>
                  </a:lnTo>
                  <a:cubicBezTo>
                    <a:pt x="7865" y="11930"/>
                    <a:pt x="7850" y="11937"/>
                    <a:pt x="7833" y="11939"/>
                  </a:cubicBezTo>
                  <a:cubicBezTo>
                    <a:pt x="7581" y="11976"/>
                    <a:pt x="6897" y="12062"/>
                    <a:pt x="6020" y="12062"/>
                  </a:cubicBezTo>
                  <a:cubicBezTo>
                    <a:pt x="5574" y="12062"/>
                    <a:pt x="5078" y="12040"/>
                    <a:pt x="4563" y="11978"/>
                  </a:cubicBezTo>
                  <a:cubicBezTo>
                    <a:pt x="2610" y="11743"/>
                    <a:pt x="1206" y="11048"/>
                    <a:pt x="389" y="9911"/>
                  </a:cubicBezTo>
                  <a:cubicBezTo>
                    <a:pt x="350" y="9856"/>
                    <a:pt x="290" y="9828"/>
                    <a:pt x="228" y="9828"/>
                  </a:cubicBezTo>
                  <a:cubicBezTo>
                    <a:pt x="187" y="9828"/>
                    <a:pt x="146" y="9840"/>
                    <a:pt x="110" y="9866"/>
                  </a:cubicBezTo>
                  <a:cubicBezTo>
                    <a:pt x="21" y="9931"/>
                    <a:pt x="1" y="10056"/>
                    <a:pt x="66" y="10145"/>
                  </a:cubicBezTo>
                  <a:cubicBezTo>
                    <a:pt x="551" y="10821"/>
                    <a:pt x="1235" y="11358"/>
                    <a:pt x="2094" y="11743"/>
                  </a:cubicBezTo>
                  <a:cubicBezTo>
                    <a:pt x="2787" y="12053"/>
                    <a:pt x="3604" y="12268"/>
                    <a:pt x="4516" y="12375"/>
                  </a:cubicBezTo>
                  <a:cubicBezTo>
                    <a:pt x="5048" y="12439"/>
                    <a:pt x="5558" y="12462"/>
                    <a:pt x="6018" y="12462"/>
                  </a:cubicBezTo>
                  <a:cubicBezTo>
                    <a:pt x="6926" y="12462"/>
                    <a:pt x="7632" y="12373"/>
                    <a:pt x="7895" y="12341"/>
                  </a:cubicBezTo>
                  <a:cubicBezTo>
                    <a:pt x="7987" y="12327"/>
                    <a:pt x="8072" y="12288"/>
                    <a:pt x="8143" y="12227"/>
                  </a:cubicBezTo>
                  <a:lnTo>
                    <a:pt x="10412" y="10300"/>
                  </a:lnTo>
                  <a:cubicBezTo>
                    <a:pt x="10572" y="10163"/>
                    <a:pt x="10629" y="9950"/>
                    <a:pt x="10557" y="9754"/>
                  </a:cubicBezTo>
                  <a:cubicBezTo>
                    <a:pt x="10485" y="9556"/>
                    <a:pt x="10301" y="9430"/>
                    <a:pt x="10093" y="9430"/>
                  </a:cubicBezTo>
                  <a:cubicBezTo>
                    <a:pt x="9938" y="9430"/>
                    <a:pt x="9779" y="9430"/>
                    <a:pt x="9617" y="9430"/>
                  </a:cubicBezTo>
                  <a:cubicBezTo>
                    <a:pt x="6880" y="9430"/>
                    <a:pt x="3092" y="9356"/>
                    <a:pt x="1691" y="7958"/>
                  </a:cubicBezTo>
                  <a:cubicBezTo>
                    <a:pt x="1319" y="7584"/>
                    <a:pt x="1135" y="7140"/>
                    <a:pt x="1135" y="6604"/>
                  </a:cubicBezTo>
                  <a:cubicBezTo>
                    <a:pt x="1135" y="5993"/>
                    <a:pt x="1487" y="5405"/>
                    <a:pt x="2185" y="4858"/>
                  </a:cubicBezTo>
                  <a:cubicBezTo>
                    <a:pt x="2780" y="4389"/>
                    <a:pt x="3622" y="3951"/>
                    <a:pt x="4692" y="3551"/>
                  </a:cubicBezTo>
                  <a:cubicBezTo>
                    <a:pt x="6579" y="2849"/>
                    <a:pt x="8596" y="2484"/>
                    <a:pt x="9171" y="2389"/>
                  </a:cubicBezTo>
                  <a:cubicBezTo>
                    <a:pt x="9322" y="2364"/>
                    <a:pt x="9454" y="2266"/>
                    <a:pt x="9527" y="2131"/>
                  </a:cubicBezTo>
                  <a:lnTo>
                    <a:pt x="10161" y="916"/>
                  </a:lnTo>
                  <a:cubicBezTo>
                    <a:pt x="10241" y="760"/>
                    <a:pt x="10234" y="579"/>
                    <a:pt x="10146" y="431"/>
                  </a:cubicBezTo>
                  <a:cubicBezTo>
                    <a:pt x="10054" y="283"/>
                    <a:pt x="9896" y="193"/>
                    <a:pt x="9724" y="193"/>
                  </a:cubicBezTo>
                  <a:lnTo>
                    <a:pt x="8032" y="193"/>
                  </a:lnTo>
                  <a:cubicBezTo>
                    <a:pt x="7689" y="193"/>
                    <a:pt x="7272" y="132"/>
                    <a:pt x="6756" y="6"/>
                  </a:cubicBezTo>
                  <a:cubicBezTo>
                    <a:pt x="6740" y="2"/>
                    <a:pt x="6724" y="0"/>
                    <a:pt x="6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58;p72">
              <a:extLst>
                <a:ext uri="{FF2B5EF4-FFF2-40B4-BE49-F238E27FC236}">
                  <a16:creationId xmlns:a16="http://schemas.microsoft.com/office/drawing/2014/main" id="{212E77C9-4289-B268-2B17-CB68BBB26E40}"/>
                </a:ext>
              </a:extLst>
            </p:cNvPr>
            <p:cNvSpPr/>
            <p:nvPr/>
          </p:nvSpPr>
          <p:spPr>
            <a:xfrm>
              <a:off x="1768625" y="2010925"/>
              <a:ext cx="180900" cy="262625"/>
            </a:xfrm>
            <a:custGeom>
              <a:avLst/>
              <a:gdLst/>
              <a:ahLst/>
              <a:cxnLst/>
              <a:rect l="l" t="t" r="r" b="b"/>
              <a:pathLst>
                <a:path w="7236" h="10505" extrusionOk="0">
                  <a:moveTo>
                    <a:pt x="2953" y="1"/>
                  </a:moveTo>
                  <a:cubicBezTo>
                    <a:pt x="2651" y="1"/>
                    <a:pt x="2361" y="32"/>
                    <a:pt x="2087" y="103"/>
                  </a:cubicBezTo>
                  <a:cubicBezTo>
                    <a:pt x="1284" y="313"/>
                    <a:pt x="696" y="762"/>
                    <a:pt x="340" y="1435"/>
                  </a:cubicBezTo>
                  <a:cubicBezTo>
                    <a:pt x="58" y="1970"/>
                    <a:pt x="11" y="2500"/>
                    <a:pt x="5" y="2703"/>
                  </a:cubicBezTo>
                  <a:cubicBezTo>
                    <a:pt x="0" y="2796"/>
                    <a:pt x="24" y="2888"/>
                    <a:pt x="70" y="2967"/>
                  </a:cubicBezTo>
                  <a:lnTo>
                    <a:pt x="598" y="3879"/>
                  </a:lnTo>
                  <a:cubicBezTo>
                    <a:pt x="685" y="4029"/>
                    <a:pt x="846" y="4124"/>
                    <a:pt x="1020" y="4124"/>
                  </a:cubicBezTo>
                  <a:cubicBezTo>
                    <a:pt x="1029" y="4124"/>
                    <a:pt x="1039" y="4124"/>
                    <a:pt x="1048" y="4123"/>
                  </a:cubicBezTo>
                  <a:cubicBezTo>
                    <a:pt x="1234" y="4114"/>
                    <a:pt x="1397" y="4003"/>
                    <a:pt x="1475" y="3833"/>
                  </a:cubicBezTo>
                  <a:cubicBezTo>
                    <a:pt x="1915" y="2867"/>
                    <a:pt x="2728" y="2583"/>
                    <a:pt x="3531" y="2583"/>
                  </a:cubicBezTo>
                  <a:cubicBezTo>
                    <a:pt x="3856" y="2583"/>
                    <a:pt x="4180" y="2629"/>
                    <a:pt x="4477" y="2696"/>
                  </a:cubicBezTo>
                  <a:cubicBezTo>
                    <a:pt x="4539" y="2710"/>
                    <a:pt x="4548" y="2760"/>
                    <a:pt x="4552" y="2782"/>
                  </a:cubicBezTo>
                  <a:cubicBezTo>
                    <a:pt x="4553" y="2807"/>
                    <a:pt x="4547" y="2854"/>
                    <a:pt x="4491" y="2874"/>
                  </a:cubicBezTo>
                  <a:cubicBezTo>
                    <a:pt x="3536" y="3217"/>
                    <a:pt x="2726" y="3709"/>
                    <a:pt x="2083" y="4338"/>
                  </a:cubicBezTo>
                  <a:cubicBezTo>
                    <a:pt x="1564" y="4844"/>
                    <a:pt x="1151" y="5436"/>
                    <a:pt x="857" y="6098"/>
                  </a:cubicBezTo>
                  <a:cubicBezTo>
                    <a:pt x="363" y="7212"/>
                    <a:pt x="369" y="8137"/>
                    <a:pt x="369" y="8201"/>
                  </a:cubicBezTo>
                  <a:cubicBezTo>
                    <a:pt x="369" y="9006"/>
                    <a:pt x="497" y="9741"/>
                    <a:pt x="751" y="10377"/>
                  </a:cubicBezTo>
                  <a:cubicBezTo>
                    <a:pt x="782" y="10455"/>
                    <a:pt x="857" y="10505"/>
                    <a:pt x="938" y="10505"/>
                  </a:cubicBezTo>
                  <a:cubicBezTo>
                    <a:pt x="961" y="10505"/>
                    <a:pt x="986" y="10500"/>
                    <a:pt x="1005" y="10491"/>
                  </a:cubicBezTo>
                  <a:cubicBezTo>
                    <a:pt x="1109" y="10450"/>
                    <a:pt x="1159" y="10335"/>
                    <a:pt x="1119" y="10232"/>
                  </a:cubicBezTo>
                  <a:cubicBezTo>
                    <a:pt x="883" y="9642"/>
                    <a:pt x="763" y="8958"/>
                    <a:pt x="763" y="8201"/>
                  </a:cubicBezTo>
                  <a:lnTo>
                    <a:pt x="763" y="8196"/>
                  </a:lnTo>
                  <a:cubicBezTo>
                    <a:pt x="763" y="8188"/>
                    <a:pt x="753" y="7312"/>
                    <a:pt x="1220" y="6262"/>
                  </a:cubicBezTo>
                  <a:cubicBezTo>
                    <a:pt x="1494" y="5645"/>
                    <a:pt x="1877" y="5095"/>
                    <a:pt x="2358" y="4626"/>
                  </a:cubicBezTo>
                  <a:cubicBezTo>
                    <a:pt x="2963" y="4039"/>
                    <a:pt x="3723" y="3575"/>
                    <a:pt x="4623" y="3251"/>
                  </a:cubicBezTo>
                  <a:cubicBezTo>
                    <a:pt x="4832" y="3178"/>
                    <a:pt x="4961" y="2978"/>
                    <a:pt x="4949" y="2759"/>
                  </a:cubicBezTo>
                  <a:cubicBezTo>
                    <a:pt x="4935" y="2537"/>
                    <a:pt x="4779" y="2355"/>
                    <a:pt x="4562" y="2307"/>
                  </a:cubicBezTo>
                  <a:cubicBezTo>
                    <a:pt x="4197" y="2224"/>
                    <a:pt x="3852" y="2184"/>
                    <a:pt x="3531" y="2184"/>
                  </a:cubicBezTo>
                  <a:cubicBezTo>
                    <a:pt x="2396" y="2184"/>
                    <a:pt x="1553" y="2692"/>
                    <a:pt x="1109" y="3668"/>
                  </a:cubicBezTo>
                  <a:cubicBezTo>
                    <a:pt x="1087" y="3717"/>
                    <a:pt x="1044" y="3724"/>
                    <a:pt x="1027" y="3724"/>
                  </a:cubicBezTo>
                  <a:cubicBezTo>
                    <a:pt x="1008" y="3724"/>
                    <a:pt x="969" y="3721"/>
                    <a:pt x="943" y="3678"/>
                  </a:cubicBezTo>
                  <a:lnTo>
                    <a:pt x="416" y="2766"/>
                  </a:lnTo>
                  <a:cubicBezTo>
                    <a:pt x="408" y="2751"/>
                    <a:pt x="404" y="2734"/>
                    <a:pt x="404" y="2717"/>
                  </a:cubicBezTo>
                  <a:cubicBezTo>
                    <a:pt x="418" y="2299"/>
                    <a:pt x="587" y="910"/>
                    <a:pt x="2189" y="492"/>
                  </a:cubicBezTo>
                  <a:cubicBezTo>
                    <a:pt x="2428" y="430"/>
                    <a:pt x="2685" y="403"/>
                    <a:pt x="2956" y="403"/>
                  </a:cubicBezTo>
                  <a:cubicBezTo>
                    <a:pt x="3949" y="403"/>
                    <a:pt x="5126" y="769"/>
                    <a:pt x="6273" y="1128"/>
                  </a:cubicBezTo>
                  <a:cubicBezTo>
                    <a:pt x="6495" y="1198"/>
                    <a:pt x="6729" y="1270"/>
                    <a:pt x="6955" y="1338"/>
                  </a:cubicBezTo>
                  <a:cubicBezTo>
                    <a:pt x="6974" y="1344"/>
                    <a:pt x="6993" y="1346"/>
                    <a:pt x="7011" y="1346"/>
                  </a:cubicBezTo>
                  <a:cubicBezTo>
                    <a:pt x="7098" y="1346"/>
                    <a:pt x="7179" y="1290"/>
                    <a:pt x="7204" y="1203"/>
                  </a:cubicBezTo>
                  <a:cubicBezTo>
                    <a:pt x="7235" y="1098"/>
                    <a:pt x="7176" y="984"/>
                    <a:pt x="7070" y="953"/>
                  </a:cubicBezTo>
                  <a:cubicBezTo>
                    <a:pt x="6849" y="886"/>
                    <a:pt x="6615" y="813"/>
                    <a:pt x="6391" y="745"/>
                  </a:cubicBezTo>
                  <a:cubicBezTo>
                    <a:pt x="5216" y="378"/>
                    <a:pt x="4008" y="1"/>
                    <a:pt x="2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8859;p72">
            <a:extLst>
              <a:ext uri="{FF2B5EF4-FFF2-40B4-BE49-F238E27FC236}">
                <a16:creationId xmlns:a16="http://schemas.microsoft.com/office/drawing/2014/main" id="{4F481282-63A2-4711-DEAB-AF4DA358DE93}"/>
              </a:ext>
            </a:extLst>
          </p:cNvPr>
          <p:cNvGrpSpPr/>
          <p:nvPr/>
        </p:nvGrpSpPr>
        <p:grpSpPr>
          <a:xfrm>
            <a:off x="6813528" y="1473139"/>
            <a:ext cx="254904" cy="379207"/>
            <a:chOff x="1696775" y="1644075"/>
            <a:chExt cx="296325" cy="341400"/>
          </a:xfrm>
        </p:grpSpPr>
        <p:sp>
          <p:nvSpPr>
            <p:cNvPr id="18" name="Google Shape;8860;p72">
              <a:extLst>
                <a:ext uri="{FF2B5EF4-FFF2-40B4-BE49-F238E27FC236}">
                  <a16:creationId xmlns:a16="http://schemas.microsoft.com/office/drawing/2014/main" id="{BC12D629-54E3-F0AD-E7C0-8D4109BE3AD5}"/>
                </a:ext>
              </a:extLst>
            </p:cNvPr>
            <p:cNvSpPr/>
            <p:nvPr/>
          </p:nvSpPr>
          <p:spPr>
            <a:xfrm>
              <a:off x="1696775" y="1644100"/>
              <a:ext cx="296325" cy="341375"/>
            </a:xfrm>
            <a:custGeom>
              <a:avLst/>
              <a:gdLst/>
              <a:ahLst/>
              <a:cxnLst/>
              <a:rect l="l" t="t" r="r" b="b"/>
              <a:pathLst>
                <a:path w="11853" h="13655" extrusionOk="0">
                  <a:moveTo>
                    <a:pt x="2517" y="0"/>
                  </a:moveTo>
                  <a:cubicBezTo>
                    <a:pt x="2509" y="0"/>
                    <a:pt x="2500" y="1"/>
                    <a:pt x="2492" y="2"/>
                  </a:cubicBezTo>
                  <a:cubicBezTo>
                    <a:pt x="2353" y="17"/>
                    <a:pt x="2219" y="42"/>
                    <a:pt x="2094" y="75"/>
                  </a:cubicBezTo>
                  <a:cubicBezTo>
                    <a:pt x="1287" y="285"/>
                    <a:pt x="697" y="734"/>
                    <a:pt x="342" y="1408"/>
                  </a:cubicBezTo>
                  <a:cubicBezTo>
                    <a:pt x="57" y="1946"/>
                    <a:pt x="10" y="2475"/>
                    <a:pt x="4" y="2678"/>
                  </a:cubicBezTo>
                  <a:cubicBezTo>
                    <a:pt x="1" y="2771"/>
                    <a:pt x="24" y="2863"/>
                    <a:pt x="71" y="2943"/>
                  </a:cubicBezTo>
                  <a:lnTo>
                    <a:pt x="599" y="3857"/>
                  </a:lnTo>
                  <a:cubicBezTo>
                    <a:pt x="688" y="4009"/>
                    <a:pt x="850" y="4102"/>
                    <a:pt x="1026" y="4102"/>
                  </a:cubicBezTo>
                  <a:cubicBezTo>
                    <a:pt x="1034" y="4102"/>
                    <a:pt x="1042" y="4102"/>
                    <a:pt x="1051" y="4101"/>
                  </a:cubicBezTo>
                  <a:cubicBezTo>
                    <a:pt x="1235" y="4092"/>
                    <a:pt x="1398" y="3981"/>
                    <a:pt x="1476" y="3812"/>
                  </a:cubicBezTo>
                  <a:cubicBezTo>
                    <a:pt x="1918" y="2843"/>
                    <a:pt x="2732" y="2559"/>
                    <a:pt x="3536" y="2559"/>
                  </a:cubicBezTo>
                  <a:cubicBezTo>
                    <a:pt x="3863" y="2559"/>
                    <a:pt x="4187" y="2606"/>
                    <a:pt x="4485" y="2673"/>
                  </a:cubicBezTo>
                  <a:cubicBezTo>
                    <a:pt x="4548" y="2686"/>
                    <a:pt x="4557" y="2737"/>
                    <a:pt x="4558" y="2759"/>
                  </a:cubicBezTo>
                  <a:cubicBezTo>
                    <a:pt x="4560" y="2784"/>
                    <a:pt x="4555" y="2830"/>
                    <a:pt x="4498" y="2849"/>
                  </a:cubicBezTo>
                  <a:cubicBezTo>
                    <a:pt x="3544" y="3192"/>
                    <a:pt x="2733" y="3687"/>
                    <a:pt x="2087" y="4316"/>
                  </a:cubicBezTo>
                  <a:cubicBezTo>
                    <a:pt x="1568" y="4819"/>
                    <a:pt x="1155" y="5414"/>
                    <a:pt x="859" y="6078"/>
                  </a:cubicBezTo>
                  <a:cubicBezTo>
                    <a:pt x="362" y="7192"/>
                    <a:pt x="368" y="8120"/>
                    <a:pt x="368" y="8184"/>
                  </a:cubicBezTo>
                  <a:cubicBezTo>
                    <a:pt x="368" y="9858"/>
                    <a:pt x="912" y="11175"/>
                    <a:pt x="1982" y="12101"/>
                  </a:cubicBezTo>
                  <a:cubicBezTo>
                    <a:pt x="2976" y="12961"/>
                    <a:pt x="4395" y="13469"/>
                    <a:pt x="6202" y="13612"/>
                  </a:cubicBezTo>
                  <a:cubicBezTo>
                    <a:pt x="6565" y="13642"/>
                    <a:pt x="6912" y="13654"/>
                    <a:pt x="7236" y="13654"/>
                  </a:cubicBezTo>
                  <a:cubicBezTo>
                    <a:pt x="8157" y="13654"/>
                    <a:pt x="8872" y="13564"/>
                    <a:pt x="9113" y="13536"/>
                  </a:cubicBezTo>
                  <a:cubicBezTo>
                    <a:pt x="9206" y="13523"/>
                    <a:pt x="9292" y="13484"/>
                    <a:pt x="9362" y="13424"/>
                  </a:cubicBezTo>
                  <a:lnTo>
                    <a:pt x="11636" y="11492"/>
                  </a:lnTo>
                  <a:cubicBezTo>
                    <a:pt x="11795" y="11358"/>
                    <a:pt x="11853" y="11142"/>
                    <a:pt x="11780" y="10946"/>
                  </a:cubicBezTo>
                  <a:cubicBezTo>
                    <a:pt x="11708" y="10748"/>
                    <a:pt x="11527" y="10622"/>
                    <a:pt x="11317" y="10622"/>
                  </a:cubicBezTo>
                  <a:cubicBezTo>
                    <a:pt x="10686" y="10622"/>
                    <a:pt x="9954" y="10622"/>
                    <a:pt x="9225" y="10604"/>
                  </a:cubicBezTo>
                  <a:cubicBezTo>
                    <a:pt x="9222" y="10604"/>
                    <a:pt x="9220" y="10604"/>
                    <a:pt x="9217" y="10604"/>
                  </a:cubicBezTo>
                  <a:cubicBezTo>
                    <a:pt x="9110" y="10604"/>
                    <a:pt x="9023" y="10691"/>
                    <a:pt x="9021" y="10799"/>
                  </a:cubicBezTo>
                  <a:cubicBezTo>
                    <a:pt x="9018" y="10908"/>
                    <a:pt x="9105" y="11002"/>
                    <a:pt x="9216" y="11003"/>
                  </a:cubicBezTo>
                  <a:cubicBezTo>
                    <a:pt x="9948" y="11020"/>
                    <a:pt x="10685" y="11020"/>
                    <a:pt x="11317" y="11020"/>
                  </a:cubicBezTo>
                  <a:cubicBezTo>
                    <a:pt x="11373" y="11020"/>
                    <a:pt x="11396" y="11058"/>
                    <a:pt x="11404" y="11081"/>
                  </a:cubicBezTo>
                  <a:cubicBezTo>
                    <a:pt x="11410" y="11098"/>
                    <a:pt x="11421" y="11145"/>
                    <a:pt x="11378" y="11184"/>
                  </a:cubicBezTo>
                  <a:lnTo>
                    <a:pt x="9104" y="13115"/>
                  </a:lnTo>
                  <a:cubicBezTo>
                    <a:pt x="9090" y="13128"/>
                    <a:pt x="9074" y="13136"/>
                    <a:pt x="9057" y="13137"/>
                  </a:cubicBezTo>
                  <a:cubicBezTo>
                    <a:pt x="8821" y="13172"/>
                    <a:pt x="8128" y="13260"/>
                    <a:pt x="7235" y="13260"/>
                  </a:cubicBezTo>
                  <a:cubicBezTo>
                    <a:pt x="6921" y="13260"/>
                    <a:pt x="6583" y="13249"/>
                    <a:pt x="6231" y="13221"/>
                  </a:cubicBezTo>
                  <a:cubicBezTo>
                    <a:pt x="4510" y="13084"/>
                    <a:pt x="3169" y="12609"/>
                    <a:pt x="2242" y="11807"/>
                  </a:cubicBezTo>
                  <a:cubicBezTo>
                    <a:pt x="1263" y="10961"/>
                    <a:pt x="766" y="9743"/>
                    <a:pt x="766" y="8192"/>
                  </a:cubicBezTo>
                  <a:lnTo>
                    <a:pt x="766" y="8189"/>
                  </a:lnTo>
                  <a:cubicBezTo>
                    <a:pt x="766" y="8178"/>
                    <a:pt x="755" y="7301"/>
                    <a:pt x="1222" y="6249"/>
                  </a:cubicBezTo>
                  <a:cubicBezTo>
                    <a:pt x="1496" y="5629"/>
                    <a:pt x="1879" y="5078"/>
                    <a:pt x="2362" y="4609"/>
                  </a:cubicBezTo>
                  <a:cubicBezTo>
                    <a:pt x="2967" y="4020"/>
                    <a:pt x="3730" y="3558"/>
                    <a:pt x="4630" y="3234"/>
                  </a:cubicBezTo>
                  <a:cubicBezTo>
                    <a:pt x="4839" y="3157"/>
                    <a:pt x="4970" y="2958"/>
                    <a:pt x="4956" y="2738"/>
                  </a:cubicBezTo>
                  <a:cubicBezTo>
                    <a:pt x="4942" y="2517"/>
                    <a:pt x="4786" y="2333"/>
                    <a:pt x="4571" y="2285"/>
                  </a:cubicBezTo>
                  <a:cubicBezTo>
                    <a:pt x="4205" y="2202"/>
                    <a:pt x="3859" y="2161"/>
                    <a:pt x="3537" y="2161"/>
                  </a:cubicBezTo>
                  <a:cubicBezTo>
                    <a:pt x="2401" y="2161"/>
                    <a:pt x="1557" y="2671"/>
                    <a:pt x="1110" y="3648"/>
                  </a:cubicBezTo>
                  <a:cubicBezTo>
                    <a:pt x="1090" y="3696"/>
                    <a:pt x="1046" y="3704"/>
                    <a:pt x="1029" y="3704"/>
                  </a:cubicBezTo>
                  <a:cubicBezTo>
                    <a:pt x="1009" y="3704"/>
                    <a:pt x="970" y="3701"/>
                    <a:pt x="945" y="3657"/>
                  </a:cubicBezTo>
                  <a:lnTo>
                    <a:pt x="417" y="2745"/>
                  </a:lnTo>
                  <a:cubicBezTo>
                    <a:pt x="409" y="2729"/>
                    <a:pt x="406" y="2712"/>
                    <a:pt x="406" y="2693"/>
                  </a:cubicBezTo>
                  <a:cubicBezTo>
                    <a:pt x="420" y="2276"/>
                    <a:pt x="588" y="882"/>
                    <a:pt x="2196" y="464"/>
                  </a:cubicBezTo>
                  <a:cubicBezTo>
                    <a:pt x="2305" y="438"/>
                    <a:pt x="2418" y="416"/>
                    <a:pt x="2540" y="400"/>
                  </a:cubicBezTo>
                  <a:cubicBezTo>
                    <a:pt x="2650" y="386"/>
                    <a:pt x="2728" y="285"/>
                    <a:pt x="2714" y="176"/>
                  </a:cubicBezTo>
                  <a:cubicBezTo>
                    <a:pt x="2703" y="74"/>
                    <a:pt x="2616" y="0"/>
                    <a:pt x="2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61;p72">
              <a:extLst>
                <a:ext uri="{FF2B5EF4-FFF2-40B4-BE49-F238E27FC236}">
                  <a16:creationId xmlns:a16="http://schemas.microsoft.com/office/drawing/2014/main" id="{8E2F2159-95A4-B610-BA98-895910B2908E}"/>
                </a:ext>
              </a:extLst>
            </p:cNvPr>
            <p:cNvSpPr/>
            <p:nvPr/>
          </p:nvSpPr>
          <p:spPr>
            <a:xfrm>
              <a:off x="1745300" y="1644075"/>
              <a:ext cx="238200" cy="274075"/>
            </a:xfrm>
            <a:custGeom>
              <a:avLst/>
              <a:gdLst/>
              <a:ahLst/>
              <a:cxnLst/>
              <a:rect l="l" t="t" r="r" b="b"/>
              <a:pathLst>
                <a:path w="9528" h="10963" extrusionOk="0">
                  <a:moveTo>
                    <a:pt x="1530" y="0"/>
                  </a:moveTo>
                  <a:cubicBezTo>
                    <a:pt x="1428" y="0"/>
                    <a:pt x="1341" y="77"/>
                    <a:pt x="1331" y="180"/>
                  </a:cubicBezTo>
                  <a:cubicBezTo>
                    <a:pt x="1318" y="292"/>
                    <a:pt x="1399" y="389"/>
                    <a:pt x="1510" y="401"/>
                  </a:cubicBezTo>
                  <a:cubicBezTo>
                    <a:pt x="2396" y="492"/>
                    <a:pt x="3387" y="802"/>
                    <a:pt x="4345" y="1099"/>
                  </a:cubicBezTo>
                  <a:cubicBezTo>
                    <a:pt x="5437" y="1440"/>
                    <a:pt x="6469" y="1761"/>
                    <a:pt x="7314" y="1761"/>
                  </a:cubicBezTo>
                  <a:lnTo>
                    <a:pt x="9010" y="1761"/>
                  </a:lnTo>
                  <a:cubicBezTo>
                    <a:pt x="9055" y="1761"/>
                    <a:pt x="9080" y="1789"/>
                    <a:pt x="9089" y="1806"/>
                  </a:cubicBezTo>
                  <a:cubicBezTo>
                    <a:pt x="9099" y="1824"/>
                    <a:pt x="9113" y="1858"/>
                    <a:pt x="9091" y="1898"/>
                  </a:cubicBezTo>
                  <a:lnTo>
                    <a:pt x="8455" y="3115"/>
                  </a:lnTo>
                  <a:cubicBezTo>
                    <a:pt x="8441" y="3141"/>
                    <a:pt x="8416" y="3160"/>
                    <a:pt x="8387" y="3163"/>
                  </a:cubicBezTo>
                  <a:cubicBezTo>
                    <a:pt x="7803" y="3261"/>
                    <a:pt x="5748" y="3634"/>
                    <a:pt x="3825" y="4350"/>
                  </a:cubicBezTo>
                  <a:cubicBezTo>
                    <a:pt x="1287" y="5296"/>
                    <a:pt x="1" y="6451"/>
                    <a:pt x="1" y="7783"/>
                  </a:cubicBezTo>
                  <a:cubicBezTo>
                    <a:pt x="1" y="10356"/>
                    <a:pt x="3593" y="10830"/>
                    <a:pt x="6293" y="10962"/>
                  </a:cubicBezTo>
                  <a:lnTo>
                    <a:pt x="6303" y="10962"/>
                  </a:lnTo>
                  <a:cubicBezTo>
                    <a:pt x="6409" y="10962"/>
                    <a:pt x="6498" y="10878"/>
                    <a:pt x="6508" y="10771"/>
                  </a:cubicBezTo>
                  <a:cubicBezTo>
                    <a:pt x="6513" y="10660"/>
                    <a:pt x="6427" y="10566"/>
                    <a:pt x="6317" y="10560"/>
                  </a:cubicBezTo>
                  <a:cubicBezTo>
                    <a:pt x="2284" y="10364"/>
                    <a:pt x="406" y="9479"/>
                    <a:pt x="406" y="7783"/>
                  </a:cubicBezTo>
                  <a:cubicBezTo>
                    <a:pt x="406" y="7171"/>
                    <a:pt x="758" y="6582"/>
                    <a:pt x="1457" y="6034"/>
                  </a:cubicBezTo>
                  <a:cubicBezTo>
                    <a:pt x="2054" y="5565"/>
                    <a:pt x="2898" y="5124"/>
                    <a:pt x="3969" y="4725"/>
                  </a:cubicBezTo>
                  <a:cubicBezTo>
                    <a:pt x="5857" y="4020"/>
                    <a:pt x="7881" y="3655"/>
                    <a:pt x="8455" y="3559"/>
                  </a:cubicBezTo>
                  <a:cubicBezTo>
                    <a:pt x="8607" y="3534"/>
                    <a:pt x="8739" y="3436"/>
                    <a:pt x="8811" y="3300"/>
                  </a:cubicBezTo>
                  <a:lnTo>
                    <a:pt x="9448" y="2084"/>
                  </a:lnTo>
                  <a:cubicBezTo>
                    <a:pt x="9527" y="1930"/>
                    <a:pt x="9522" y="1746"/>
                    <a:pt x="9432" y="1598"/>
                  </a:cubicBezTo>
                  <a:cubicBezTo>
                    <a:pt x="9343" y="1450"/>
                    <a:pt x="9184" y="1361"/>
                    <a:pt x="9010" y="1361"/>
                  </a:cubicBezTo>
                  <a:lnTo>
                    <a:pt x="7314" y="1361"/>
                  </a:lnTo>
                  <a:cubicBezTo>
                    <a:pt x="6529" y="1361"/>
                    <a:pt x="5527" y="1048"/>
                    <a:pt x="4463" y="716"/>
                  </a:cubicBezTo>
                  <a:cubicBezTo>
                    <a:pt x="3487" y="412"/>
                    <a:pt x="2476" y="98"/>
                    <a:pt x="1551" y="1"/>
                  </a:cubicBezTo>
                  <a:cubicBezTo>
                    <a:pt x="1544" y="1"/>
                    <a:pt x="1537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62;p72">
              <a:extLst>
                <a:ext uri="{FF2B5EF4-FFF2-40B4-BE49-F238E27FC236}">
                  <a16:creationId xmlns:a16="http://schemas.microsoft.com/office/drawing/2014/main" id="{4E8A5C35-0AE4-289A-39CB-E14620A30491}"/>
                </a:ext>
              </a:extLst>
            </p:cNvPr>
            <p:cNvSpPr/>
            <p:nvPr/>
          </p:nvSpPr>
          <p:spPr>
            <a:xfrm>
              <a:off x="1832300" y="1793900"/>
              <a:ext cx="86050" cy="82000"/>
            </a:xfrm>
            <a:custGeom>
              <a:avLst/>
              <a:gdLst/>
              <a:ahLst/>
              <a:cxnLst/>
              <a:rect l="l" t="t" r="r" b="b"/>
              <a:pathLst>
                <a:path w="3442" h="3280" extrusionOk="0">
                  <a:moveTo>
                    <a:pt x="1561" y="401"/>
                  </a:moveTo>
                  <a:cubicBezTo>
                    <a:pt x="1583" y="401"/>
                    <a:pt x="1605" y="408"/>
                    <a:pt x="1622" y="422"/>
                  </a:cubicBezTo>
                  <a:lnTo>
                    <a:pt x="3000" y="1583"/>
                  </a:lnTo>
                  <a:cubicBezTo>
                    <a:pt x="3027" y="1606"/>
                    <a:pt x="3033" y="1633"/>
                    <a:pt x="3033" y="1648"/>
                  </a:cubicBezTo>
                  <a:cubicBezTo>
                    <a:pt x="3033" y="1664"/>
                    <a:pt x="3032" y="1693"/>
                    <a:pt x="3008" y="1718"/>
                  </a:cubicBezTo>
                  <a:lnTo>
                    <a:pt x="1966" y="2848"/>
                  </a:lnTo>
                  <a:cubicBezTo>
                    <a:pt x="1948" y="2868"/>
                    <a:pt x="1924" y="2879"/>
                    <a:pt x="1899" y="2879"/>
                  </a:cubicBezTo>
                  <a:cubicBezTo>
                    <a:pt x="1878" y="2879"/>
                    <a:pt x="1856" y="2871"/>
                    <a:pt x="1838" y="2855"/>
                  </a:cubicBezTo>
                  <a:lnTo>
                    <a:pt x="443" y="1678"/>
                  </a:lnTo>
                  <a:cubicBezTo>
                    <a:pt x="415" y="1655"/>
                    <a:pt x="408" y="1628"/>
                    <a:pt x="408" y="1612"/>
                  </a:cubicBezTo>
                  <a:cubicBezTo>
                    <a:pt x="407" y="1597"/>
                    <a:pt x="412" y="1567"/>
                    <a:pt x="435" y="1542"/>
                  </a:cubicBezTo>
                  <a:lnTo>
                    <a:pt x="1494" y="430"/>
                  </a:lnTo>
                  <a:cubicBezTo>
                    <a:pt x="1513" y="410"/>
                    <a:pt x="1536" y="401"/>
                    <a:pt x="1561" y="401"/>
                  </a:cubicBezTo>
                  <a:close/>
                  <a:moveTo>
                    <a:pt x="1561" y="1"/>
                  </a:moveTo>
                  <a:cubicBezTo>
                    <a:pt x="1430" y="1"/>
                    <a:pt x="1299" y="52"/>
                    <a:pt x="1203" y="155"/>
                  </a:cubicBezTo>
                  <a:lnTo>
                    <a:pt x="144" y="1265"/>
                  </a:lnTo>
                  <a:cubicBezTo>
                    <a:pt x="50" y="1365"/>
                    <a:pt x="0" y="1497"/>
                    <a:pt x="8" y="1634"/>
                  </a:cubicBezTo>
                  <a:cubicBezTo>
                    <a:pt x="16" y="1768"/>
                    <a:pt x="80" y="1896"/>
                    <a:pt x="183" y="1985"/>
                  </a:cubicBezTo>
                  <a:lnTo>
                    <a:pt x="1580" y="3162"/>
                  </a:lnTo>
                  <a:cubicBezTo>
                    <a:pt x="1673" y="3240"/>
                    <a:pt x="1785" y="3279"/>
                    <a:pt x="1899" y="3279"/>
                  </a:cubicBezTo>
                  <a:cubicBezTo>
                    <a:pt x="2032" y="3279"/>
                    <a:pt x="2164" y="3225"/>
                    <a:pt x="2261" y="3119"/>
                  </a:cubicBezTo>
                  <a:lnTo>
                    <a:pt x="3303" y="1989"/>
                  </a:lnTo>
                  <a:cubicBezTo>
                    <a:pt x="3394" y="1890"/>
                    <a:pt x="3441" y="1759"/>
                    <a:pt x="3433" y="1623"/>
                  </a:cubicBezTo>
                  <a:cubicBezTo>
                    <a:pt x="3426" y="1489"/>
                    <a:pt x="3360" y="1363"/>
                    <a:pt x="3257" y="1278"/>
                  </a:cubicBezTo>
                  <a:lnTo>
                    <a:pt x="1879" y="117"/>
                  </a:lnTo>
                  <a:cubicBezTo>
                    <a:pt x="1787" y="39"/>
                    <a:pt x="1674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863;p72">
            <a:extLst>
              <a:ext uri="{FF2B5EF4-FFF2-40B4-BE49-F238E27FC236}">
                <a16:creationId xmlns:a16="http://schemas.microsoft.com/office/drawing/2014/main" id="{23561BF5-93D3-DA3A-3FDF-88C47C0C3F6A}"/>
              </a:ext>
            </a:extLst>
          </p:cNvPr>
          <p:cNvGrpSpPr/>
          <p:nvPr/>
        </p:nvGrpSpPr>
        <p:grpSpPr>
          <a:xfrm>
            <a:off x="7888997" y="1694139"/>
            <a:ext cx="307291" cy="320504"/>
            <a:chOff x="2250275" y="1670475"/>
            <a:chExt cx="357225" cy="288550"/>
          </a:xfrm>
        </p:grpSpPr>
        <p:sp>
          <p:nvSpPr>
            <p:cNvPr id="22" name="Google Shape;8864;p72">
              <a:extLst>
                <a:ext uri="{FF2B5EF4-FFF2-40B4-BE49-F238E27FC236}">
                  <a16:creationId xmlns:a16="http://schemas.microsoft.com/office/drawing/2014/main" id="{53295319-7992-6C48-3E34-313FDC953310}"/>
                </a:ext>
              </a:extLst>
            </p:cNvPr>
            <p:cNvSpPr/>
            <p:nvPr/>
          </p:nvSpPr>
          <p:spPr>
            <a:xfrm>
              <a:off x="2371400" y="1791325"/>
              <a:ext cx="236100" cy="112475"/>
            </a:xfrm>
            <a:custGeom>
              <a:avLst/>
              <a:gdLst/>
              <a:ahLst/>
              <a:cxnLst/>
              <a:rect l="l" t="t" r="r" b="b"/>
              <a:pathLst>
                <a:path w="9444" h="4499" extrusionOk="0">
                  <a:moveTo>
                    <a:pt x="7856" y="0"/>
                  </a:moveTo>
                  <a:cubicBezTo>
                    <a:pt x="7731" y="0"/>
                    <a:pt x="7608" y="49"/>
                    <a:pt x="7517" y="136"/>
                  </a:cubicBezTo>
                  <a:lnTo>
                    <a:pt x="6365" y="1236"/>
                  </a:lnTo>
                  <a:cubicBezTo>
                    <a:pt x="6206" y="1387"/>
                    <a:pt x="6165" y="1617"/>
                    <a:pt x="6263" y="1812"/>
                  </a:cubicBezTo>
                  <a:lnTo>
                    <a:pt x="6995" y="3279"/>
                  </a:lnTo>
                  <a:cubicBezTo>
                    <a:pt x="7011" y="3312"/>
                    <a:pt x="7003" y="3342"/>
                    <a:pt x="6997" y="3357"/>
                  </a:cubicBezTo>
                  <a:cubicBezTo>
                    <a:pt x="6989" y="3373"/>
                    <a:pt x="6974" y="3398"/>
                    <a:pt x="6939" y="3409"/>
                  </a:cubicBezTo>
                  <a:cubicBezTo>
                    <a:pt x="6263" y="3617"/>
                    <a:pt x="4483" y="4100"/>
                    <a:pt x="2525" y="4100"/>
                  </a:cubicBezTo>
                  <a:cubicBezTo>
                    <a:pt x="1629" y="4100"/>
                    <a:pt x="883" y="4053"/>
                    <a:pt x="245" y="3958"/>
                  </a:cubicBezTo>
                  <a:cubicBezTo>
                    <a:pt x="234" y="3957"/>
                    <a:pt x="224" y="3956"/>
                    <a:pt x="213" y="3956"/>
                  </a:cubicBezTo>
                  <a:cubicBezTo>
                    <a:pt x="117" y="3956"/>
                    <a:pt x="31" y="4027"/>
                    <a:pt x="17" y="4125"/>
                  </a:cubicBezTo>
                  <a:cubicBezTo>
                    <a:pt x="0" y="4234"/>
                    <a:pt x="75" y="4338"/>
                    <a:pt x="184" y="4354"/>
                  </a:cubicBezTo>
                  <a:cubicBezTo>
                    <a:pt x="843" y="4452"/>
                    <a:pt x="1608" y="4499"/>
                    <a:pt x="2525" y="4499"/>
                  </a:cubicBezTo>
                  <a:cubicBezTo>
                    <a:pt x="4537" y="4499"/>
                    <a:pt x="6365" y="4005"/>
                    <a:pt x="7056" y="3790"/>
                  </a:cubicBezTo>
                  <a:cubicBezTo>
                    <a:pt x="7193" y="3748"/>
                    <a:pt x="7307" y="3647"/>
                    <a:pt x="7363" y="3515"/>
                  </a:cubicBezTo>
                  <a:cubicBezTo>
                    <a:pt x="7422" y="3381"/>
                    <a:pt x="7416" y="3229"/>
                    <a:pt x="7352" y="3100"/>
                  </a:cubicBezTo>
                  <a:lnTo>
                    <a:pt x="6620" y="1633"/>
                  </a:lnTo>
                  <a:cubicBezTo>
                    <a:pt x="6601" y="1597"/>
                    <a:pt x="6609" y="1552"/>
                    <a:pt x="6639" y="1524"/>
                  </a:cubicBezTo>
                  <a:lnTo>
                    <a:pt x="7791" y="424"/>
                  </a:lnTo>
                  <a:cubicBezTo>
                    <a:pt x="7815" y="403"/>
                    <a:pt x="7838" y="399"/>
                    <a:pt x="7854" y="399"/>
                  </a:cubicBezTo>
                  <a:cubicBezTo>
                    <a:pt x="7858" y="399"/>
                    <a:pt x="7860" y="399"/>
                    <a:pt x="7863" y="399"/>
                  </a:cubicBezTo>
                  <a:cubicBezTo>
                    <a:pt x="7879" y="401"/>
                    <a:pt x="7908" y="407"/>
                    <a:pt x="7930" y="437"/>
                  </a:cubicBezTo>
                  <a:cubicBezTo>
                    <a:pt x="8447" y="1134"/>
                    <a:pt x="8731" y="1831"/>
                    <a:pt x="8771" y="2502"/>
                  </a:cubicBezTo>
                  <a:cubicBezTo>
                    <a:pt x="8802" y="3024"/>
                    <a:pt x="8693" y="3529"/>
                    <a:pt x="8438" y="4044"/>
                  </a:cubicBezTo>
                  <a:cubicBezTo>
                    <a:pt x="8389" y="4144"/>
                    <a:pt x="8430" y="4264"/>
                    <a:pt x="8530" y="4312"/>
                  </a:cubicBezTo>
                  <a:cubicBezTo>
                    <a:pt x="8558" y="4326"/>
                    <a:pt x="8589" y="4333"/>
                    <a:pt x="8618" y="4333"/>
                  </a:cubicBezTo>
                  <a:cubicBezTo>
                    <a:pt x="8692" y="4333"/>
                    <a:pt x="8763" y="4292"/>
                    <a:pt x="8798" y="4222"/>
                  </a:cubicBezTo>
                  <a:cubicBezTo>
                    <a:pt x="9444" y="2913"/>
                    <a:pt x="9260" y="1560"/>
                    <a:pt x="8251" y="198"/>
                  </a:cubicBezTo>
                  <a:cubicBezTo>
                    <a:pt x="8167" y="86"/>
                    <a:pt x="8039" y="13"/>
                    <a:pt x="7899" y="2"/>
                  </a:cubicBezTo>
                  <a:cubicBezTo>
                    <a:pt x="7885" y="1"/>
                    <a:pt x="7870" y="0"/>
                    <a:pt x="78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65;p72">
              <a:extLst>
                <a:ext uri="{FF2B5EF4-FFF2-40B4-BE49-F238E27FC236}">
                  <a16:creationId xmlns:a16="http://schemas.microsoft.com/office/drawing/2014/main" id="{7DD5E2E7-8A96-F762-A35F-B375B1982EEB}"/>
                </a:ext>
              </a:extLst>
            </p:cNvPr>
            <p:cNvSpPr/>
            <p:nvPr/>
          </p:nvSpPr>
          <p:spPr>
            <a:xfrm>
              <a:off x="2250275" y="1789125"/>
              <a:ext cx="329200" cy="169900"/>
            </a:xfrm>
            <a:custGeom>
              <a:avLst/>
              <a:gdLst/>
              <a:ahLst/>
              <a:cxnLst/>
              <a:rect l="l" t="t" r="r" b="b"/>
              <a:pathLst>
                <a:path w="13168" h="6796" extrusionOk="0">
                  <a:moveTo>
                    <a:pt x="1561" y="1"/>
                  </a:moveTo>
                  <a:cubicBezTo>
                    <a:pt x="1400" y="1"/>
                    <a:pt x="1243" y="80"/>
                    <a:pt x="1150" y="218"/>
                  </a:cubicBezTo>
                  <a:cubicBezTo>
                    <a:pt x="787" y="757"/>
                    <a:pt x="1" y="2201"/>
                    <a:pt x="557" y="3959"/>
                  </a:cubicBezTo>
                  <a:cubicBezTo>
                    <a:pt x="886" y="5004"/>
                    <a:pt x="1675" y="5766"/>
                    <a:pt x="2898" y="6222"/>
                  </a:cubicBezTo>
                  <a:cubicBezTo>
                    <a:pt x="3928" y="6609"/>
                    <a:pt x="5289" y="6796"/>
                    <a:pt x="7054" y="6796"/>
                  </a:cubicBezTo>
                  <a:cubicBezTo>
                    <a:pt x="10356" y="6796"/>
                    <a:pt x="12278" y="6280"/>
                    <a:pt x="13102" y="5171"/>
                  </a:cubicBezTo>
                  <a:cubicBezTo>
                    <a:pt x="13167" y="5082"/>
                    <a:pt x="13150" y="4958"/>
                    <a:pt x="13062" y="4891"/>
                  </a:cubicBezTo>
                  <a:cubicBezTo>
                    <a:pt x="13025" y="4864"/>
                    <a:pt x="12983" y="4851"/>
                    <a:pt x="12941" y="4851"/>
                  </a:cubicBezTo>
                  <a:cubicBezTo>
                    <a:pt x="12880" y="4851"/>
                    <a:pt x="12820" y="4879"/>
                    <a:pt x="12781" y="4933"/>
                  </a:cubicBezTo>
                  <a:cubicBezTo>
                    <a:pt x="12410" y="5428"/>
                    <a:pt x="11773" y="5786"/>
                    <a:pt x="10831" y="6031"/>
                  </a:cubicBezTo>
                  <a:cubicBezTo>
                    <a:pt x="9881" y="6275"/>
                    <a:pt x="8646" y="6394"/>
                    <a:pt x="7054" y="6394"/>
                  </a:cubicBezTo>
                  <a:cubicBezTo>
                    <a:pt x="3435" y="6394"/>
                    <a:pt x="1492" y="5581"/>
                    <a:pt x="939" y="3836"/>
                  </a:cubicBezTo>
                  <a:cubicBezTo>
                    <a:pt x="434" y="2243"/>
                    <a:pt x="1150" y="931"/>
                    <a:pt x="1482" y="441"/>
                  </a:cubicBezTo>
                  <a:cubicBezTo>
                    <a:pt x="1500" y="414"/>
                    <a:pt x="1530" y="398"/>
                    <a:pt x="1560" y="398"/>
                  </a:cubicBezTo>
                  <a:cubicBezTo>
                    <a:pt x="1570" y="398"/>
                    <a:pt x="1580" y="400"/>
                    <a:pt x="1590" y="403"/>
                  </a:cubicBezTo>
                  <a:lnTo>
                    <a:pt x="1942" y="520"/>
                  </a:lnTo>
                  <a:cubicBezTo>
                    <a:pt x="1973" y="532"/>
                    <a:pt x="1988" y="553"/>
                    <a:pt x="1995" y="567"/>
                  </a:cubicBezTo>
                  <a:cubicBezTo>
                    <a:pt x="1999" y="581"/>
                    <a:pt x="2010" y="606"/>
                    <a:pt x="1998" y="638"/>
                  </a:cubicBezTo>
                  <a:cubicBezTo>
                    <a:pt x="1703" y="1515"/>
                    <a:pt x="1716" y="2263"/>
                    <a:pt x="2034" y="2860"/>
                  </a:cubicBezTo>
                  <a:cubicBezTo>
                    <a:pt x="2372" y="3498"/>
                    <a:pt x="3062" y="3964"/>
                    <a:pt x="4083" y="4244"/>
                  </a:cubicBezTo>
                  <a:cubicBezTo>
                    <a:pt x="4101" y="4249"/>
                    <a:pt x="4120" y="4252"/>
                    <a:pt x="4137" y="4252"/>
                  </a:cubicBezTo>
                  <a:cubicBezTo>
                    <a:pt x="4225" y="4252"/>
                    <a:pt x="4305" y="4193"/>
                    <a:pt x="4328" y="4104"/>
                  </a:cubicBezTo>
                  <a:cubicBezTo>
                    <a:pt x="4358" y="4000"/>
                    <a:pt x="4295" y="3889"/>
                    <a:pt x="4188" y="3860"/>
                  </a:cubicBezTo>
                  <a:cubicBezTo>
                    <a:pt x="3280" y="3610"/>
                    <a:pt x="2672" y="3210"/>
                    <a:pt x="2386" y="2674"/>
                  </a:cubicBezTo>
                  <a:cubicBezTo>
                    <a:pt x="2122" y="2177"/>
                    <a:pt x="2119" y="1536"/>
                    <a:pt x="2378" y="768"/>
                  </a:cubicBezTo>
                  <a:cubicBezTo>
                    <a:pt x="2420" y="643"/>
                    <a:pt x="2411" y="508"/>
                    <a:pt x="2353" y="389"/>
                  </a:cubicBezTo>
                  <a:cubicBezTo>
                    <a:pt x="2294" y="271"/>
                    <a:pt x="2192" y="184"/>
                    <a:pt x="2068" y="143"/>
                  </a:cubicBezTo>
                  <a:lnTo>
                    <a:pt x="1716" y="26"/>
                  </a:lnTo>
                  <a:cubicBezTo>
                    <a:pt x="1665" y="9"/>
                    <a:pt x="1613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66;p72">
              <a:extLst>
                <a:ext uri="{FF2B5EF4-FFF2-40B4-BE49-F238E27FC236}">
                  <a16:creationId xmlns:a16="http://schemas.microsoft.com/office/drawing/2014/main" id="{67C90940-6B46-5626-F8D6-37C7C3B8B55B}"/>
                </a:ext>
              </a:extLst>
            </p:cNvPr>
            <p:cNvSpPr/>
            <p:nvPr/>
          </p:nvSpPr>
          <p:spPr>
            <a:xfrm>
              <a:off x="2387000" y="1670475"/>
              <a:ext cx="73425" cy="70100"/>
            </a:xfrm>
            <a:custGeom>
              <a:avLst/>
              <a:gdLst/>
              <a:ahLst/>
              <a:cxnLst/>
              <a:rect l="l" t="t" r="r" b="b"/>
              <a:pathLst>
                <a:path w="2937" h="2804" extrusionOk="0">
                  <a:moveTo>
                    <a:pt x="1336" y="400"/>
                  </a:moveTo>
                  <a:cubicBezTo>
                    <a:pt x="1357" y="400"/>
                    <a:pt x="1379" y="407"/>
                    <a:pt x="1396" y="422"/>
                  </a:cubicBezTo>
                  <a:lnTo>
                    <a:pt x="2494" y="1347"/>
                  </a:lnTo>
                  <a:cubicBezTo>
                    <a:pt x="2522" y="1370"/>
                    <a:pt x="2527" y="1397"/>
                    <a:pt x="2527" y="1412"/>
                  </a:cubicBezTo>
                  <a:cubicBezTo>
                    <a:pt x="2527" y="1428"/>
                    <a:pt x="2526" y="1458"/>
                    <a:pt x="2502" y="1483"/>
                  </a:cubicBezTo>
                  <a:lnTo>
                    <a:pt x="1681" y="2372"/>
                  </a:lnTo>
                  <a:cubicBezTo>
                    <a:pt x="1663" y="2392"/>
                    <a:pt x="1638" y="2403"/>
                    <a:pt x="1612" y="2403"/>
                  </a:cubicBezTo>
                  <a:cubicBezTo>
                    <a:pt x="1591" y="2403"/>
                    <a:pt x="1570" y="2395"/>
                    <a:pt x="1552" y="2380"/>
                  </a:cubicBezTo>
                  <a:lnTo>
                    <a:pt x="440" y="1442"/>
                  </a:lnTo>
                  <a:cubicBezTo>
                    <a:pt x="413" y="1419"/>
                    <a:pt x="407" y="1389"/>
                    <a:pt x="407" y="1375"/>
                  </a:cubicBezTo>
                  <a:cubicBezTo>
                    <a:pt x="406" y="1359"/>
                    <a:pt x="409" y="1331"/>
                    <a:pt x="432" y="1305"/>
                  </a:cubicBezTo>
                  <a:lnTo>
                    <a:pt x="1269" y="430"/>
                  </a:lnTo>
                  <a:cubicBezTo>
                    <a:pt x="1287" y="410"/>
                    <a:pt x="1311" y="400"/>
                    <a:pt x="1336" y="400"/>
                  </a:cubicBezTo>
                  <a:close/>
                  <a:moveTo>
                    <a:pt x="1336" y="0"/>
                  </a:moveTo>
                  <a:cubicBezTo>
                    <a:pt x="1205" y="0"/>
                    <a:pt x="1075" y="52"/>
                    <a:pt x="979" y="154"/>
                  </a:cubicBezTo>
                  <a:lnTo>
                    <a:pt x="144" y="1029"/>
                  </a:lnTo>
                  <a:cubicBezTo>
                    <a:pt x="51" y="1129"/>
                    <a:pt x="1" y="1263"/>
                    <a:pt x="8" y="1397"/>
                  </a:cubicBezTo>
                  <a:cubicBezTo>
                    <a:pt x="16" y="1534"/>
                    <a:pt x="80" y="1660"/>
                    <a:pt x="183" y="1747"/>
                  </a:cubicBezTo>
                  <a:lnTo>
                    <a:pt x="1295" y="2687"/>
                  </a:lnTo>
                  <a:cubicBezTo>
                    <a:pt x="1387" y="2764"/>
                    <a:pt x="1499" y="2803"/>
                    <a:pt x="1613" y="2803"/>
                  </a:cubicBezTo>
                  <a:cubicBezTo>
                    <a:pt x="1745" y="2803"/>
                    <a:pt x="1878" y="2749"/>
                    <a:pt x="1976" y="2643"/>
                  </a:cubicBezTo>
                  <a:lnTo>
                    <a:pt x="2798" y="1754"/>
                  </a:lnTo>
                  <a:cubicBezTo>
                    <a:pt x="2890" y="1654"/>
                    <a:pt x="2937" y="1521"/>
                    <a:pt x="2929" y="1388"/>
                  </a:cubicBezTo>
                  <a:cubicBezTo>
                    <a:pt x="2918" y="1254"/>
                    <a:pt x="2856" y="1127"/>
                    <a:pt x="2753" y="1040"/>
                  </a:cubicBezTo>
                  <a:lnTo>
                    <a:pt x="1655" y="117"/>
                  </a:lnTo>
                  <a:cubicBezTo>
                    <a:pt x="1562" y="39"/>
                    <a:pt x="1448" y="0"/>
                    <a:pt x="1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67;p72">
              <a:extLst>
                <a:ext uri="{FF2B5EF4-FFF2-40B4-BE49-F238E27FC236}">
                  <a16:creationId xmlns:a16="http://schemas.microsoft.com/office/drawing/2014/main" id="{0FE243A1-24F3-16D6-2372-7C7775A7B7FA}"/>
                </a:ext>
              </a:extLst>
            </p:cNvPr>
            <p:cNvSpPr/>
            <p:nvPr/>
          </p:nvSpPr>
          <p:spPr>
            <a:xfrm>
              <a:off x="2348525" y="1727675"/>
              <a:ext cx="73425" cy="70100"/>
            </a:xfrm>
            <a:custGeom>
              <a:avLst/>
              <a:gdLst/>
              <a:ahLst/>
              <a:cxnLst/>
              <a:rect l="l" t="t" r="r" b="b"/>
              <a:pathLst>
                <a:path w="2937" h="2804" extrusionOk="0">
                  <a:moveTo>
                    <a:pt x="1336" y="400"/>
                  </a:moveTo>
                  <a:cubicBezTo>
                    <a:pt x="1356" y="400"/>
                    <a:pt x="1378" y="408"/>
                    <a:pt x="1395" y="422"/>
                  </a:cubicBezTo>
                  <a:lnTo>
                    <a:pt x="2493" y="1346"/>
                  </a:lnTo>
                  <a:cubicBezTo>
                    <a:pt x="2521" y="1371"/>
                    <a:pt x="2527" y="1397"/>
                    <a:pt x="2527" y="1413"/>
                  </a:cubicBezTo>
                  <a:cubicBezTo>
                    <a:pt x="2527" y="1428"/>
                    <a:pt x="2524" y="1458"/>
                    <a:pt x="2501" y="1483"/>
                  </a:cubicBezTo>
                  <a:lnTo>
                    <a:pt x="1680" y="2372"/>
                  </a:lnTo>
                  <a:cubicBezTo>
                    <a:pt x="1662" y="2392"/>
                    <a:pt x="1637" y="2402"/>
                    <a:pt x="1612" y="2402"/>
                  </a:cubicBezTo>
                  <a:cubicBezTo>
                    <a:pt x="1590" y="2402"/>
                    <a:pt x="1569" y="2395"/>
                    <a:pt x="1551" y="2380"/>
                  </a:cubicBezTo>
                  <a:lnTo>
                    <a:pt x="440" y="1442"/>
                  </a:lnTo>
                  <a:cubicBezTo>
                    <a:pt x="412" y="1419"/>
                    <a:pt x="407" y="1391"/>
                    <a:pt x="406" y="1375"/>
                  </a:cubicBezTo>
                  <a:cubicBezTo>
                    <a:pt x="404" y="1360"/>
                    <a:pt x="409" y="1332"/>
                    <a:pt x="432" y="1305"/>
                  </a:cubicBezTo>
                  <a:lnTo>
                    <a:pt x="1267" y="430"/>
                  </a:lnTo>
                  <a:cubicBezTo>
                    <a:pt x="1286" y="409"/>
                    <a:pt x="1309" y="400"/>
                    <a:pt x="1336" y="400"/>
                  </a:cubicBezTo>
                  <a:close/>
                  <a:moveTo>
                    <a:pt x="1337" y="0"/>
                  </a:moveTo>
                  <a:cubicBezTo>
                    <a:pt x="1206" y="0"/>
                    <a:pt x="1077" y="51"/>
                    <a:pt x="981" y="152"/>
                  </a:cubicBezTo>
                  <a:lnTo>
                    <a:pt x="146" y="1029"/>
                  </a:lnTo>
                  <a:cubicBezTo>
                    <a:pt x="52" y="1129"/>
                    <a:pt x="1" y="1263"/>
                    <a:pt x="9" y="1397"/>
                  </a:cubicBezTo>
                  <a:cubicBezTo>
                    <a:pt x="16" y="1534"/>
                    <a:pt x="80" y="1660"/>
                    <a:pt x="185" y="1747"/>
                  </a:cubicBezTo>
                  <a:lnTo>
                    <a:pt x="1297" y="2687"/>
                  </a:lnTo>
                  <a:cubicBezTo>
                    <a:pt x="1387" y="2765"/>
                    <a:pt x="1501" y="2804"/>
                    <a:pt x="1613" y="2804"/>
                  </a:cubicBezTo>
                  <a:cubicBezTo>
                    <a:pt x="1745" y="2804"/>
                    <a:pt x="1878" y="2747"/>
                    <a:pt x="1977" y="2643"/>
                  </a:cubicBezTo>
                  <a:lnTo>
                    <a:pt x="2798" y="1754"/>
                  </a:lnTo>
                  <a:cubicBezTo>
                    <a:pt x="2890" y="1654"/>
                    <a:pt x="2937" y="1522"/>
                    <a:pt x="2929" y="1388"/>
                  </a:cubicBezTo>
                  <a:cubicBezTo>
                    <a:pt x="2920" y="1254"/>
                    <a:pt x="2857" y="1126"/>
                    <a:pt x="2755" y="1040"/>
                  </a:cubicBezTo>
                  <a:lnTo>
                    <a:pt x="1657" y="117"/>
                  </a:lnTo>
                  <a:cubicBezTo>
                    <a:pt x="1563" y="39"/>
                    <a:pt x="1450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68;p72">
              <a:extLst>
                <a:ext uri="{FF2B5EF4-FFF2-40B4-BE49-F238E27FC236}">
                  <a16:creationId xmlns:a16="http://schemas.microsoft.com/office/drawing/2014/main" id="{3451C2E7-5CE1-5F5B-43DD-6D8CE079FD8E}"/>
                </a:ext>
              </a:extLst>
            </p:cNvPr>
            <p:cNvSpPr/>
            <p:nvPr/>
          </p:nvSpPr>
          <p:spPr>
            <a:xfrm>
              <a:off x="2434775" y="1727675"/>
              <a:ext cx="73425" cy="70100"/>
            </a:xfrm>
            <a:custGeom>
              <a:avLst/>
              <a:gdLst/>
              <a:ahLst/>
              <a:cxnLst/>
              <a:rect l="l" t="t" r="r" b="b"/>
              <a:pathLst>
                <a:path w="2937" h="2804" extrusionOk="0">
                  <a:moveTo>
                    <a:pt x="1337" y="400"/>
                  </a:moveTo>
                  <a:cubicBezTo>
                    <a:pt x="1359" y="400"/>
                    <a:pt x="1379" y="408"/>
                    <a:pt x="1398" y="422"/>
                  </a:cubicBezTo>
                  <a:lnTo>
                    <a:pt x="2496" y="1346"/>
                  </a:lnTo>
                  <a:cubicBezTo>
                    <a:pt x="2523" y="1371"/>
                    <a:pt x="2529" y="1397"/>
                    <a:pt x="2529" y="1413"/>
                  </a:cubicBezTo>
                  <a:cubicBezTo>
                    <a:pt x="2529" y="1428"/>
                    <a:pt x="2527" y="1458"/>
                    <a:pt x="2504" y="1483"/>
                  </a:cubicBezTo>
                  <a:lnTo>
                    <a:pt x="1682" y="2372"/>
                  </a:lnTo>
                  <a:cubicBezTo>
                    <a:pt x="1664" y="2392"/>
                    <a:pt x="1640" y="2402"/>
                    <a:pt x="1615" y="2402"/>
                  </a:cubicBezTo>
                  <a:cubicBezTo>
                    <a:pt x="1593" y="2402"/>
                    <a:pt x="1572" y="2395"/>
                    <a:pt x="1554" y="2380"/>
                  </a:cubicBezTo>
                  <a:lnTo>
                    <a:pt x="442" y="1442"/>
                  </a:lnTo>
                  <a:cubicBezTo>
                    <a:pt x="414" y="1419"/>
                    <a:pt x="409" y="1391"/>
                    <a:pt x="409" y="1375"/>
                  </a:cubicBezTo>
                  <a:cubicBezTo>
                    <a:pt x="406" y="1360"/>
                    <a:pt x="411" y="1332"/>
                    <a:pt x="434" y="1305"/>
                  </a:cubicBezTo>
                  <a:lnTo>
                    <a:pt x="1269" y="430"/>
                  </a:lnTo>
                  <a:cubicBezTo>
                    <a:pt x="1289" y="409"/>
                    <a:pt x="1312" y="400"/>
                    <a:pt x="1337" y="400"/>
                  </a:cubicBezTo>
                  <a:close/>
                  <a:moveTo>
                    <a:pt x="1337" y="0"/>
                  </a:moveTo>
                  <a:cubicBezTo>
                    <a:pt x="1206" y="0"/>
                    <a:pt x="1077" y="51"/>
                    <a:pt x="981" y="152"/>
                  </a:cubicBezTo>
                  <a:lnTo>
                    <a:pt x="146" y="1029"/>
                  </a:lnTo>
                  <a:cubicBezTo>
                    <a:pt x="52" y="1129"/>
                    <a:pt x="1" y="1263"/>
                    <a:pt x="9" y="1397"/>
                  </a:cubicBezTo>
                  <a:cubicBezTo>
                    <a:pt x="16" y="1534"/>
                    <a:pt x="80" y="1660"/>
                    <a:pt x="185" y="1747"/>
                  </a:cubicBezTo>
                  <a:lnTo>
                    <a:pt x="1295" y="2687"/>
                  </a:lnTo>
                  <a:cubicBezTo>
                    <a:pt x="1387" y="2765"/>
                    <a:pt x="1501" y="2804"/>
                    <a:pt x="1613" y="2804"/>
                  </a:cubicBezTo>
                  <a:cubicBezTo>
                    <a:pt x="1749" y="2804"/>
                    <a:pt x="1879" y="2747"/>
                    <a:pt x="1978" y="2643"/>
                  </a:cubicBezTo>
                  <a:lnTo>
                    <a:pt x="2798" y="1754"/>
                  </a:lnTo>
                  <a:cubicBezTo>
                    <a:pt x="2890" y="1654"/>
                    <a:pt x="2937" y="1522"/>
                    <a:pt x="2929" y="1388"/>
                  </a:cubicBezTo>
                  <a:cubicBezTo>
                    <a:pt x="2920" y="1254"/>
                    <a:pt x="2858" y="1126"/>
                    <a:pt x="2755" y="1040"/>
                  </a:cubicBezTo>
                  <a:lnTo>
                    <a:pt x="1657" y="117"/>
                  </a:lnTo>
                  <a:cubicBezTo>
                    <a:pt x="1563" y="39"/>
                    <a:pt x="1450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869;p72">
            <a:extLst>
              <a:ext uri="{FF2B5EF4-FFF2-40B4-BE49-F238E27FC236}">
                <a16:creationId xmlns:a16="http://schemas.microsoft.com/office/drawing/2014/main" id="{51188A59-F2F5-8904-D4E9-4C5971649B2E}"/>
              </a:ext>
            </a:extLst>
          </p:cNvPr>
          <p:cNvGrpSpPr/>
          <p:nvPr/>
        </p:nvGrpSpPr>
        <p:grpSpPr>
          <a:xfrm>
            <a:off x="7529193" y="2108076"/>
            <a:ext cx="297528" cy="256942"/>
            <a:chOff x="2843375" y="1699075"/>
            <a:chExt cx="345875" cy="231325"/>
          </a:xfrm>
        </p:grpSpPr>
        <p:sp>
          <p:nvSpPr>
            <p:cNvPr id="28" name="Google Shape;8870;p72">
              <a:extLst>
                <a:ext uri="{FF2B5EF4-FFF2-40B4-BE49-F238E27FC236}">
                  <a16:creationId xmlns:a16="http://schemas.microsoft.com/office/drawing/2014/main" id="{4116238D-D2E2-4072-EEB8-C0C5FD613D34}"/>
                </a:ext>
              </a:extLst>
            </p:cNvPr>
            <p:cNvSpPr/>
            <p:nvPr/>
          </p:nvSpPr>
          <p:spPr>
            <a:xfrm>
              <a:off x="2935875" y="1699075"/>
              <a:ext cx="73425" cy="70125"/>
            </a:xfrm>
            <a:custGeom>
              <a:avLst/>
              <a:gdLst/>
              <a:ahLst/>
              <a:cxnLst/>
              <a:rect l="l" t="t" r="r" b="b"/>
              <a:pathLst>
                <a:path w="2937" h="2805" extrusionOk="0">
                  <a:moveTo>
                    <a:pt x="1334" y="399"/>
                  </a:moveTo>
                  <a:cubicBezTo>
                    <a:pt x="1356" y="399"/>
                    <a:pt x="1377" y="407"/>
                    <a:pt x="1394" y="421"/>
                  </a:cubicBezTo>
                  <a:lnTo>
                    <a:pt x="2493" y="1346"/>
                  </a:lnTo>
                  <a:cubicBezTo>
                    <a:pt x="2519" y="1370"/>
                    <a:pt x="2525" y="1396"/>
                    <a:pt x="2525" y="1412"/>
                  </a:cubicBezTo>
                  <a:cubicBezTo>
                    <a:pt x="2525" y="1427"/>
                    <a:pt x="2524" y="1457"/>
                    <a:pt x="2500" y="1482"/>
                  </a:cubicBezTo>
                  <a:lnTo>
                    <a:pt x="1678" y="2371"/>
                  </a:lnTo>
                  <a:cubicBezTo>
                    <a:pt x="1660" y="2391"/>
                    <a:pt x="1636" y="2402"/>
                    <a:pt x="1611" y="2402"/>
                  </a:cubicBezTo>
                  <a:cubicBezTo>
                    <a:pt x="1590" y="2402"/>
                    <a:pt x="1568" y="2394"/>
                    <a:pt x="1550" y="2379"/>
                  </a:cubicBezTo>
                  <a:lnTo>
                    <a:pt x="438" y="1441"/>
                  </a:lnTo>
                  <a:cubicBezTo>
                    <a:pt x="412" y="1420"/>
                    <a:pt x="407" y="1390"/>
                    <a:pt x="405" y="1374"/>
                  </a:cubicBezTo>
                  <a:cubicBezTo>
                    <a:pt x="404" y="1359"/>
                    <a:pt x="407" y="1331"/>
                    <a:pt x="430" y="1304"/>
                  </a:cubicBezTo>
                  <a:lnTo>
                    <a:pt x="1265" y="429"/>
                  </a:lnTo>
                  <a:cubicBezTo>
                    <a:pt x="1284" y="409"/>
                    <a:pt x="1309" y="399"/>
                    <a:pt x="1334" y="399"/>
                  </a:cubicBezTo>
                  <a:close/>
                  <a:moveTo>
                    <a:pt x="1335" y="1"/>
                  </a:moveTo>
                  <a:cubicBezTo>
                    <a:pt x="1205" y="1"/>
                    <a:pt x="1075" y="53"/>
                    <a:pt x="980" y="155"/>
                  </a:cubicBezTo>
                  <a:lnTo>
                    <a:pt x="144" y="1030"/>
                  </a:lnTo>
                  <a:cubicBezTo>
                    <a:pt x="50" y="1130"/>
                    <a:pt x="0" y="1264"/>
                    <a:pt x="8" y="1398"/>
                  </a:cubicBezTo>
                  <a:cubicBezTo>
                    <a:pt x="16" y="1535"/>
                    <a:pt x="80" y="1661"/>
                    <a:pt x="183" y="1748"/>
                  </a:cubicBezTo>
                  <a:lnTo>
                    <a:pt x="1295" y="2687"/>
                  </a:lnTo>
                  <a:cubicBezTo>
                    <a:pt x="1387" y="2765"/>
                    <a:pt x="1499" y="2804"/>
                    <a:pt x="1612" y="2804"/>
                  </a:cubicBezTo>
                  <a:cubicBezTo>
                    <a:pt x="1745" y="2804"/>
                    <a:pt x="1877" y="2750"/>
                    <a:pt x="1975" y="2644"/>
                  </a:cubicBezTo>
                  <a:lnTo>
                    <a:pt x="2798" y="1754"/>
                  </a:lnTo>
                  <a:cubicBezTo>
                    <a:pt x="2890" y="1655"/>
                    <a:pt x="2936" y="1522"/>
                    <a:pt x="2929" y="1388"/>
                  </a:cubicBezTo>
                  <a:cubicBezTo>
                    <a:pt x="2918" y="1254"/>
                    <a:pt x="2855" y="1128"/>
                    <a:pt x="2753" y="1043"/>
                  </a:cubicBezTo>
                  <a:lnTo>
                    <a:pt x="1655" y="117"/>
                  </a:lnTo>
                  <a:cubicBezTo>
                    <a:pt x="1561" y="39"/>
                    <a:pt x="1448" y="1"/>
                    <a:pt x="1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71;p72">
              <a:extLst>
                <a:ext uri="{FF2B5EF4-FFF2-40B4-BE49-F238E27FC236}">
                  <a16:creationId xmlns:a16="http://schemas.microsoft.com/office/drawing/2014/main" id="{D782261C-B3D5-70F3-2171-36F214945EA5}"/>
                </a:ext>
              </a:extLst>
            </p:cNvPr>
            <p:cNvSpPr/>
            <p:nvPr/>
          </p:nvSpPr>
          <p:spPr>
            <a:xfrm>
              <a:off x="3022175" y="1699075"/>
              <a:ext cx="73450" cy="70125"/>
            </a:xfrm>
            <a:custGeom>
              <a:avLst/>
              <a:gdLst/>
              <a:ahLst/>
              <a:cxnLst/>
              <a:rect l="l" t="t" r="r" b="b"/>
              <a:pathLst>
                <a:path w="2938" h="2805" extrusionOk="0">
                  <a:moveTo>
                    <a:pt x="1333" y="401"/>
                  </a:moveTo>
                  <a:cubicBezTo>
                    <a:pt x="1355" y="401"/>
                    <a:pt x="1377" y="409"/>
                    <a:pt x="1394" y="423"/>
                  </a:cubicBezTo>
                  <a:lnTo>
                    <a:pt x="2492" y="1348"/>
                  </a:lnTo>
                  <a:cubicBezTo>
                    <a:pt x="2520" y="1371"/>
                    <a:pt x="2525" y="1398"/>
                    <a:pt x="2525" y="1413"/>
                  </a:cubicBezTo>
                  <a:cubicBezTo>
                    <a:pt x="2525" y="1429"/>
                    <a:pt x="2523" y="1458"/>
                    <a:pt x="2500" y="1483"/>
                  </a:cubicBezTo>
                  <a:lnTo>
                    <a:pt x="1679" y="2373"/>
                  </a:lnTo>
                  <a:cubicBezTo>
                    <a:pt x="1660" y="2393"/>
                    <a:pt x="1635" y="2404"/>
                    <a:pt x="1609" y="2404"/>
                  </a:cubicBezTo>
                  <a:cubicBezTo>
                    <a:pt x="1588" y="2404"/>
                    <a:pt x="1567" y="2397"/>
                    <a:pt x="1550" y="2382"/>
                  </a:cubicBezTo>
                  <a:lnTo>
                    <a:pt x="438" y="1443"/>
                  </a:lnTo>
                  <a:cubicBezTo>
                    <a:pt x="411" y="1420"/>
                    <a:pt x="405" y="1393"/>
                    <a:pt x="405" y="1377"/>
                  </a:cubicBezTo>
                  <a:cubicBezTo>
                    <a:pt x="403" y="1362"/>
                    <a:pt x="407" y="1332"/>
                    <a:pt x="430" y="1307"/>
                  </a:cubicBezTo>
                  <a:lnTo>
                    <a:pt x="1266" y="430"/>
                  </a:lnTo>
                  <a:cubicBezTo>
                    <a:pt x="1285" y="412"/>
                    <a:pt x="1308" y="401"/>
                    <a:pt x="1333" y="401"/>
                  </a:cubicBezTo>
                  <a:close/>
                  <a:moveTo>
                    <a:pt x="1336" y="1"/>
                  </a:moveTo>
                  <a:cubicBezTo>
                    <a:pt x="1206" y="1"/>
                    <a:pt x="1076" y="53"/>
                    <a:pt x="980" y="155"/>
                  </a:cubicBezTo>
                  <a:lnTo>
                    <a:pt x="143" y="1030"/>
                  </a:lnTo>
                  <a:cubicBezTo>
                    <a:pt x="50" y="1130"/>
                    <a:pt x="0" y="1264"/>
                    <a:pt x="8" y="1398"/>
                  </a:cubicBezTo>
                  <a:cubicBezTo>
                    <a:pt x="16" y="1535"/>
                    <a:pt x="79" y="1661"/>
                    <a:pt x="182" y="1748"/>
                  </a:cubicBezTo>
                  <a:lnTo>
                    <a:pt x="1294" y="2687"/>
                  </a:lnTo>
                  <a:cubicBezTo>
                    <a:pt x="1386" y="2765"/>
                    <a:pt x="1500" y="2804"/>
                    <a:pt x="1612" y="2804"/>
                  </a:cubicBezTo>
                  <a:cubicBezTo>
                    <a:pt x="1745" y="2804"/>
                    <a:pt x="1877" y="2750"/>
                    <a:pt x="1977" y="2644"/>
                  </a:cubicBezTo>
                  <a:lnTo>
                    <a:pt x="2798" y="1754"/>
                  </a:lnTo>
                  <a:cubicBezTo>
                    <a:pt x="2889" y="1655"/>
                    <a:pt x="2938" y="1522"/>
                    <a:pt x="2928" y="1388"/>
                  </a:cubicBezTo>
                  <a:cubicBezTo>
                    <a:pt x="2919" y="1254"/>
                    <a:pt x="2857" y="1128"/>
                    <a:pt x="2752" y="1043"/>
                  </a:cubicBezTo>
                  <a:lnTo>
                    <a:pt x="1654" y="117"/>
                  </a:lnTo>
                  <a:cubicBezTo>
                    <a:pt x="1562" y="39"/>
                    <a:pt x="1449" y="1"/>
                    <a:pt x="1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72;p72">
              <a:extLst>
                <a:ext uri="{FF2B5EF4-FFF2-40B4-BE49-F238E27FC236}">
                  <a16:creationId xmlns:a16="http://schemas.microsoft.com/office/drawing/2014/main" id="{0F2EF41C-A0B2-A702-B56E-E39E551C2233}"/>
                </a:ext>
              </a:extLst>
            </p:cNvPr>
            <p:cNvSpPr/>
            <p:nvPr/>
          </p:nvSpPr>
          <p:spPr>
            <a:xfrm>
              <a:off x="2854525" y="1760600"/>
              <a:ext cx="334725" cy="169600"/>
            </a:xfrm>
            <a:custGeom>
              <a:avLst/>
              <a:gdLst/>
              <a:ahLst/>
              <a:cxnLst/>
              <a:rect l="l" t="t" r="r" b="b"/>
              <a:pathLst>
                <a:path w="13389" h="6784" extrusionOk="0">
                  <a:moveTo>
                    <a:pt x="811" y="0"/>
                  </a:moveTo>
                  <a:cubicBezTo>
                    <a:pt x="650" y="0"/>
                    <a:pt x="494" y="80"/>
                    <a:pt x="402" y="219"/>
                  </a:cubicBezTo>
                  <a:cubicBezTo>
                    <a:pt x="312" y="351"/>
                    <a:pt x="180" y="564"/>
                    <a:pt x="49" y="843"/>
                  </a:cubicBezTo>
                  <a:cubicBezTo>
                    <a:pt x="0" y="944"/>
                    <a:pt x="46" y="1063"/>
                    <a:pt x="145" y="1110"/>
                  </a:cubicBezTo>
                  <a:cubicBezTo>
                    <a:pt x="174" y="1123"/>
                    <a:pt x="203" y="1130"/>
                    <a:pt x="232" y="1130"/>
                  </a:cubicBezTo>
                  <a:cubicBezTo>
                    <a:pt x="307" y="1130"/>
                    <a:pt x="378" y="1086"/>
                    <a:pt x="412" y="1015"/>
                  </a:cubicBezTo>
                  <a:cubicBezTo>
                    <a:pt x="530" y="759"/>
                    <a:pt x="652" y="563"/>
                    <a:pt x="733" y="443"/>
                  </a:cubicBezTo>
                  <a:cubicBezTo>
                    <a:pt x="750" y="416"/>
                    <a:pt x="780" y="400"/>
                    <a:pt x="811" y="400"/>
                  </a:cubicBezTo>
                  <a:cubicBezTo>
                    <a:pt x="820" y="400"/>
                    <a:pt x="830" y="402"/>
                    <a:pt x="840" y="406"/>
                  </a:cubicBezTo>
                  <a:lnTo>
                    <a:pt x="1192" y="522"/>
                  </a:lnTo>
                  <a:cubicBezTo>
                    <a:pt x="1223" y="533"/>
                    <a:pt x="1239" y="555"/>
                    <a:pt x="1245" y="569"/>
                  </a:cubicBezTo>
                  <a:cubicBezTo>
                    <a:pt x="1251" y="583"/>
                    <a:pt x="1261" y="608"/>
                    <a:pt x="1248" y="641"/>
                  </a:cubicBezTo>
                  <a:cubicBezTo>
                    <a:pt x="912" y="1636"/>
                    <a:pt x="972" y="2463"/>
                    <a:pt x="1427" y="3096"/>
                  </a:cubicBezTo>
                  <a:cubicBezTo>
                    <a:pt x="2388" y="4434"/>
                    <a:pt x="4851" y="4588"/>
                    <a:pt x="6620" y="4588"/>
                  </a:cubicBezTo>
                  <a:cubicBezTo>
                    <a:pt x="8631" y="4588"/>
                    <a:pt x="10458" y="4091"/>
                    <a:pt x="11151" y="3879"/>
                  </a:cubicBezTo>
                  <a:cubicBezTo>
                    <a:pt x="11290" y="3835"/>
                    <a:pt x="11402" y="3734"/>
                    <a:pt x="11458" y="3602"/>
                  </a:cubicBezTo>
                  <a:cubicBezTo>
                    <a:pt x="11518" y="3468"/>
                    <a:pt x="11511" y="3318"/>
                    <a:pt x="11447" y="3187"/>
                  </a:cubicBezTo>
                  <a:lnTo>
                    <a:pt x="10715" y="1722"/>
                  </a:lnTo>
                  <a:cubicBezTo>
                    <a:pt x="10698" y="1684"/>
                    <a:pt x="10706" y="1639"/>
                    <a:pt x="10734" y="1613"/>
                  </a:cubicBezTo>
                  <a:lnTo>
                    <a:pt x="11887" y="513"/>
                  </a:lnTo>
                  <a:cubicBezTo>
                    <a:pt x="11910" y="491"/>
                    <a:pt x="11935" y="486"/>
                    <a:pt x="11951" y="486"/>
                  </a:cubicBezTo>
                  <a:cubicBezTo>
                    <a:pt x="11955" y="486"/>
                    <a:pt x="11957" y="486"/>
                    <a:pt x="11960" y="487"/>
                  </a:cubicBezTo>
                  <a:cubicBezTo>
                    <a:pt x="11974" y="488"/>
                    <a:pt x="12003" y="494"/>
                    <a:pt x="12025" y="524"/>
                  </a:cubicBezTo>
                  <a:cubicBezTo>
                    <a:pt x="12701" y="1437"/>
                    <a:pt x="12974" y="2340"/>
                    <a:pt x="12835" y="3209"/>
                  </a:cubicBezTo>
                  <a:cubicBezTo>
                    <a:pt x="12720" y="3934"/>
                    <a:pt x="12345" y="4510"/>
                    <a:pt x="12032" y="4932"/>
                  </a:cubicBezTo>
                  <a:cubicBezTo>
                    <a:pt x="11356" y="5842"/>
                    <a:pt x="9720" y="6317"/>
                    <a:pt x="7027" y="6385"/>
                  </a:cubicBezTo>
                  <a:cubicBezTo>
                    <a:pt x="6916" y="6387"/>
                    <a:pt x="6831" y="6479"/>
                    <a:pt x="6832" y="6589"/>
                  </a:cubicBezTo>
                  <a:cubicBezTo>
                    <a:pt x="6837" y="6698"/>
                    <a:pt x="6924" y="6784"/>
                    <a:pt x="7033" y="6784"/>
                  </a:cubicBezTo>
                  <a:lnTo>
                    <a:pt x="7038" y="6784"/>
                  </a:lnTo>
                  <a:cubicBezTo>
                    <a:pt x="9899" y="6709"/>
                    <a:pt x="11588" y="6198"/>
                    <a:pt x="12352" y="5170"/>
                  </a:cubicBezTo>
                  <a:cubicBezTo>
                    <a:pt x="12694" y="4711"/>
                    <a:pt x="13102" y="4082"/>
                    <a:pt x="13231" y="3272"/>
                  </a:cubicBezTo>
                  <a:cubicBezTo>
                    <a:pt x="13388" y="2292"/>
                    <a:pt x="13091" y="1287"/>
                    <a:pt x="12346" y="284"/>
                  </a:cubicBezTo>
                  <a:cubicBezTo>
                    <a:pt x="12264" y="172"/>
                    <a:pt x="12134" y="100"/>
                    <a:pt x="11994" y="88"/>
                  </a:cubicBezTo>
                  <a:cubicBezTo>
                    <a:pt x="11981" y="87"/>
                    <a:pt x="11968" y="86"/>
                    <a:pt x="11955" y="86"/>
                  </a:cubicBezTo>
                  <a:cubicBezTo>
                    <a:pt x="11828" y="86"/>
                    <a:pt x="11704" y="134"/>
                    <a:pt x="11613" y="222"/>
                  </a:cubicBezTo>
                  <a:lnTo>
                    <a:pt x="10460" y="1323"/>
                  </a:lnTo>
                  <a:cubicBezTo>
                    <a:pt x="10303" y="1473"/>
                    <a:pt x="10262" y="1705"/>
                    <a:pt x="10359" y="1899"/>
                  </a:cubicBezTo>
                  <a:lnTo>
                    <a:pt x="11091" y="3365"/>
                  </a:lnTo>
                  <a:cubicBezTo>
                    <a:pt x="11106" y="3398"/>
                    <a:pt x="11099" y="3427"/>
                    <a:pt x="11092" y="3443"/>
                  </a:cubicBezTo>
                  <a:cubicBezTo>
                    <a:pt x="11084" y="3458"/>
                    <a:pt x="11069" y="3483"/>
                    <a:pt x="11035" y="3496"/>
                  </a:cubicBezTo>
                  <a:cubicBezTo>
                    <a:pt x="10359" y="3703"/>
                    <a:pt x="8580" y="4186"/>
                    <a:pt x="6620" y="4186"/>
                  </a:cubicBezTo>
                  <a:cubicBezTo>
                    <a:pt x="5652" y="4186"/>
                    <a:pt x="2704" y="4186"/>
                    <a:pt x="1753" y="2862"/>
                  </a:cubicBezTo>
                  <a:cubicBezTo>
                    <a:pt x="1379" y="2339"/>
                    <a:pt x="1337" y="1635"/>
                    <a:pt x="1628" y="767"/>
                  </a:cubicBezTo>
                  <a:cubicBezTo>
                    <a:pt x="1672" y="642"/>
                    <a:pt x="1661" y="508"/>
                    <a:pt x="1603" y="390"/>
                  </a:cubicBezTo>
                  <a:cubicBezTo>
                    <a:pt x="1544" y="272"/>
                    <a:pt x="1443" y="183"/>
                    <a:pt x="1318" y="142"/>
                  </a:cubicBezTo>
                  <a:lnTo>
                    <a:pt x="966" y="25"/>
                  </a:lnTo>
                  <a:cubicBezTo>
                    <a:pt x="915" y="8"/>
                    <a:pt x="863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73;p72">
              <a:extLst>
                <a:ext uri="{FF2B5EF4-FFF2-40B4-BE49-F238E27FC236}">
                  <a16:creationId xmlns:a16="http://schemas.microsoft.com/office/drawing/2014/main" id="{EEEF6167-DE18-4059-4E51-FCA4194C7AA1}"/>
                </a:ext>
              </a:extLst>
            </p:cNvPr>
            <p:cNvSpPr/>
            <p:nvPr/>
          </p:nvSpPr>
          <p:spPr>
            <a:xfrm>
              <a:off x="2843375" y="1798100"/>
              <a:ext cx="168025" cy="132300"/>
            </a:xfrm>
            <a:custGeom>
              <a:avLst/>
              <a:gdLst/>
              <a:ahLst/>
              <a:cxnLst/>
              <a:rect l="l" t="t" r="r" b="b"/>
              <a:pathLst>
                <a:path w="6721" h="5292" extrusionOk="0">
                  <a:moveTo>
                    <a:pt x="397" y="1"/>
                  </a:moveTo>
                  <a:cubicBezTo>
                    <a:pt x="308" y="1"/>
                    <a:pt x="226" y="61"/>
                    <a:pt x="203" y="152"/>
                  </a:cubicBezTo>
                  <a:cubicBezTo>
                    <a:pt x="1" y="930"/>
                    <a:pt x="18" y="1705"/>
                    <a:pt x="256" y="2455"/>
                  </a:cubicBezTo>
                  <a:cubicBezTo>
                    <a:pt x="579" y="3476"/>
                    <a:pt x="1339" y="4226"/>
                    <a:pt x="2512" y="4686"/>
                  </a:cubicBezTo>
                  <a:cubicBezTo>
                    <a:pt x="3509" y="5077"/>
                    <a:pt x="4817" y="5276"/>
                    <a:pt x="6518" y="5292"/>
                  </a:cubicBezTo>
                  <a:lnTo>
                    <a:pt x="6520" y="5292"/>
                  </a:lnTo>
                  <a:cubicBezTo>
                    <a:pt x="6629" y="5292"/>
                    <a:pt x="6717" y="5205"/>
                    <a:pt x="6721" y="5091"/>
                  </a:cubicBezTo>
                  <a:cubicBezTo>
                    <a:pt x="6721" y="4980"/>
                    <a:pt x="6632" y="4890"/>
                    <a:pt x="6521" y="4888"/>
                  </a:cubicBezTo>
                  <a:cubicBezTo>
                    <a:pt x="3048" y="4856"/>
                    <a:pt x="1179" y="4044"/>
                    <a:pt x="638" y="2332"/>
                  </a:cubicBezTo>
                  <a:cubicBezTo>
                    <a:pt x="423" y="1655"/>
                    <a:pt x="408" y="955"/>
                    <a:pt x="591" y="251"/>
                  </a:cubicBezTo>
                  <a:cubicBezTo>
                    <a:pt x="618" y="144"/>
                    <a:pt x="554" y="35"/>
                    <a:pt x="446" y="7"/>
                  </a:cubicBezTo>
                  <a:cubicBezTo>
                    <a:pt x="430" y="3"/>
                    <a:pt x="414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874;p72">
            <a:extLst>
              <a:ext uri="{FF2B5EF4-FFF2-40B4-BE49-F238E27FC236}">
                <a16:creationId xmlns:a16="http://schemas.microsoft.com/office/drawing/2014/main" id="{F7E5FE47-3928-2B24-216C-08CB2F036C1D}"/>
              </a:ext>
            </a:extLst>
          </p:cNvPr>
          <p:cNvGrpSpPr/>
          <p:nvPr/>
        </p:nvGrpSpPr>
        <p:grpSpPr>
          <a:xfrm>
            <a:off x="7170416" y="1792004"/>
            <a:ext cx="306302" cy="286377"/>
            <a:chOff x="3421450" y="1685825"/>
            <a:chExt cx="356075" cy="257825"/>
          </a:xfrm>
        </p:grpSpPr>
        <p:sp>
          <p:nvSpPr>
            <p:cNvPr id="33" name="Google Shape;8875;p72">
              <a:extLst>
                <a:ext uri="{FF2B5EF4-FFF2-40B4-BE49-F238E27FC236}">
                  <a16:creationId xmlns:a16="http://schemas.microsoft.com/office/drawing/2014/main" id="{E527C144-B7B0-6037-4A56-0FFCAB60B5FE}"/>
                </a:ext>
              </a:extLst>
            </p:cNvPr>
            <p:cNvSpPr/>
            <p:nvPr/>
          </p:nvSpPr>
          <p:spPr>
            <a:xfrm>
              <a:off x="3499775" y="1687975"/>
              <a:ext cx="277750" cy="112575"/>
            </a:xfrm>
            <a:custGeom>
              <a:avLst/>
              <a:gdLst/>
              <a:ahLst/>
              <a:cxnLst/>
              <a:rect l="l" t="t" r="r" b="b"/>
              <a:pathLst>
                <a:path w="11110" h="4503" extrusionOk="0">
                  <a:moveTo>
                    <a:pt x="9572" y="1"/>
                  </a:moveTo>
                  <a:cubicBezTo>
                    <a:pt x="9445" y="1"/>
                    <a:pt x="9321" y="49"/>
                    <a:pt x="9229" y="136"/>
                  </a:cubicBezTo>
                  <a:lnTo>
                    <a:pt x="8076" y="1237"/>
                  </a:lnTo>
                  <a:cubicBezTo>
                    <a:pt x="7919" y="1387"/>
                    <a:pt x="7877" y="1619"/>
                    <a:pt x="7975" y="1814"/>
                  </a:cubicBezTo>
                  <a:lnTo>
                    <a:pt x="8707" y="3279"/>
                  </a:lnTo>
                  <a:cubicBezTo>
                    <a:pt x="8723" y="3312"/>
                    <a:pt x="8717" y="3342"/>
                    <a:pt x="8709" y="3357"/>
                  </a:cubicBezTo>
                  <a:cubicBezTo>
                    <a:pt x="8701" y="3373"/>
                    <a:pt x="8686" y="3398"/>
                    <a:pt x="8651" y="3410"/>
                  </a:cubicBezTo>
                  <a:cubicBezTo>
                    <a:pt x="7975" y="3617"/>
                    <a:pt x="6196" y="4100"/>
                    <a:pt x="4237" y="4100"/>
                  </a:cubicBezTo>
                  <a:cubicBezTo>
                    <a:pt x="3100" y="4100"/>
                    <a:pt x="1455" y="4038"/>
                    <a:pt x="313" y="3507"/>
                  </a:cubicBezTo>
                  <a:cubicBezTo>
                    <a:pt x="286" y="3494"/>
                    <a:pt x="258" y="3488"/>
                    <a:pt x="230" y="3488"/>
                  </a:cubicBezTo>
                  <a:cubicBezTo>
                    <a:pt x="154" y="3488"/>
                    <a:pt x="81" y="3532"/>
                    <a:pt x="47" y="3605"/>
                  </a:cubicBezTo>
                  <a:cubicBezTo>
                    <a:pt x="0" y="3705"/>
                    <a:pt x="45" y="3825"/>
                    <a:pt x="145" y="3871"/>
                  </a:cubicBezTo>
                  <a:cubicBezTo>
                    <a:pt x="1357" y="4435"/>
                    <a:pt x="3061" y="4502"/>
                    <a:pt x="4237" y="4502"/>
                  </a:cubicBezTo>
                  <a:cubicBezTo>
                    <a:pt x="6248" y="4502"/>
                    <a:pt x="8076" y="4007"/>
                    <a:pt x="8767" y="3793"/>
                  </a:cubicBezTo>
                  <a:cubicBezTo>
                    <a:pt x="8904" y="3750"/>
                    <a:pt x="9017" y="3649"/>
                    <a:pt x="9073" y="3516"/>
                  </a:cubicBezTo>
                  <a:cubicBezTo>
                    <a:pt x="9133" y="3382"/>
                    <a:pt x="9126" y="3233"/>
                    <a:pt x="9062" y="3102"/>
                  </a:cubicBezTo>
                  <a:lnTo>
                    <a:pt x="8330" y="1636"/>
                  </a:lnTo>
                  <a:cubicBezTo>
                    <a:pt x="8312" y="1599"/>
                    <a:pt x="8319" y="1554"/>
                    <a:pt x="8349" y="1527"/>
                  </a:cubicBezTo>
                  <a:lnTo>
                    <a:pt x="9502" y="427"/>
                  </a:lnTo>
                  <a:cubicBezTo>
                    <a:pt x="9525" y="405"/>
                    <a:pt x="9549" y="400"/>
                    <a:pt x="9565" y="400"/>
                  </a:cubicBezTo>
                  <a:cubicBezTo>
                    <a:pt x="9568" y="400"/>
                    <a:pt x="9571" y="401"/>
                    <a:pt x="9573" y="401"/>
                  </a:cubicBezTo>
                  <a:cubicBezTo>
                    <a:pt x="9589" y="404"/>
                    <a:pt x="9619" y="409"/>
                    <a:pt x="9640" y="438"/>
                  </a:cubicBezTo>
                  <a:cubicBezTo>
                    <a:pt x="10095" y="1052"/>
                    <a:pt x="10371" y="1666"/>
                    <a:pt x="10455" y="2259"/>
                  </a:cubicBezTo>
                  <a:cubicBezTo>
                    <a:pt x="10527" y="2734"/>
                    <a:pt x="10475" y="3212"/>
                    <a:pt x="10305" y="3680"/>
                  </a:cubicBezTo>
                  <a:cubicBezTo>
                    <a:pt x="10268" y="3786"/>
                    <a:pt x="10321" y="3899"/>
                    <a:pt x="10427" y="3937"/>
                  </a:cubicBezTo>
                  <a:cubicBezTo>
                    <a:pt x="10449" y="3945"/>
                    <a:pt x="10472" y="3949"/>
                    <a:pt x="10495" y="3949"/>
                  </a:cubicBezTo>
                  <a:cubicBezTo>
                    <a:pt x="10577" y="3949"/>
                    <a:pt x="10655" y="3898"/>
                    <a:pt x="10684" y="3817"/>
                  </a:cubicBezTo>
                  <a:cubicBezTo>
                    <a:pt x="11109" y="2636"/>
                    <a:pt x="10868" y="1420"/>
                    <a:pt x="9963" y="198"/>
                  </a:cubicBezTo>
                  <a:cubicBezTo>
                    <a:pt x="9879" y="86"/>
                    <a:pt x="9751" y="13"/>
                    <a:pt x="9611" y="2"/>
                  </a:cubicBezTo>
                  <a:cubicBezTo>
                    <a:pt x="9598" y="1"/>
                    <a:pt x="9585" y="1"/>
                    <a:pt x="9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76;p72">
              <a:extLst>
                <a:ext uri="{FF2B5EF4-FFF2-40B4-BE49-F238E27FC236}">
                  <a16:creationId xmlns:a16="http://schemas.microsoft.com/office/drawing/2014/main" id="{F1112B2F-A768-00A2-3587-42CC899F11FF}"/>
                </a:ext>
              </a:extLst>
            </p:cNvPr>
            <p:cNvSpPr/>
            <p:nvPr/>
          </p:nvSpPr>
          <p:spPr>
            <a:xfrm>
              <a:off x="3421450" y="1685825"/>
              <a:ext cx="334950" cy="169900"/>
            </a:xfrm>
            <a:custGeom>
              <a:avLst/>
              <a:gdLst/>
              <a:ahLst/>
              <a:cxnLst/>
              <a:rect l="l" t="t" r="r" b="b"/>
              <a:pathLst>
                <a:path w="13398" h="6796" extrusionOk="0">
                  <a:moveTo>
                    <a:pt x="1561" y="1"/>
                  </a:moveTo>
                  <a:cubicBezTo>
                    <a:pt x="1400" y="1"/>
                    <a:pt x="1244" y="80"/>
                    <a:pt x="1152" y="219"/>
                  </a:cubicBezTo>
                  <a:cubicBezTo>
                    <a:pt x="787" y="758"/>
                    <a:pt x="1" y="2200"/>
                    <a:pt x="557" y="3959"/>
                  </a:cubicBezTo>
                  <a:cubicBezTo>
                    <a:pt x="889" y="5004"/>
                    <a:pt x="1675" y="5766"/>
                    <a:pt x="2898" y="6224"/>
                  </a:cubicBezTo>
                  <a:cubicBezTo>
                    <a:pt x="3928" y="6608"/>
                    <a:pt x="5289" y="6795"/>
                    <a:pt x="7055" y="6795"/>
                  </a:cubicBezTo>
                  <a:cubicBezTo>
                    <a:pt x="10357" y="6795"/>
                    <a:pt x="12278" y="6280"/>
                    <a:pt x="13102" y="5169"/>
                  </a:cubicBezTo>
                  <a:cubicBezTo>
                    <a:pt x="13192" y="5048"/>
                    <a:pt x="13267" y="4942"/>
                    <a:pt x="13337" y="4834"/>
                  </a:cubicBezTo>
                  <a:cubicBezTo>
                    <a:pt x="13398" y="4744"/>
                    <a:pt x="13373" y="4619"/>
                    <a:pt x="13281" y="4559"/>
                  </a:cubicBezTo>
                  <a:cubicBezTo>
                    <a:pt x="13247" y="4536"/>
                    <a:pt x="13209" y="4526"/>
                    <a:pt x="13172" y="4526"/>
                  </a:cubicBezTo>
                  <a:cubicBezTo>
                    <a:pt x="13107" y="4526"/>
                    <a:pt x="13043" y="4557"/>
                    <a:pt x="13005" y="4615"/>
                  </a:cubicBezTo>
                  <a:cubicBezTo>
                    <a:pt x="12938" y="4714"/>
                    <a:pt x="12868" y="4816"/>
                    <a:pt x="12781" y="4932"/>
                  </a:cubicBezTo>
                  <a:cubicBezTo>
                    <a:pt x="12410" y="5429"/>
                    <a:pt x="11775" y="5787"/>
                    <a:pt x="10833" y="6030"/>
                  </a:cubicBezTo>
                  <a:cubicBezTo>
                    <a:pt x="9882" y="6277"/>
                    <a:pt x="8646" y="6395"/>
                    <a:pt x="7055" y="6395"/>
                  </a:cubicBezTo>
                  <a:cubicBezTo>
                    <a:pt x="3435" y="6395"/>
                    <a:pt x="1491" y="5580"/>
                    <a:pt x="939" y="3836"/>
                  </a:cubicBezTo>
                  <a:cubicBezTo>
                    <a:pt x="435" y="2244"/>
                    <a:pt x="1152" y="931"/>
                    <a:pt x="1482" y="440"/>
                  </a:cubicBezTo>
                  <a:cubicBezTo>
                    <a:pt x="1500" y="414"/>
                    <a:pt x="1531" y="399"/>
                    <a:pt x="1562" y="399"/>
                  </a:cubicBezTo>
                  <a:cubicBezTo>
                    <a:pt x="1571" y="399"/>
                    <a:pt x="1581" y="400"/>
                    <a:pt x="1590" y="403"/>
                  </a:cubicBezTo>
                  <a:lnTo>
                    <a:pt x="1942" y="520"/>
                  </a:lnTo>
                  <a:cubicBezTo>
                    <a:pt x="1973" y="532"/>
                    <a:pt x="1988" y="554"/>
                    <a:pt x="1995" y="566"/>
                  </a:cubicBezTo>
                  <a:cubicBezTo>
                    <a:pt x="2001" y="580"/>
                    <a:pt x="2010" y="605"/>
                    <a:pt x="1998" y="640"/>
                  </a:cubicBezTo>
                  <a:cubicBezTo>
                    <a:pt x="1605" y="1808"/>
                    <a:pt x="1755" y="2736"/>
                    <a:pt x="2445" y="3400"/>
                  </a:cubicBezTo>
                  <a:cubicBezTo>
                    <a:pt x="2483" y="3437"/>
                    <a:pt x="2533" y="3456"/>
                    <a:pt x="2583" y="3456"/>
                  </a:cubicBezTo>
                  <a:cubicBezTo>
                    <a:pt x="2635" y="3456"/>
                    <a:pt x="2688" y="3435"/>
                    <a:pt x="2727" y="3393"/>
                  </a:cubicBezTo>
                  <a:cubicBezTo>
                    <a:pt x="2803" y="3314"/>
                    <a:pt x="2800" y="3188"/>
                    <a:pt x="2720" y="3111"/>
                  </a:cubicBezTo>
                  <a:cubicBezTo>
                    <a:pt x="2146" y="2559"/>
                    <a:pt x="2034" y="1792"/>
                    <a:pt x="2378" y="767"/>
                  </a:cubicBezTo>
                  <a:cubicBezTo>
                    <a:pt x="2421" y="643"/>
                    <a:pt x="2410" y="509"/>
                    <a:pt x="2353" y="390"/>
                  </a:cubicBezTo>
                  <a:cubicBezTo>
                    <a:pt x="2294" y="270"/>
                    <a:pt x="2192" y="183"/>
                    <a:pt x="2068" y="143"/>
                  </a:cubicBezTo>
                  <a:lnTo>
                    <a:pt x="1716" y="26"/>
                  </a:lnTo>
                  <a:cubicBezTo>
                    <a:pt x="1665" y="9"/>
                    <a:pt x="1613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77;p72">
              <a:extLst>
                <a:ext uri="{FF2B5EF4-FFF2-40B4-BE49-F238E27FC236}">
                  <a16:creationId xmlns:a16="http://schemas.microsoft.com/office/drawing/2014/main" id="{6C69C608-A58F-C697-68BB-A1AAB60FF361}"/>
                </a:ext>
              </a:extLst>
            </p:cNvPr>
            <p:cNvSpPr/>
            <p:nvPr/>
          </p:nvSpPr>
          <p:spPr>
            <a:xfrm>
              <a:off x="3563600" y="1871650"/>
              <a:ext cx="75375" cy="72000"/>
            </a:xfrm>
            <a:custGeom>
              <a:avLst/>
              <a:gdLst/>
              <a:ahLst/>
              <a:cxnLst/>
              <a:rect l="l" t="t" r="r" b="b"/>
              <a:pathLst>
                <a:path w="3015" h="2880" extrusionOk="0">
                  <a:moveTo>
                    <a:pt x="1370" y="403"/>
                  </a:moveTo>
                  <a:cubicBezTo>
                    <a:pt x="1400" y="403"/>
                    <a:pt x="1430" y="413"/>
                    <a:pt x="1455" y="434"/>
                  </a:cubicBezTo>
                  <a:lnTo>
                    <a:pt x="2558" y="1362"/>
                  </a:lnTo>
                  <a:cubicBezTo>
                    <a:pt x="2586" y="1386"/>
                    <a:pt x="2603" y="1417"/>
                    <a:pt x="2605" y="1454"/>
                  </a:cubicBezTo>
                  <a:cubicBezTo>
                    <a:pt x="2606" y="1492"/>
                    <a:pt x="2595" y="1524"/>
                    <a:pt x="2570" y="1551"/>
                  </a:cubicBezTo>
                  <a:lnTo>
                    <a:pt x="1752" y="2437"/>
                  </a:lnTo>
                  <a:cubicBezTo>
                    <a:pt x="1727" y="2466"/>
                    <a:pt x="1692" y="2480"/>
                    <a:pt x="1657" y="2480"/>
                  </a:cubicBezTo>
                  <a:cubicBezTo>
                    <a:pt x="1627" y="2480"/>
                    <a:pt x="1597" y="2470"/>
                    <a:pt x="1572" y="2449"/>
                  </a:cubicBezTo>
                  <a:lnTo>
                    <a:pt x="453" y="1506"/>
                  </a:lnTo>
                  <a:cubicBezTo>
                    <a:pt x="427" y="1484"/>
                    <a:pt x="408" y="1449"/>
                    <a:pt x="407" y="1414"/>
                  </a:cubicBezTo>
                  <a:cubicBezTo>
                    <a:pt x="405" y="1376"/>
                    <a:pt x="419" y="1344"/>
                    <a:pt x="444" y="1316"/>
                  </a:cubicBezTo>
                  <a:lnTo>
                    <a:pt x="1276" y="443"/>
                  </a:lnTo>
                  <a:cubicBezTo>
                    <a:pt x="1301" y="416"/>
                    <a:pt x="1335" y="403"/>
                    <a:pt x="1370" y="403"/>
                  </a:cubicBezTo>
                  <a:close/>
                  <a:moveTo>
                    <a:pt x="1369" y="1"/>
                  </a:moveTo>
                  <a:cubicBezTo>
                    <a:pt x="1228" y="1"/>
                    <a:pt x="1088" y="56"/>
                    <a:pt x="985" y="164"/>
                  </a:cubicBezTo>
                  <a:lnTo>
                    <a:pt x="153" y="1037"/>
                  </a:lnTo>
                  <a:cubicBezTo>
                    <a:pt x="53" y="1143"/>
                    <a:pt x="0" y="1286"/>
                    <a:pt x="8" y="1432"/>
                  </a:cubicBezTo>
                  <a:cubicBezTo>
                    <a:pt x="16" y="1579"/>
                    <a:pt x="84" y="1716"/>
                    <a:pt x="195" y="1809"/>
                  </a:cubicBezTo>
                  <a:lnTo>
                    <a:pt x="1312" y="2752"/>
                  </a:lnTo>
                  <a:cubicBezTo>
                    <a:pt x="1411" y="2839"/>
                    <a:pt x="1534" y="2879"/>
                    <a:pt x="1654" y="2879"/>
                  </a:cubicBezTo>
                  <a:cubicBezTo>
                    <a:pt x="1799" y="2879"/>
                    <a:pt x="1941" y="2823"/>
                    <a:pt x="2045" y="2708"/>
                  </a:cubicBezTo>
                  <a:lnTo>
                    <a:pt x="2863" y="1822"/>
                  </a:lnTo>
                  <a:cubicBezTo>
                    <a:pt x="2963" y="1714"/>
                    <a:pt x="3014" y="1574"/>
                    <a:pt x="3003" y="1428"/>
                  </a:cubicBezTo>
                  <a:cubicBezTo>
                    <a:pt x="2994" y="1283"/>
                    <a:pt x="2928" y="1147"/>
                    <a:pt x="2815" y="1054"/>
                  </a:cubicBezTo>
                  <a:lnTo>
                    <a:pt x="1710" y="125"/>
                  </a:lnTo>
                  <a:cubicBezTo>
                    <a:pt x="1612" y="42"/>
                    <a:pt x="1490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8878;p72">
            <a:extLst>
              <a:ext uri="{FF2B5EF4-FFF2-40B4-BE49-F238E27FC236}">
                <a16:creationId xmlns:a16="http://schemas.microsoft.com/office/drawing/2014/main" id="{2B288134-5C06-E066-7599-C342EB674D6C}"/>
              </a:ext>
            </a:extLst>
          </p:cNvPr>
          <p:cNvGrpSpPr/>
          <p:nvPr/>
        </p:nvGrpSpPr>
        <p:grpSpPr>
          <a:xfrm>
            <a:off x="7653195" y="1449145"/>
            <a:ext cx="65871" cy="379235"/>
            <a:chOff x="4149100" y="1644050"/>
            <a:chExt cx="76575" cy="341425"/>
          </a:xfrm>
        </p:grpSpPr>
        <p:sp>
          <p:nvSpPr>
            <p:cNvPr id="37" name="Google Shape;8879;p72">
              <a:extLst>
                <a:ext uri="{FF2B5EF4-FFF2-40B4-BE49-F238E27FC236}">
                  <a16:creationId xmlns:a16="http://schemas.microsoft.com/office/drawing/2014/main" id="{F1E82241-4611-824A-AD09-080768C6D312}"/>
                </a:ext>
              </a:extLst>
            </p:cNvPr>
            <p:cNvSpPr/>
            <p:nvPr/>
          </p:nvSpPr>
          <p:spPr>
            <a:xfrm>
              <a:off x="4149100" y="1644050"/>
              <a:ext cx="73350" cy="232000"/>
            </a:xfrm>
            <a:custGeom>
              <a:avLst/>
              <a:gdLst/>
              <a:ahLst/>
              <a:cxnLst/>
              <a:rect l="l" t="t" r="r" b="b"/>
              <a:pathLst>
                <a:path w="2934" h="9280" extrusionOk="0">
                  <a:moveTo>
                    <a:pt x="2368" y="0"/>
                  </a:moveTo>
                  <a:cubicBezTo>
                    <a:pt x="2252" y="0"/>
                    <a:pt x="2136" y="41"/>
                    <a:pt x="2041" y="121"/>
                  </a:cubicBezTo>
                  <a:lnTo>
                    <a:pt x="189" y="1667"/>
                  </a:lnTo>
                  <a:cubicBezTo>
                    <a:pt x="69" y="1769"/>
                    <a:pt x="1" y="1921"/>
                    <a:pt x="7" y="2078"/>
                  </a:cubicBezTo>
                  <a:lnTo>
                    <a:pt x="264" y="9086"/>
                  </a:lnTo>
                  <a:cubicBezTo>
                    <a:pt x="267" y="9194"/>
                    <a:pt x="357" y="9279"/>
                    <a:pt x="465" y="9279"/>
                  </a:cubicBezTo>
                  <a:lnTo>
                    <a:pt x="472" y="9278"/>
                  </a:lnTo>
                  <a:cubicBezTo>
                    <a:pt x="583" y="9275"/>
                    <a:pt x="669" y="9183"/>
                    <a:pt x="664" y="9072"/>
                  </a:cubicBezTo>
                  <a:lnTo>
                    <a:pt x="407" y="2064"/>
                  </a:lnTo>
                  <a:cubicBezTo>
                    <a:pt x="406" y="2030"/>
                    <a:pt x="421" y="1997"/>
                    <a:pt x="446" y="1976"/>
                  </a:cubicBezTo>
                  <a:lnTo>
                    <a:pt x="2298" y="427"/>
                  </a:lnTo>
                  <a:cubicBezTo>
                    <a:pt x="2322" y="408"/>
                    <a:pt x="2347" y="402"/>
                    <a:pt x="2368" y="402"/>
                  </a:cubicBezTo>
                  <a:cubicBezTo>
                    <a:pt x="2388" y="402"/>
                    <a:pt x="2406" y="408"/>
                    <a:pt x="2415" y="412"/>
                  </a:cubicBezTo>
                  <a:cubicBezTo>
                    <a:pt x="2435" y="420"/>
                    <a:pt x="2479" y="448"/>
                    <a:pt x="2482" y="510"/>
                  </a:cubicBezTo>
                  <a:cubicBezTo>
                    <a:pt x="2493" y="955"/>
                    <a:pt x="2513" y="1658"/>
                    <a:pt x="2532" y="2485"/>
                  </a:cubicBezTo>
                  <a:cubicBezTo>
                    <a:pt x="2533" y="2592"/>
                    <a:pt x="2622" y="2680"/>
                    <a:pt x="2730" y="2680"/>
                  </a:cubicBezTo>
                  <a:cubicBezTo>
                    <a:pt x="2732" y="2680"/>
                    <a:pt x="2734" y="2680"/>
                    <a:pt x="2736" y="2680"/>
                  </a:cubicBezTo>
                  <a:cubicBezTo>
                    <a:pt x="2845" y="2678"/>
                    <a:pt x="2934" y="2586"/>
                    <a:pt x="2930" y="2476"/>
                  </a:cubicBezTo>
                  <a:cubicBezTo>
                    <a:pt x="2912" y="1647"/>
                    <a:pt x="2891" y="943"/>
                    <a:pt x="2881" y="497"/>
                  </a:cubicBezTo>
                  <a:cubicBezTo>
                    <a:pt x="2874" y="301"/>
                    <a:pt x="2759" y="128"/>
                    <a:pt x="2578" y="46"/>
                  </a:cubicBezTo>
                  <a:cubicBezTo>
                    <a:pt x="2511" y="15"/>
                    <a:pt x="2439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80;p72">
              <a:extLst>
                <a:ext uri="{FF2B5EF4-FFF2-40B4-BE49-F238E27FC236}">
                  <a16:creationId xmlns:a16="http://schemas.microsoft.com/office/drawing/2014/main" id="{A82A8E26-DDA8-5820-4D41-86B7AEE7D1FE}"/>
                </a:ext>
              </a:extLst>
            </p:cNvPr>
            <p:cNvSpPr/>
            <p:nvPr/>
          </p:nvSpPr>
          <p:spPr>
            <a:xfrm>
              <a:off x="4156550" y="1723800"/>
              <a:ext cx="69125" cy="261675"/>
            </a:xfrm>
            <a:custGeom>
              <a:avLst/>
              <a:gdLst/>
              <a:ahLst/>
              <a:cxnLst/>
              <a:rect l="l" t="t" r="r" b="b"/>
              <a:pathLst>
                <a:path w="2765" h="10467" extrusionOk="0">
                  <a:moveTo>
                    <a:pt x="2455" y="1"/>
                  </a:moveTo>
                  <a:cubicBezTo>
                    <a:pt x="2454" y="1"/>
                    <a:pt x="2453" y="1"/>
                    <a:pt x="2452" y="1"/>
                  </a:cubicBezTo>
                  <a:cubicBezTo>
                    <a:pt x="2341" y="2"/>
                    <a:pt x="2254" y="94"/>
                    <a:pt x="2255" y="205"/>
                  </a:cubicBezTo>
                  <a:cubicBezTo>
                    <a:pt x="2349" y="4725"/>
                    <a:pt x="2326" y="7613"/>
                    <a:pt x="2188" y="8335"/>
                  </a:cubicBezTo>
                  <a:cubicBezTo>
                    <a:pt x="2187" y="8357"/>
                    <a:pt x="2178" y="8374"/>
                    <a:pt x="2164" y="8390"/>
                  </a:cubicBezTo>
                  <a:lnTo>
                    <a:pt x="712" y="10027"/>
                  </a:lnTo>
                  <a:cubicBezTo>
                    <a:pt x="685" y="10057"/>
                    <a:pt x="656" y="10065"/>
                    <a:pt x="631" y="10065"/>
                  </a:cubicBezTo>
                  <a:cubicBezTo>
                    <a:pt x="614" y="10065"/>
                    <a:pt x="599" y="10061"/>
                    <a:pt x="590" y="10058"/>
                  </a:cubicBezTo>
                  <a:cubicBezTo>
                    <a:pt x="569" y="10050"/>
                    <a:pt x="519" y="10025"/>
                    <a:pt x="517" y="9957"/>
                  </a:cubicBezTo>
                  <a:lnTo>
                    <a:pt x="403" y="6865"/>
                  </a:lnTo>
                  <a:cubicBezTo>
                    <a:pt x="400" y="6756"/>
                    <a:pt x="312" y="6672"/>
                    <a:pt x="204" y="6672"/>
                  </a:cubicBezTo>
                  <a:cubicBezTo>
                    <a:pt x="202" y="6672"/>
                    <a:pt x="200" y="6672"/>
                    <a:pt x="198" y="6672"/>
                  </a:cubicBezTo>
                  <a:cubicBezTo>
                    <a:pt x="86" y="6677"/>
                    <a:pt x="0" y="6768"/>
                    <a:pt x="5" y="6879"/>
                  </a:cubicBezTo>
                  <a:lnTo>
                    <a:pt x="117" y="9971"/>
                  </a:lnTo>
                  <a:cubicBezTo>
                    <a:pt x="125" y="10181"/>
                    <a:pt x="257" y="10365"/>
                    <a:pt x="456" y="10435"/>
                  </a:cubicBezTo>
                  <a:cubicBezTo>
                    <a:pt x="513" y="10455"/>
                    <a:pt x="572" y="10466"/>
                    <a:pt x="629" y="10466"/>
                  </a:cubicBezTo>
                  <a:cubicBezTo>
                    <a:pt x="771" y="10466"/>
                    <a:pt x="911" y="10405"/>
                    <a:pt x="1009" y="10292"/>
                  </a:cubicBezTo>
                  <a:lnTo>
                    <a:pt x="2461" y="8655"/>
                  </a:lnTo>
                  <a:cubicBezTo>
                    <a:pt x="2523" y="8585"/>
                    <a:pt x="2565" y="8501"/>
                    <a:pt x="2583" y="8410"/>
                  </a:cubicBezTo>
                  <a:cubicBezTo>
                    <a:pt x="2765" y="7451"/>
                    <a:pt x="2723" y="3413"/>
                    <a:pt x="2656" y="197"/>
                  </a:cubicBezTo>
                  <a:cubicBezTo>
                    <a:pt x="2654" y="87"/>
                    <a:pt x="2564" y="1"/>
                    <a:pt x="2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8898;p72">
            <a:extLst>
              <a:ext uri="{FF2B5EF4-FFF2-40B4-BE49-F238E27FC236}">
                <a16:creationId xmlns:a16="http://schemas.microsoft.com/office/drawing/2014/main" id="{1A8F70CE-8008-F62D-4C1E-F9D39279454A}"/>
              </a:ext>
            </a:extLst>
          </p:cNvPr>
          <p:cNvGrpSpPr/>
          <p:nvPr/>
        </p:nvGrpSpPr>
        <p:grpSpPr>
          <a:xfrm>
            <a:off x="6723015" y="2430866"/>
            <a:ext cx="171699" cy="379179"/>
            <a:chOff x="573550" y="2142225"/>
            <a:chExt cx="199600" cy="341375"/>
          </a:xfrm>
        </p:grpSpPr>
        <p:sp>
          <p:nvSpPr>
            <p:cNvPr id="40" name="Google Shape;8899;p72">
              <a:extLst>
                <a:ext uri="{FF2B5EF4-FFF2-40B4-BE49-F238E27FC236}">
                  <a16:creationId xmlns:a16="http://schemas.microsoft.com/office/drawing/2014/main" id="{73CE11AE-04DE-BC03-9C49-19A261FAE20D}"/>
                </a:ext>
              </a:extLst>
            </p:cNvPr>
            <p:cNvSpPr/>
            <p:nvPr/>
          </p:nvSpPr>
          <p:spPr>
            <a:xfrm>
              <a:off x="603150" y="2142225"/>
              <a:ext cx="87825" cy="83625"/>
            </a:xfrm>
            <a:custGeom>
              <a:avLst/>
              <a:gdLst/>
              <a:ahLst/>
              <a:cxnLst/>
              <a:rect l="l" t="t" r="r" b="b"/>
              <a:pathLst>
                <a:path w="3513" h="3345" extrusionOk="0">
                  <a:moveTo>
                    <a:pt x="1590" y="399"/>
                  </a:moveTo>
                  <a:cubicBezTo>
                    <a:pt x="1615" y="399"/>
                    <a:pt x="1642" y="407"/>
                    <a:pt x="1662" y="421"/>
                  </a:cubicBezTo>
                  <a:lnTo>
                    <a:pt x="3067" y="1601"/>
                  </a:lnTo>
                  <a:cubicBezTo>
                    <a:pt x="3098" y="1628"/>
                    <a:pt x="3103" y="1661"/>
                    <a:pt x="3106" y="1678"/>
                  </a:cubicBezTo>
                  <a:cubicBezTo>
                    <a:pt x="3106" y="1696"/>
                    <a:pt x="3103" y="1729"/>
                    <a:pt x="3076" y="1757"/>
                  </a:cubicBezTo>
                  <a:lnTo>
                    <a:pt x="2017" y="2907"/>
                  </a:lnTo>
                  <a:cubicBezTo>
                    <a:pt x="1996" y="2930"/>
                    <a:pt x="1967" y="2941"/>
                    <a:pt x="1937" y="2941"/>
                  </a:cubicBezTo>
                  <a:cubicBezTo>
                    <a:pt x="1912" y="2941"/>
                    <a:pt x="1888" y="2933"/>
                    <a:pt x="1868" y="2916"/>
                  </a:cubicBezTo>
                  <a:lnTo>
                    <a:pt x="446" y="1717"/>
                  </a:lnTo>
                  <a:cubicBezTo>
                    <a:pt x="414" y="1692"/>
                    <a:pt x="407" y="1659"/>
                    <a:pt x="407" y="1640"/>
                  </a:cubicBezTo>
                  <a:cubicBezTo>
                    <a:pt x="405" y="1623"/>
                    <a:pt x="408" y="1591"/>
                    <a:pt x="436" y="1561"/>
                  </a:cubicBezTo>
                  <a:lnTo>
                    <a:pt x="1513" y="432"/>
                  </a:lnTo>
                  <a:cubicBezTo>
                    <a:pt x="1534" y="411"/>
                    <a:pt x="1561" y="399"/>
                    <a:pt x="1590" y="399"/>
                  </a:cubicBezTo>
                  <a:close/>
                  <a:moveTo>
                    <a:pt x="1593" y="0"/>
                  </a:moveTo>
                  <a:cubicBezTo>
                    <a:pt x="1458" y="0"/>
                    <a:pt x="1324" y="53"/>
                    <a:pt x="1224" y="158"/>
                  </a:cubicBezTo>
                  <a:lnTo>
                    <a:pt x="148" y="1287"/>
                  </a:lnTo>
                  <a:cubicBezTo>
                    <a:pt x="50" y="1388"/>
                    <a:pt x="0" y="1525"/>
                    <a:pt x="8" y="1665"/>
                  </a:cubicBezTo>
                  <a:cubicBezTo>
                    <a:pt x="16" y="1802"/>
                    <a:pt x="80" y="1935"/>
                    <a:pt x="187" y="2025"/>
                  </a:cubicBezTo>
                  <a:lnTo>
                    <a:pt x="1608" y="3224"/>
                  </a:lnTo>
                  <a:cubicBezTo>
                    <a:pt x="1704" y="3305"/>
                    <a:pt x="1818" y="3344"/>
                    <a:pt x="1935" y="3344"/>
                  </a:cubicBezTo>
                  <a:cubicBezTo>
                    <a:pt x="2073" y="3344"/>
                    <a:pt x="2210" y="3290"/>
                    <a:pt x="2309" y="3181"/>
                  </a:cubicBezTo>
                  <a:lnTo>
                    <a:pt x="3368" y="2033"/>
                  </a:lnTo>
                  <a:cubicBezTo>
                    <a:pt x="3464" y="1932"/>
                    <a:pt x="3513" y="1798"/>
                    <a:pt x="3503" y="1658"/>
                  </a:cubicBezTo>
                  <a:cubicBezTo>
                    <a:pt x="3495" y="1520"/>
                    <a:pt x="3428" y="1390"/>
                    <a:pt x="3324" y="1301"/>
                  </a:cubicBezTo>
                  <a:lnTo>
                    <a:pt x="1919" y="119"/>
                  </a:lnTo>
                  <a:cubicBezTo>
                    <a:pt x="1825" y="39"/>
                    <a:pt x="1709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0;p72">
              <a:extLst>
                <a:ext uri="{FF2B5EF4-FFF2-40B4-BE49-F238E27FC236}">
                  <a16:creationId xmlns:a16="http://schemas.microsoft.com/office/drawing/2014/main" id="{767CD91E-B815-D775-663A-56AB5502158A}"/>
                </a:ext>
              </a:extLst>
            </p:cNvPr>
            <p:cNvSpPr/>
            <p:nvPr/>
          </p:nvSpPr>
          <p:spPr>
            <a:xfrm>
              <a:off x="573550" y="2332100"/>
              <a:ext cx="158775" cy="151500"/>
            </a:xfrm>
            <a:custGeom>
              <a:avLst/>
              <a:gdLst/>
              <a:ahLst/>
              <a:cxnLst/>
              <a:rect l="l" t="t" r="r" b="b"/>
              <a:pathLst>
                <a:path w="6351" h="6060" extrusionOk="0">
                  <a:moveTo>
                    <a:pt x="4235" y="1"/>
                  </a:moveTo>
                  <a:cubicBezTo>
                    <a:pt x="4171" y="1"/>
                    <a:pt x="4108" y="31"/>
                    <a:pt x="4069" y="86"/>
                  </a:cubicBezTo>
                  <a:cubicBezTo>
                    <a:pt x="4005" y="176"/>
                    <a:pt x="4028" y="301"/>
                    <a:pt x="4117" y="365"/>
                  </a:cubicBezTo>
                  <a:cubicBezTo>
                    <a:pt x="5902" y="1614"/>
                    <a:pt x="5952" y="2305"/>
                    <a:pt x="5952" y="2380"/>
                  </a:cubicBezTo>
                  <a:cubicBezTo>
                    <a:pt x="5952" y="2537"/>
                    <a:pt x="5829" y="2804"/>
                    <a:pt x="5483" y="3034"/>
                  </a:cubicBezTo>
                  <a:cubicBezTo>
                    <a:pt x="5164" y="3246"/>
                    <a:pt x="4539" y="3499"/>
                    <a:pt x="3388" y="3499"/>
                  </a:cubicBezTo>
                  <a:cubicBezTo>
                    <a:pt x="2737" y="3499"/>
                    <a:pt x="2265" y="3335"/>
                    <a:pt x="1980" y="3013"/>
                  </a:cubicBezTo>
                  <a:cubicBezTo>
                    <a:pt x="1748" y="2748"/>
                    <a:pt x="1686" y="2424"/>
                    <a:pt x="1676" y="2201"/>
                  </a:cubicBezTo>
                  <a:cubicBezTo>
                    <a:pt x="1662" y="1930"/>
                    <a:pt x="1441" y="1718"/>
                    <a:pt x="1169" y="1718"/>
                  </a:cubicBezTo>
                  <a:lnTo>
                    <a:pt x="508" y="1718"/>
                  </a:lnTo>
                  <a:cubicBezTo>
                    <a:pt x="228" y="1718"/>
                    <a:pt x="0" y="1946"/>
                    <a:pt x="0" y="2226"/>
                  </a:cubicBezTo>
                  <a:lnTo>
                    <a:pt x="0" y="3628"/>
                  </a:lnTo>
                  <a:cubicBezTo>
                    <a:pt x="0" y="4447"/>
                    <a:pt x="475" y="5122"/>
                    <a:pt x="1373" y="5573"/>
                  </a:cubicBezTo>
                  <a:cubicBezTo>
                    <a:pt x="2134" y="5956"/>
                    <a:pt x="2938" y="6058"/>
                    <a:pt x="3256" y="6058"/>
                  </a:cubicBezTo>
                  <a:lnTo>
                    <a:pt x="3360" y="6058"/>
                  </a:lnTo>
                  <a:cubicBezTo>
                    <a:pt x="3416" y="6059"/>
                    <a:pt x="3483" y="6059"/>
                    <a:pt x="3558" y="6059"/>
                  </a:cubicBezTo>
                  <a:cubicBezTo>
                    <a:pt x="4100" y="6059"/>
                    <a:pt x="5070" y="6025"/>
                    <a:pt x="5969" y="5640"/>
                  </a:cubicBezTo>
                  <a:cubicBezTo>
                    <a:pt x="6070" y="5598"/>
                    <a:pt x="6117" y="5478"/>
                    <a:pt x="6075" y="5377"/>
                  </a:cubicBezTo>
                  <a:cubicBezTo>
                    <a:pt x="6043" y="5302"/>
                    <a:pt x="5968" y="5256"/>
                    <a:pt x="5891" y="5256"/>
                  </a:cubicBezTo>
                  <a:cubicBezTo>
                    <a:pt x="5864" y="5256"/>
                    <a:pt x="5838" y="5262"/>
                    <a:pt x="5812" y="5273"/>
                  </a:cubicBezTo>
                  <a:cubicBezTo>
                    <a:pt x="4985" y="5624"/>
                    <a:pt x="4074" y="5659"/>
                    <a:pt x="3559" y="5659"/>
                  </a:cubicBezTo>
                  <a:cubicBezTo>
                    <a:pt x="3485" y="5659"/>
                    <a:pt x="3419" y="5658"/>
                    <a:pt x="3363" y="5657"/>
                  </a:cubicBezTo>
                  <a:lnTo>
                    <a:pt x="3254" y="5657"/>
                  </a:lnTo>
                  <a:cubicBezTo>
                    <a:pt x="2922" y="5657"/>
                    <a:pt x="2197" y="5541"/>
                    <a:pt x="1552" y="5217"/>
                  </a:cubicBezTo>
                  <a:cubicBezTo>
                    <a:pt x="787" y="4830"/>
                    <a:pt x="399" y="4298"/>
                    <a:pt x="399" y="3629"/>
                  </a:cubicBezTo>
                  <a:lnTo>
                    <a:pt x="399" y="2228"/>
                  </a:lnTo>
                  <a:cubicBezTo>
                    <a:pt x="399" y="2167"/>
                    <a:pt x="447" y="2119"/>
                    <a:pt x="508" y="2119"/>
                  </a:cubicBezTo>
                  <a:lnTo>
                    <a:pt x="1169" y="2119"/>
                  </a:lnTo>
                  <a:cubicBezTo>
                    <a:pt x="1225" y="2119"/>
                    <a:pt x="1273" y="2165"/>
                    <a:pt x="1274" y="2221"/>
                  </a:cubicBezTo>
                  <a:cubicBezTo>
                    <a:pt x="1301" y="2726"/>
                    <a:pt x="1553" y="3900"/>
                    <a:pt x="3388" y="3900"/>
                  </a:cubicBezTo>
                  <a:cubicBezTo>
                    <a:pt x="5732" y="3900"/>
                    <a:pt x="6351" y="2905"/>
                    <a:pt x="6351" y="2380"/>
                  </a:cubicBezTo>
                  <a:cubicBezTo>
                    <a:pt x="6351" y="2097"/>
                    <a:pt x="6156" y="1305"/>
                    <a:pt x="4348" y="38"/>
                  </a:cubicBezTo>
                  <a:cubicBezTo>
                    <a:pt x="4314" y="12"/>
                    <a:pt x="4274" y="1"/>
                    <a:pt x="4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01;p72">
              <a:extLst>
                <a:ext uri="{FF2B5EF4-FFF2-40B4-BE49-F238E27FC236}">
                  <a16:creationId xmlns:a16="http://schemas.microsoft.com/office/drawing/2014/main" id="{D7A1B346-A36E-8114-4B59-5E0553A19DB0}"/>
                </a:ext>
              </a:extLst>
            </p:cNvPr>
            <p:cNvSpPr/>
            <p:nvPr/>
          </p:nvSpPr>
          <p:spPr>
            <a:xfrm>
              <a:off x="615400" y="2245650"/>
              <a:ext cx="157750" cy="215975"/>
            </a:xfrm>
            <a:custGeom>
              <a:avLst/>
              <a:gdLst/>
              <a:ahLst/>
              <a:cxnLst/>
              <a:rect l="l" t="t" r="r" b="b"/>
              <a:pathLst>
                <a:path w="6310" h="8639" extrusionOk="0">
                  <a:moveTo>
                    <a:pt x="1374" y="0"/>
                  </a:moveTo>
                  <a:cubicBezTo>
                    <a:pt x="1186" y="0"/>
                    <a:pt x="1006" y="104"/>
                    <a:pt x="918" y="282"/>
                  </a:cubicBezTo>
                  <a:lnTo>
                    <a:pt x="125" y="1887"/>
                  </a:lnTo>
                  <a:cubicBezTo>
                    <a:pt x="1" y="2136"/>
                    <a:pt x="97" y="2435"/>
                    <a:pt x="343" y="2563"/>
                  </a:cubicBezTo>
                  <a:cubicBezTo>
                    <a:pt x="828" y="2818"/>
                    <a:pt x="1278" y="3072"/>
                    <a:pt x="1681" y="3323"/>
                  </a:cubicBezTo>
                  <a:cubicBezTo>
                    <a:pt x="1713" y="3342"/>
                    <a:pt x="1749" y="3351"/>
                    <a:pt x="1784" y="3351"/>
                  </a:cubicBezTo>
                  <a:cubicBezTo>
                    <a:pt x="1851" y="3351"/>
                    <a:pt x="1917" y="3317"/>
                    <a:pt x="1956" y="3256"/>
                  </a:cubicBezTo>
                  <a:cubicBezTo>
                    <a:pt x="2012" y="3162"/>
                    <a:pt x="1982" y="3039"/>
                    <a:pt x="1889" y="2982"/>
                  </a:cubicBezTo>
                  <a:cubicBezTo>
                    <a:pt x="1479" y="2726"/>
                    <a:pt x="1021" y="2467"/>
                    <a:pt x="529" y="2209"/>
                  </a:cubicBezTo>
                  <a:cubicBezTo>
                    <a:pt x="477" y="2181"/>
                    <a:pt x="456" y="2117"/>
                    <a:pt x="482" y="2064"/>
                  </a:cubicBezTo>
                  <a:lnTo>
                    <a:pt x="1273" y="460"/>
                  </a:lnTo>
                  <a:cubicBezTo>
                    <a:pt x="1292" y="422"/>
                    <a:pt x="1330" y="399"/>
                    <a:pt x="1369" y="399"/>
                  </a:cubicBezTo>
                  <a:cubicBezTo>
                    <a:pt x="1386" y="399"/>
                    <a:pt x="1402" y="403"/>
                    <a:pt x="1418" y="411"/>
                  </a:cubicBezTo>
                  <a:cubicBezTo>
                    <a:pt x="1873" y="636"/>
                    <a:pt x="3040" y="1259"/>
                    <a:pt x="4058" y="2209"/>
                  </a:cubicBezTo>
                  <a:cubicBezTo>
                    <a:pt x="5284" y="3354"/>
                    <a:pt x="5906" y="4580"/>
                    <a:pt x="5906" y="5857"/>
                  </a:cubicBezTo>
                  <a:cubicBezTo>
                    <a:pt x="5906" y="6922"/>
                    <a:pt x="5565" y="7738"/>
                    <a:pt x="4893" y="8284"/>
                  </a:cubicBezTo>
                  <a:cubicBezTo>
                    <a:pt x="4808" y="8354"/>
                    <a:pt x="4794" y="8480"/>
                    <a:pt x="4864" y="8566"/>
                  </a:cubicBezTo>
                  <a:cubicBezTo>
                    <a:pt x="4903" y="8614"/>
                    <a:pt x="4962" y="8639"/>
                    <a:pt x="5019" y="8639"/>
                  </a:cubicBezTo>
                  <a:cubicBezTo>
                    <a:pt x="5065" y="8639"/>
                    <a:pt x="5110" y="8626"/>
                    <a:pt x="5149" y="8594"/>
                  </a:cubicBezTo>
                  <a:cubicBezTo>
                    <a:pt x="5920" y="7969"/>
                    <a:pt x="6309" y="7048"/>
                    <a:pt x="6309" y="5857"/>
                  </a:cubicBezTo>
                  <a:cubicBezTo>
                    <a:pt x="6309" y="2626"/>
                    <a:pt x="2705" y="598"/>
                    <a:pt x="1599" y="53"/>
                  </a:cubicBezTo>
                  <a:cubicBezTo>
                    <a:pt x="1527" y="17"/>
                    <a:pt x="1450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902;p72">
            <a:extLst>
              <a:ext uri="{FF2B5EF4-FFF2-40B4-BE49-F238E27FC236}">
                <a16:creationId xmlns:a16="http://schemas.microsoft.com/office/drawing/2014/main" id="{3E382A18-78A0-FE5C-AE4F-6D573D699384}"/>
              </a:ext>
            </a:extLst>
          </p:cNvPr>
          <p:cNvGrpSpPr/>
          <p:nvPr/>
        </p:nvGrpSpPr>
        <p:grpSpPr>
          <a:xfrm>
            <a:off x="8226254" y="2432590"/>
            <a:ext cx="245614" cy="379152"/>
            <a:chOff x="1116075" y="2142250"/>
            <a:chExt cx="285525" cy="341350"/>
          </a:xfrm>
        </p:grpSpPr>
        <p:sp>
          <p:nvSpPr>
            <p:cNvPr id="44" name="Google Shape;8903;p72">
              <a:extLst>
                <a:ext uri="{FF2B5EF4-FFF2-40B4-BE49-F238E27FC236}">
                  <a16:creationId xmlns:a16="http://schemas.microsoft.com/office/drawing/2014/main" id="{F41D584A-8113-37BD-33CD-27EB5981A076}"/>
                </a:ext>
              </a:extLst>
            </p:cNvPr>
            <p:cNvSpPr/>
            <p:nvPr/>
          </p:nvSpPr>
          <p:spPr>
            <a:xfrm>
              <a:off x="1116075" y="2221525"/>
              <a:ext cx="285525" cy="262075"/>
            </a:xfrm>
            <a:custGeom>
              <a:avLst/>
              <a:gdLst/>
              <a:ahLst/>
              <a:cxnLst/>
              <a:rect l="l" t="t" r="r" b="b"/>
              <a:pathLst>
                <a:path w="11421" h="10483" extrusionOk="0">
                  <a:moveTo>
                    <a:pt x="8911" y="1"/>
                  </a:moveTo>
                  <a:cubicBezTo>
                    <a:pt x="8861" y="1"/>
                    <a:pt x="8811" y="19"/>
                    <a:pt x="8773" y="56"/>
                  </a:cubicBezTo>
                  <a:cubicBezTo>
                    <a:pt x="8692" y="132"/>
                    <a:pt x="8690" y="258"/>
                    <a:pt x="8766" y="339"/>
                  </a:cubicBezTo>
                  <a:cubicBezTo>
                    <a:pt x="10262" y="1890"/>
                    <a:pt x="11019" y="3545"/>
                    <a:pt x="11019" y="5255"/>
                  </a:cubicBezTo>
                  <a:cubicBezTo>
                    <a:pt x="11019" y="6672"/>
                    <a:pt x="10611" y="7795"/>
                    <a:pt x="9802" y="8596"/>
                  </a:cubicBezTo>
                  <a:cubicBezTo>
                    <a:pt x="9428" y="8966"/>
                    <a:pt x="8296" y="10084"/>
                    <a:pt x="4949" y="10084"/>
                  </a:cubicBezTo>
                  <a:cubicBezTo>
                    <a:pt x="4899" y="10084"/>
                    <a:pt x="4848" y="10084"/>
                    <a:pt x="4798" y="10084"/>
                  </a:cubicBezTo>
                  <a:cubicBezTo>
                    <a:pt x="4738" y="10082"/>
                    <a:pt x="4685" y="10082"/>
                    <a:pt x="4640" y="10082"/>
                  </a:cubicBezTo>
                  <a:cubicBezTo>
                    <a:pt x="4150" y="10082"/>
                    <a:pt x="3075" y="9908"/>
                    <a:pt x="2125" y="9429"/>
                  </a:cubicBezTo>
                  <a:cubicBezTo>
                    <a:pt x="1604" y="9166"/>
                    <a:pt x="1195" y="8848"/>
                    <a:pt x="907" y="8487"/>
                  </a:cubicBezTo>
                  <a:cubicBezTo>
                    <a:pt x="569" y="8065"/>
                    <a:pt x="400" y="7577"/>
                    <a:pt x="400" y="7040"/>
                  </a:cubicBezTo>
                  <a:lnTo>
                    <a:pt x="400" y="4954"/>
                  </a:lnTo>
                  <a:cubicBezTo>
                    <a:pt x="400" y="4844"/>
                    <a:pt x="489" y="4755"/>
                    <a:pt x="600" y="4755"/>
                  </a:cubicBezTo>
                  <a:lnTo>
                    <a:pt x="1654" y="4755"/>
                  </a:lnTo>
                  <a:cubicBezTo>
                    <a:pt x="1762" y="4755"/>
                    <a:pt x="1851" y="4837"/>
                    <a:pt x="1854" y="4947"/>
                  </a:cubicBezTo>
                  <a:cubicBezTo>
                    <a:pt x="1869" y="5398"/>
                    <a:pt x="2009" y="6242"/>
                    <a:pt x="2785" y="6799"/>
                  </a:cubicBezTo>
                  <a:cubicBezTo>
                    <a:pt x="2820" y="6824"/>
                    <a:pt x="2860" y="6836"/>
                    <a:pt x="2900" y="6836"/>
                  </a:cubicBezTo>
                  <a:cubicBezTo>
                    <a:pt x="2962" y="6836"/>
                    <a:pt x="3024" y="6807"/>
                    <a:pt x="3062" y="6752"/>
                  </a:cubicBezTo>
                  <a:cubicBezTo>
                    <a:pt x="3128" y="6663"/>
                    <a:pt x="3106" y="6538"/>
                    <a:pt x="3016" y="6473"/>
                  </a:cubicBezTo>
                  <a:cubicBezTo>
                    <a:pt x="2413" y="6040"/>
                    <a:pt x="2268" y="5397"/>
                    <a:pt x="2252" y="4934"/>
                  </a:cubicBezTo>
                  <a:cubicBezTo>
                    <a:pt x="2243" y="4608"/>
                    <a:pt x="1978" y="4353"/>
                    <a:pt x="1653" y="4353"/>
                  </a:cubicBezTo>
                  <a:lnTo>
                    <a:pt x="600" y="4353"/>
                  </a:lnTo>
                  <a:cubicBezTo>
                    <a:pt x="270" y="4353"/>
                    <a:pt x="0" y="4623"/>
                    <a:pt x="0" y="4953"/>
                  </a:cubicBezTo>
                  <a:lnTo>
                    <a:pt x="0" y="7038"/>
                  </a:lnTo>
                  <a:cubicBezTo>
                    <a:pt x="0" y="8193"/>
                    <a:pt x="671" y="9143"/>
                    <a:pt x="1946" y="9783"/>
                  </a:cubicBezTo>
                  <a:cubicBezTo>
                    <a:pt x="2958" y="10294"/>
                    <a:pt x="4112" y="10479"/>
                    <a:pt x="4642" y="10479"/>
                  </a:cubicBezTo>
                  <a:cubicBezTo>
                    <a:pt x="4687" y="10479"/>
                    <a:pt x="4738" y="10481"/>
                    <a:pt x="4796" y="10481"/>
                  </a:cubicBezTo>
                  <a:cubicBezTo>
                    <a:pt x="4874" y="10482"/>
                    <a:pt x="4964" y="10482"/>
                    <a:pt x="5067" y="10482"/>
                  </a:cubicBezTo>
                  <a:cubicBezTo>
                    <a:pt x="6157" y="10482"/>
                    <a:pt x="8572" y="10378"/>
                    <a:pt x="10084" y="8879"/>
                  </a:cubicBezTo>
                  <a:cubicBezTo>
                    <a:pt x="10970" y="8004"/>
                    <a:pt x="11421" y="6783"/>
                    <a:pt x="11421" y="5255"/>
                  </a:cubicBezTo>
                  <a:cubicBezTo>
                    <a:pt x="11421" y="3439"/>
                    <a:pt x="10623" y="1690"/>
                    <a:pt x="9055" y="62"/>
                  </a:cubicBezTo>
                  <a:cubicBezTo>
                    <a:pt x="9015" y="21"/>
                    <a:pt x="8963" y="1"/>
                    <a:pt x="8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04;p72">
              <a:extLst>
                <a:ext uri="{FF2B5EF4-FFF2-40B4-BE49-F238E27FC236}">
                  <a16:creationId xmlns:a16="http://schemas.microsoft.com/office/drawing/2014/main" id="{DE392A67-D688-8B1E-3024-1634F879867B}"/>
                </a:ext>
              </a:extLst>
            </p:cNvPr>
            <p:cNvSpPr/>
            <p:nvPr/>
          </p:nvSpPr>
          <p:spPr>
            <a:xfrm>
              <a:off x="1177050" y="2142250"/>
              <a:ext cx="165450" cy="262875"/>
            </a:xfrm>
            <a:custGeom>
              <a:avLst/>
              <a:gdLst/>
              <a:ahLst/>
              <a:cxnLst/>
              <a:rect l="l" t="t" r="r" b="b"/>
              <a:pathLst>
                <a:path w="6618" h="10515" extrusionOk="0">
                  <a:moveTo>
                    <a:pt x="1895" y="0"/>
                  </a:moveTo>
                  <a:cubicBezTo>
                    <a:pt x="1656" y="0"/>
                    <a:pt x="1427" y="132"/>
                    <a:pt x="1315" y="361"/>
                  </a:cubicBezTo>
                  <a:lnTo>
                    <a:pt x="153" y="2713"/>
                  </a:lnTo>
                  <a:cubicBezTo>
                    <a:pt x="0" y="3019"/>
                    <a:pt x="120" y="3385"/>
                    <a:pt x="424" y="3544"/>
                  </a:cubicBezTo>
                  <a:cubicBezTo>
                    <a:pt x="2598" y="4688"/>
                    <a:pt x="4209" y="5778"/>
                    <a:pt x="5212" y="6786"/>
                  </a:cubicBezTo>
                  <a:cubicBezTo>
                    <a:pt x="6144" y="7723"/>
                    <a:pt x="6215" y="8255"/>
                    <a:pt x="6215" y="8395"/>
                  </a:cubicBezTo>
                  <a:cubicBezTo>
                    <a:pt x="6215" y="8487"/>
                    <a:pt x="6181" y="8965"/>
                    <a:pt x="5494" y="9423"/>
                  </a:cubicBezTo>
                  <a:cubicBezTo>
                    <a:pt x="5019" y="9737"/>
                    <a:pt x="4094" y="10116"/>
                    <a:pt x="2398" y="10116"/>
                  </a:cubicBezTo>
                  <a:cubicBezTo>
                    <a:pt x="2058" y="10116"/>
                    <a:pt x="1746" y="10085"/>
                    <a:pt x="1469" y="10024"/>
                  </a:cubicBezTo>
                  <a:cubicBezTo>
                    <a:pt x="1455" y="10021"/>
                    <a:pt x="1441" y="10019"/>
                    <a:pt x="1427" y="10019"/>
                  </a:cubicBezTo>
                  <a:cubicBezTo>
                    <a:pt x="1335" y="10019"/>
                    <a:pt x="1252" y="10083"/>
                    <a:pt x="1231" y="10177"/>
                  </a:cubicBezTo>
                  <a:cubicBezTo>
                    <a:pt x="1207" y="10283"/>
                    <a:pt x="1276" y="10390"/>
                    <a:pt x="1383" y="10413"/>
                  </a:cubicBezTo>
                  <a:cubicBezTo>
                    <a:pt x="1689" y="10480"/>
                    <a:pt x="2030" y="10515"/>
                    <a:pt x="2399" y="10515"/>
                  </a:cubicBezTo>
                  <a:cubicBezTo>
                    <a:pt x="3843" y="10515"/>
                    <a:pt x="4958" y="10259"/>
                    <a:pt x="5715" y="9758"/>
                  </a:cubicBezTo>
                  <a:cubicBezTo>
                    <a:pt x="6553" y="9203"/>
                    <a:pt x="6617" y="8575"/>
                    <a:pt x="6617" y="8396"/>
                  </a:cubicBezTo>
                  <a:cubicBezTo>
                    <a:pt x="6617" y="8113"/>
                    <a:pt x="6471" y="7485"/>
                    <a:pt x="5496" y="6505"/>
                  </a:cubicBezTo>
                  <a:cubicBezTo>
                    <a:pt x="4463" y="5470"/>
                    <a:pt x="2820" y="4354"/>
                    <a:pt x="611" y="3192"/>
                  </a:cubicBezTo>
                  <a:cubicBezTo>
                    <a:pt x="502" y="3133"/>
                    <a:pt x="458" y="3001"/>
                    <a:pt x="513" y="2890"/>
                  </a:cubicBezTo>
                  <a:lnTo>
                    <a:pt x="1675" y="538"/>
                  </a:lnTo>
                  <a:cubicBezTo>
                    <a:pt x="1718" y="451"/>
                    <a:pt x="1805" y="400"/>
                    <a:pt x="1896" y="400"/>
                  </a:cubicBezTo>
                  <a:cubicBezTo>
                    <a:pt x="1933" y="400"/>
                    <a:pt x="1971" y="408"/>
                    <a:pt x="2007" y="426"/>
                  </a:cubicBezTo>
                  <a:cubicBezTo>
                    <a:pt x="2760" y="797"/>
                    <a:pt x="4228" y="1602"/>
                    <a:pt x="5603" y="2814"/>
                  </a:cubicBezTo>
                  <a:cubicBezTo>
                    <a:pt x="5642" y="2848"/>
                    <a:pt x="5689" y="2865"/>
                    <a:pt x="5736" y="2865"/>
                  </a:cubicBezTo>
                  <a:cubicBezTo>
                    <a:pt x="5790" y="2865"/>
                    <a:pt x="5845" y="2842"/>
                    <a:pt x="5885" y="2797"/>
                  </a:cubicBezTo>
                  <a:cubicBezTo>
                    <a:pt x="5958" y="2713"/>
                    <a:pt x="5952" y="2588"/>
                    <a:pt x="5868" y="2515"/>
                  </a:cubicBezTo>
                  <a:cubicBezTo>
                    <a:pt x="4458" y="1270"/>
                    <a:pt x="2955" y="446"/>
                    <a:pt x="2184" y="68"/>
                  </a:cubicBezTo>
                  <a:cubicBezTo>
                    <a:pt x="2091" y="22"/>
                    <a:pt x="1992" y="0"/>
                    <a:pt x="1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905;p72">
            <a:extLst>
              <a:ext uri="{FF2B5EF4-FFF2-40B4-BE49-F238E27FC236}">
                <a16:creationId xmlns:a16="http://schemas.microsoft.com/office/drawing/2014/main" id="{72383661-FD07-D129-0AFB-5D8BB56D2BEF}"/>
              </a:ext>
            </a:extLst>
          </p:cNvPr>
          <p:cNvGrpSpPr/>
          <p:nvPr/>
        </p:nvGrpSpPr>
        <p:grpSpPr>
          <a:xfrm>
            <a:off x="7065337" y="2076916"/>
            <a:ext cx="258861" cy="379290"/>
            <a:chOff x="1693275" y="2142125"/>
            <a:chExt cx="300925" cy="341475"/>
          </a:xfrm>
        </p:grpSpPr>
        <p:sp>
          <p:nvSpPr>
            <p:cNvPr id="47" name="Google Shape;8906;p72">
              <a:extLst>
                <a:ext uri="{FF2B5EF4-FFF2-40B4-BE49-F238E27FC236}">
                  <a16:creationId xmlns:a16="http://schemas.microsoft.com/office/drawing/2014/main" id="{C810CE9E-BDA6-29DD-9CD0-D05E39804E44}"/>
                </a:ext>
              </a:extLst>
            </p:cNvPr>
            <p:cNvSpPr/>
            <p:nvPr/>
          </p:nvSpPr>
          <p:spPr>
            <a:xfrm>
              <a:off x="1819125" y="2142150"/>
              <a:ext cx="76475" cy="73000"/>
            </a:xfrm>
            <a:custGeom>
              <a:avLst/>
              <a:gdLst/>
              <a:ahLst/>
              <a:cxnLst/>
              <a:rect l="l" t="t" r="r" b="b"/>
              <a:pathLst>
                <a:path w="3059" h="2920" extrusionOk="0">
                  <a:moveTo>
                    <a:pt x="1392" y="402"/>
                  </a:moveTo>
                  <a:cubicBezTo>
                    <a:pt x="1415" y="402"/>
                    <a:pt x="1440" y="410"/>
                    <a:pt x="1462" y="427"/>
                  </a:cubicBezTo>
                  <a:lnTo>
                    <a:pt x="2615" y="1397"/>
                  </a:lnTo>
                  <a:cubicBezTo>
                    <a:pt x="2646" y="1422"/>
                    <a:pt x="2652" y="1455"/>
                    <a:pt x="2654" y="1472"/>
                  </a:cubicBezTo>
                  <a:cubicBezTo>
                    <a:pt x="2654" y="1491"/>
                    <a:pt x="2652" y="1523"/>
                    <a:pt x="2624" y="1553"/>
                  </a:cubicBezTo>
                  <a:lnTo>
                    <a:pt x="1764" y="2484"/>
                  </a:lnTo>
                  <a:cubicBezTo>
                    <a:pt x="1743" y="2508"/>
                    <a:pt x="1714" y="2520"/>
                    <a:pt x="1685" y="2520"/>
                  </a:cubicBezTo>
                  <a:cubicBezTo>
                    <a:pt x="1660" y="2520"/>
                    <a:pt x="1636" y="2512"/>
                    <a:pt x="1616" y="2495"/>
                  </a:cubicBezTo>
                  <a:lnTo>
                    <a:pt x="450" y="1509"/>
                  </a:lnTo>
                  <a:cubicBezTo>
                    <a:pt x="418" y="1484"/>
                    <a:pt x="411" y="1452"/>
                    <a:pt x="411" y="1433"/>
                  </a:cubicBezTo>
                  <a:cubicBezTo>
                    <a:pt x="409" y="1416"/>
                    <a:pt x="412" y="1383"/>
                    <a:pt x="440" y="1354"/>
                  </a:cubicBezTo>
                  <a:lnTo>
                    <a:pt x="1314" y="435"/>
                  </a:lnTo>
                  <a:cubicBezTo>
                    <a:pt x="1336" y="414"/>
                    <a:pt x="1362" y="402"/>
                    <a:pt x="1392" y="402"/>
                  </a:cubicBezTo>
                  <a:close/>
                  <a:moveTo>
                    <a:pt x="1392" y="0"/>
                  </a:moveTo>
                  <a:cubicBezTo>
                    <a:pt x="1257" y="0"/>
                    <a:pt x="1123" y="53"/>
                    <a:pt x="1024" y="157"/>
                  </a:cubicBezTo>
                  <a:lnTo>
                    <a:pt x="149" y="1076"/>
                  </a:lnTo>
                  <a:cubicBezTo>
                    <a:pt x="52" y="1178"/>
                    <a:pt x="1" y="1315"/>
                    <a:pt x="9" y="1453"/>
                  </a:cubicBezTo>
                  <a:cubicBezTo>
                    <a:pt x="16" y="1592"/>
                    <a:pt x="82" y="1724"/>
                    <a:pt x="188" y="1813"/>
                  </a:cubicBezTo>
                  <a:lnTo>
                    <a:pt x="1354" y="2799"/>
                  </a:lnTo>
                  <a:cubicBezTo>
                    <a:pt x="1450" y="2880"/>
                    <a:pt x="1566" y="2919"/>
                    <a:pt x="1682" y="2919"/>
                  </a:cubicBezTo>
                  <a:cubicBezTo>
                    <a:pt x="1820" y="2919"/>
                    <a:pt x="1956" y="2865"/>
                    <a:pt x="2055" y="2752"/>
                  </a:cubicBezTo>
                  <a:lnTo>
                    <a:pt x="2915" y="1819"/>
                  </a:lnTo>
                  <a:cubicBezTo>
                    <a:pt x="3009" y="1718"/>
                    <a:pt x="3059" y="1583"/>
                    <a:pt x="3051" y="1444"/>
                  </a:cubicBezTo>
                  <a:cubicBezTo>
                    <a:pt x="3043" y="1304"/>
                    <a:pt x="2978" y="1178"/>
                    <a:pt x="2872" y="1087"/>
                  </a:cubicBezTo>
                  <a:lnTo>
                    <a:pt x="1719" y="118"/>
                  </a:lnTo>
                  <a:cubicBezTo>
                    <a:pt x="1623" y="39"/>
                    <a:pt x="1507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07;p72">
              <a:extLst>
                <a:ext uri="{FF2B5EF4-FFF2-40B4-BE49-F238E27FC236}">
                  <a16:creationId xmlns:a16="http://schemas.microsoft.com/office/drawing/2014/main" id="{4BD61490-0F5B-842F-7343-63B311111506}"/>
                </a:ext>
              </a:extLst>
            </p:cNvPr>
            <p:cNvSpPr/>
            <p:nvPr/>
          </p:nvSpPr>
          <p:spPr>
            <a:xfrm>
              <a:off x="1909625" y="2142125"/>
              <a:ext cx="76500" cy="73025"/>
            </a:xfrm>
            <a:custGeom>
              <a:avLst/>
              <a:gdLst/>
              <a:ahLst/>
              <a:cxnLst/>
              <a:rect l="l" t="t" r="r" b="b"/>
              <a:pathLst>
                <a:path w="3060" h="2921" extrusionOk="0">
                  <a:moveTo>
                    <a:pt x="1392" y="403"/>
                  </a:moveTo>
                  <a:cubicBezTo>
                    <a:pt x="1415" y="403"/>
                    <a:pt x="1440" y="411"/>
                    <a:pt x="1462" y="428"/>
                  </a:cubicBezTo>
                  <a:lnTo>
                    <a:pt x="2615" y="1398"/>
                  </a:lnTo>
                  <a:cubicBezTo>
                    <a:pt x="2646" y="1423"/>
                    <a:pt x="2650" y="1456"/>
                    <a:pt x="2653" y="1473"/>
                  </a:cubicBezTo>
                  <a:cubicBezTo>
                    <a:pt x="2653" y="1492"/>
                    <a:pt x="2650" y="1524"/>
                    <a:pt x="2624" y="1554"/>
                  </a:cubicBezTo>
                  <a:lnTo>
                    <a:pt x="1762" y="2485"/>
                  </a:lnTo>
                  <a:cubicBezTo>
                    <a:pt x="1741" y="2509"/>
                    <a:pt x="1713" y="2521"/>
                    <a:pt x="1684" y="2521"/>
                  </a:cubicBezTo>
                  <a:cubicBezTo>
                    <a:pt x="1660" y="2521"/>
                    <a:pt x="1635" y="2513"/>
                    <a:pt x="1615" y="2496"/>
                  </a:cubicBezTo>
                  <a:lnTo>
                    <a:pt x="449" y="1510"/>
                  </a:lnTo>
                  <a:cubicBezTo>
                    <a:pt x="418" y="1485"/>
                    <a:pt x="410" y="1453"/>
                    <a:pt x="410" y="1434"/>
                  </a:cubicBezTo>
                  <a:cubicBezTo>
                    <a:pt x="407" y="1417"/>
                    <a:pt x="412" y="1384"/>
                    <a:pt x="439" y="1355"/>
                  </a:cubicBezTo>
                  <a:lnTo>
                    <a:pt x="1314" y="436"/>
                  </a:lnTo>
                  <a:cubicBezTo>
                    <a:pt x="1334" y="415"/>
                    <a:pt x="1362" y="403"/>
                    <a:pt x="1392" y="403"/>
                  </a:cubicBezTo>
                  <a:close/>
                  <a:moveTo>
                    <a:pt x="1391" y="1"/>
                  </a:moveTo>
                  <a:cubicBezTo>
                    <a:pt x="1256" y="1"/>
                    <a:pt x="1122" y="54"/>
                    <a:pt x="1023" y="158"/>
                  </a:cubicBezTo>
                  <a:lnTo>
                    <a:pt x="149" y="1077"/>
                  </a:lnTo>
                  <a:cubicBezTo>
                    <a:pt x="52" y="1179"/>
                    <a:pt x="1" y="1316"/>
                    <a:pt x="9" y="1454"/>
                  </a:cubicBezTo>
                  <a:cubicBezTo>
                    <a:pt x="16" y="1593"/>
                    <a:pt x="80" y="1725"/>
                    <a:pt x="188" y="1814"/>
                  </a:cubicBezTo>
                  <a:lnTo>
                    <a:pt x="1354" y="2800"/>
                  </a:lnTo>
                  <a:cubicBezTo>
                    <a:pt x="1449" y="2881"/>
                    <a:pt x="1566" y="2920"/>
                    <a:pt x="1681" y="2920"/>
                  </a:cubicBezTo>
                  <a:cubicBezTo>
                    <a:pt x="1820" y="2920"/>
                    <a:pt x="1954" y="2866"/>
                    <a:pt x="2055" y="2753"/>
                  </a:cubicBezTo>
                  <a:lnTo>
                    <a:pt x="2915" y="1820"/>
                  </a:lnTo>
                  <a:cubicBezTo>
                    <a:pt x="3010" y="1718"/>
                    <a:pt x="3060" y="1585"/>
                    <a:pt x="3049" y="1445"/>
                  </a:cubicBezTo>
                  <a:cubicBezTo>
                    <a:pt x="3043" y="1306"/>
                    <a:pt x="2976" y="1179"/>
                    <a:pt x="2870" y="1088"/>
                  </a:cubicBezTo>
                  <a:lnTo>
                    <a:pt x="1719" y="119"/>
                  </a:lnTo>
                  <a:cubicBezTo>
                    <a:pt x="1624" y="40"/>
                    <a:pt x="1507" y="1"/>
                    <a:pt x="1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08;p72">
              <a:extLst>
                <a:ext uri="{FF2B5EF4-FFF2-40B4-BE49-F238E27FC236}">
                  <a16:creationId xmlns:a16="http://schemas.microsoft.com/office/drawing/2014/main" id="{47815090-ED3C-2829-44C4-37F85763127A}"/>
                </a:ext>
              </a:extLst>
            </p:cNvPr>
            <p:cNvSpPr/>
            <p:nvPr/>
          </p:nvSpPr>
          <p:spPr>
            <a:xfrm>
              <a:off x="1693275" y="2222425"/>
              <a:ext cx="300925" cy="261175"/>
            </a:xfrm>
            <a:custGeom>
              <a:avLst/>
              <a:gdLst/>
              <a:ahLst/>
              <a:cxnLst/>
              <a:rect l="l" t="t" r="r" b="b"/>
              <a:pathLst>
                <a:path w="12037" h="10447" extrusionOk="0">
                  <a:moveTo>
                    <a:pt x="8139" y="2316"/>
                  </a:moveTo>
                  <a:cubicBezTo>
                    <a:pt x="8873" y="2316"/>
                    <a:pt x="9435" y="2959"/>
                    <a:pt x="9776" y="3496"/>
                  </a:cubicBezTo>
                  <a:cubicBezTo>
                    <a:pt x="9786" y="3509"/>
                    <a:pt x="9786" y="3523"/>
                    <a:pt x="9778" y="3537"/>
                  </a:cubicBezTo>
                  <a:cubicBezTo>
                    <a:pt x="9770" y="3551"/>
                    <a:pt x="9759" y="3558"/>
                    <a:pt x="9744" y="3558"/>
                  </a:cubicBezTo>
                  <a:lnTo>
                    <a:pt x="7603" y="3558"/>
                  </a:lnTo>
                  <a:cubicBezTo>
                    <a:pt x="7477" y="3558"/>
                    <a:pt x="7371" y="3345"/>
                    <a:pt x="7371" y="3094"/>
                  </a:cubicBezTo>
                  <a:cubicBezTo>
                    <a:pt x="7371" y="2892"/>
                    <a:pt x="7438" y="2697"/>
                    <a:pt x="7550" y="2562"/>
                  </a:cubicBezTo>
                  <a:cubicBezTo>
                    <a:pt x="7688" y="2398"/>
                    <a:pt x="7884" y="2316"/>
                    <a:pt x="8139" y="2316"/>
                  </a:cubicBezTo>
                  <a:close/>
                  <a:moveTo>
                    <a:pt x="8139" y="1912"/>
                  </a:moveTo>
                  <a:cubicBezTo>
                    <a:pt x="7666" y="1912"/>
                    <a:pt x="7392" y="2125"/>
                    <a:pt x="7244" y="2305"/>
                  </a:cubicBezTo>
                  <a:cubicBezTo>
                    <a:pt x="7068" y="2516"/>
                    <a:pt x="6973" y="2794"/>
                    <a:pt x="6973" y="3093"/>
                  </a:cubicBezTo>
                  <a:cubicBezTo>
                    <a:pt x="6973" y="3593"/>
                    <a:pt x="7237" y="3957"/>
                    <a:pt x="7603" y="3957"/>
                  </a:cubicBezTo>
                  <a:lnTo>
                    <a:pt x="9744" y="3957"/>
                  </a:lnTo>
                  <a:cubicBezTo>
                    <a:pt x="9906" y="3957"/>
                    <a:pt x="10054" y="3872"/>
                    <a:pt x="10128" y="3727"/>
                  </a:cubicBezTo>
                  <a:cubicBezTo>
                    <a:pt x="10206" y="3585"/>
                    <a:pt x="10202" y="3414"/>
                    <a:pt x="10116" y="3280"/>
                  </a:cubicBezTo>
                  <a:cubicBezTo>
                    <a:pt x="9399" y="2150"/>
                    <a:pt x="8645" y="1912"/>
                    <a:pt x="8139" y="1912"/>
                  </a:cubicBezTo>
                  <a:close/>
                  <a:moveTo>
                    <a:pt x="1076" y="2232"/>
                  </a:moveTo>
                  <a:cubicBezTo>
                    <a:pt x="861" y="2232"/>
                    <a:pt x="666" y="2372"/>
                    <a:pt x="602" y="2585"/>
                  </a:cubicBezTo>
                  <a:cubicBezTo>
                    <a:pt x="485" y="2979"/>
                    <a:pt x="270" y="3780"/>
                    <a:pt x="150" y="4691"/>
                  </a:cubicBezTo>
                  <a:cubicBezTo>
                    <a:pt x="1" y="5822"/>
                    <a:pt x="40" y="6772"/>
                    <a:pt x="264" y="7516"/>
                  </a:cubicBezTo>
                  <a:cubicBezTo>
                    <a:pt x="611" y="8669"/>
                    <a:pt x="1476" y="9537"/>
                    <a:pt x="2765" y="10026"/>
                  </a:cubicBezTo>
                  <a:cubicBezTo>
                    <a:pt x="2789" y="10035"/>
                    <a:pt x="2812" y="10040"/>
                    <a:pt x="2836" y="10040"/>
                  </a:cubicBezTo>
                  <a:cubicBezTo>
                    <a:pt x="2917" y="10040"/>
                    <a:pt x="2993" y="9991"/>
                    <a:pt x="3024" y="9915"/>
                  </a:cubicBezTo>
                  <a:cubicBezTo>
                    <a:pt x="3063" y="9809"/>
                    <a:pt x="3010" y="9694"/>
                    <a:pt x="2907" y="9655"/>
                  </a:cubicBezTo>
                  <a:cubicBezTo>
                    <a:pt x="2093" y="9347"/>
                    <a:pt x="1040" y="8703"/>
                    <a:pt x="647" y="7403"/>
                  </a:cubicBezTo>
                  <a:cubicBezTo>
                    <a:pt x="153" y="5772"/>
                    <a:pt x="781" y="3390"/>
                    <a:pt x="985" y="2699"/>
                  </a:cubicBezTo>
                  <a:cubicBezTo>
                    <a:pt x="997" y="2658"/>
                    <a:pt x="1034" y="2633"/>
                    <a:pt x="1075" y="2633"/>
                  </a:cubicBezTo>
                  <a:cubicBezTo>
                    <a:pt x="1081" y="2633"/>
                    <a:pt x="1088" y="2634"/>
                    <a:pt x="1094" y="2635"/>
                  </a:cubicBezTo>
                  <a:lnTo>
                    <a:pt x="1599" y="2745"/>
                  </a:lnTo>
                  <a:cubicBezTo>
                    <a:pt x="1646" y="2755"/>
                    <a:pt x="1677" y="2800"/>
                    <a:pt x="1670" y="2850"/>
                  </a:cubicBezTo>
                  <a:cubicBezTo>
                    <a:pt x="1586" y="3477"/>
                    <a:pt x="1499" y="4295"/>
                    <a:pt x="1569" y="5058"/>
                  </a:cubicBezTo>
                  <a:cubicBezTo>
                    <a:pt x="1646" y="5876"/>
                    <a:pt x="1887" y="6506"/>
                    <a:pt x="2306" y="6985"/>
                  </a:cubicBezTo>
                  <a:cubicBezTo>
                    <a:pt x="2929" y="7696"/>
                    <a:pt x="3910" y="8040"/>
                    <a:pt x="5306" y="8040"/>
                  </a:cubicBezTo>
                  <a:cubicBezTo>
                    <a:pt x="6501" y="8040"/>
                    <a:pt x="7564" y="7850"/>
                    <a:pt x="8468" y="7471"/>
                  </a:cubicBezTo>
                  <a:cubicBezTo>
                    <a:pt x="9272" y="7136"/>
                    <a:pt x="9793" y="6714"/>
                    <a:pt x="10093" y="6418"/>
                  </a:cubicBezTo>
                  <a:cubicBezTo>
                    <a:pt x="10234" y="6278"/>
                    <a:pt x="10276" y="6068"/>
                    <a:pt x="10200" y="5882"/>
                  </a:cubicBezTo>
                  <a:cubicBezTo>
                    <a:pt x="10125" y="5696"/>
                    <a:pt x="9948" y="5577"/>
                    <a:pt x="9747" y="5576"/>
                  </a:cubicBezTo>
                  <a:cubicBezTo>
                    <a:pt x="8346" y="5566"/>
                    <a:pt x="7415" y="5506"/>
                    <a:pt x="6787" y="5216"/>
                  </a:cubicBezTo>
                  <a:cubicBezTo>
                    <a:pt x="6139" y="4918"/>
                    <a:pt x="5851" y="4359"/>
                    <a:pt x="5851" y="3407"/>
                  </a:cubicBezTo>
                  <a:cubicBezTo>
                    <a:pt x="5851" y="3135"/>
                    <a:pt x="5881" y="2872"/>
                    <a:pt x="5938" y="2625"/>
                  </a:cubicBezTo>
                  <a:cubicBezTo>
                    <a:pt x="5965" y="2518"/>
                    <a:pt x="5898" y="2409"/>
                    <a:pt x="5790" y="2384"/>
                  </a:cubicBezTo>
                  <a:cubicBezTo>
                    <a:pt x="5774" y="2380"/>
                    <a:pt x="5758" y="2378"/>
                    <a:pt x="5742" y="2378"/>
                  </a:cubicBezTo>
                  <a:cubicBezTo>
                    <a:pt x="5652" y="2378"/>
                    <a:pt x="5571" y="2440"/>
                    <a:pt x="5549" y="2532"/>
                  </a:cubicBezTo>
                  <a:cubicBezTo>
                    <a:pt x="5484" y="2811"/>
                    <a:pt x="5449" y="3104"/>
                    <a:pt x="5449" y="3407"/>
                  </a:cubicBezTo>
                  <a:cubicBezTo>
                    <a:pt x="5449" y="4523"/>
                    <a:pt x="5822" y="5213"/>
                    <a:pt x="6617" y="5580"/>
                  </a:cubicBezTo>
                  <a:cubicBezTo>
                    <a:pt x="7142" y="5823"/>
                    <a:pt x="7822" y="5965"/>
                    <a:pt x="9744" y="5976"/>
                  </a:cubicBezTo>
                  <a:cubicBezTo>
                    <a:pt x="9800" y="5976"/>
                    <a:pt x="9821" y="6016"/>
                    <a:pt x="9829" y="6034"/>
                  </a:cubicBezTo>
                  <a:cubicBezTo>
                    <a:pt x="9839" y="6055"/>
                    <a:pt x="9848" y="6099"/>
                    <a:pt x="9809" y="6135"/>
                  </a:cubicBezTo>
                  <a:cubicBezTo>
                    <a:pt x="8491" y="7446"/>
                    <a:pt x="6421" y="7641"/>
                    <a:pt x="5306" y="7641"/>
                  </a:cubicBezTo>
                  <a:cubicBezTo>
                    <a:pt x="4032" y="7641"/>
                    <a:pt x="3149" y="7340"/>
                    <a:pt x="2607" y="6722"/>
                  </a:cubicBezTo>
                  <a:cubicBezTo>
                    <a:pt x="2158" y="6208"/>
                    <a:pt x="1741" y="5351"/>
                    <a:pt x="2068" y="2901"/>
                  </a:cubicBezTo>
                  <a:cubicBezTo>
                    <a:pt x="2103" y="2647"/>
                    <a:pt x="1938" y="2411"/>
                    <a:pt x="1686" y="2354"/>
                  </a:cubicBezTo>
                  <a:lnTo>
                    <a:pt x="1183" y="2244"/>
                  </a:lnTo>
                  <a:cubicBezTo>
                    <a:pt x="1147" y="2236"/>
                    <a:pt x="1111" y="2232"/>
                    <a:pt x="1076" y="2232"/>
                  </a:cubicBezTo>
                  <a:close/>
                  <a:moveTo>
                    <a:pt x="8476" y="1"/>
                  </a:moveTo>
                  <a:cubicBezTo>
                    <a:pt x="7839" y="1"/>
                    <a:pt x="6638" y="478"/>
                    <a:pt x="5966" y="1538"/>
                  </a:cubicBezTo>
                  <a:cubicBezTo>
                    <a:pt x="5907" y="1632"/>
                    <a:pt x="5935" y="1756"/>
                    <a:pt x="6029" y="1816"/>
                  </a:cubicBezTo>
                  <a:cubicBezTo>
                    <a:pt x="6062" y="1836"/>
                    <a:pt x="6099" y="1846"/>
                    <a:pt x="6136" y="1846"/>
                  </a:cubicBezTo>
                  <a:cubicBezTo>
                    <a:pt x="6202" y="1846"/>
                    <a:pt x="6267" y="1813"/>
                    <a:pt x="6304" y="1753"/>
                  </a:cubicBezTo>
                  <a:cubicBezTo>
                    <a:pt x="6888" y="833"/>
                    <a:pt x="7946" y="401"/>
                    <a:pt x="8476" y="401"/>
                  </a:cubicBezTo>
                  <a:cubicBezTo>
                    <a:pt x="8789" y="401"/>
                    <a:pt x="9599" y="470"/>
                    <a:pt x="10326" y="1102"/>
                  </a:cubicBezTo>
                  <a:cubicBezTo>
                    <a:pt x="11194" y="1861"/>
                    <a:pt x="11636" y="3150"/>
                    <a:pt x="11636" y="4939"/>
                  </a:cubicBezTo>
                  <a:cubicBezTo>
                    <a:pt x="11636" y="5903"/>
                    <a:pt x="11390" y="6756"/>
                    <a:pt x="10906" y="7477"/>
                  </a:cubicBezTo>
                  <a:cubicBezTo>
                    <a:pt x="10491" y="8094"/>
                    <a:pt x="9899" y="8618"/>
                    <a:pt x="9147" y="9037"/>
                  </a:cubicBezTo>
                  <a:cubicBezTo>
                    <a:pt x="7804" y="9783"/>
                    <a:pt x="6177" y="10048"/>
                    <a:pt x="5191" y="10048"/>
                  </a:cubicBezTo>
                  <a:cubicBezTo>
                    <a:pt x="4711" y="10048"/>
                    <a:pt x="4237" y="10001"/>
                    <a:pt x="3787" y="9907"/>
                  </a:cubicBezTo>
                  <a:cubicBezTo>
                    <a:pt x="3774" y="9905"/>
                    <a:pt x="3760" y="9903"/>
                    <a:pt x="3747" y="9903"/>
                  </a:cubicBezTo>
                  <a:cubicBezTo>
                    <a:pt x="3655" y="9903"/>
                    <a:pt x="3571" y="9968"/>
                    <a:pt x="3552" y="10063"/>
                  </a:cubicBezTo>
                  <a:cubicBezTo>
                    <a:pt x="3530" y="10171"/>
                    <a:pt x="3599" y="10276"/>
                    <a:pt x="3708" y="10298"/>
                  </a:cubicBezTo>
                  <a:cubicBezTo>
                    <a:pt x="4184" y="10396"/>
                    <a:pt x="4683" y="10446"/>
                    <a:pt x="5191" y="10446"/>
                  </a:cubicBezTo>
                  <a:cubicBezTo>
                    <a:pt x="6273" y="10446"/>
                    <a:pt x="7932" y="10167"/>
                    <a:pt x="9342" y="9386"/>
                  </a:cubicBezTo>
                  <a:cubicBezTo>
                    <a:pt x="10150" y="8935"/>
                    <a:pt x="10789" y="8368"/>
                    <a:pt x="11239" y="7699"/>
                  </a:cubicBezTo>
                  <a:cubicBezTo>
                    <a:pt x="11769" y="6910"/>
                    <a:pt x="12036" y="5982"/>
                    <a:pt x="12036" y="4937"/>
                  </a:cubicBezTo>
                  <a:cubicBezTo>
                    <a:pt x="12036" y="238"/>
                    <a:pt x="9069" y="1"/>
                    <a:pt x="8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909;p72">
            <a:extLst>
              <a:ext uri="{FF2B5EF4-FFF2-40B4-BE49-F238E27FC236}">
                <a16:creationId xmlns:a16="http://schemas.microsoft.com/office/drawing/2014/main" id="{951A87D8-9B85-82C0-B0C6-30D186025FA0}"/>
              </a:ext>
            </a:extLst>
          </p:cNvPr>
          <p:cNvGrpSpPr/>
          <p:nvPr/>
        </p:nvGrpSpPr>
        <p:grpSpPr>
          <a:xfrm>
            <a:off x="7225604" y="2548425"/>
            <a:ext cx="295764" cy="330168"/>
            <a:chOff x="2256950" y="2164275"/>
            <a:chExt cx="343825" cy="297250"/>
          </a:xfrm>
        </p:grpSpPr>
        <p:sp>
          <p:nvSpPr>
            <p:cNvPr id="51" name="Google Shape;8910;p72">
              <a:extLst>
                <a:ext uri="{FF2B5EF4-FFF2-40B4-BE49-F238E27FC236}">
                  <a16:creationId xmlns:a16="http://schemas.microsoft.com/office/drawing/2014/main" id="{D2AE0D96-FEE4-EB5C-69D5-4EF0AB9F0879}"/>
                </a:ext>
              </a:extLst>
            </p:cNvPr>
            <p:cNvSpPr/>
            <p:nvPr/>
          </p:nvSpPr>
          <p:spPr>
            <a:xfrm>
              <a:off x="2491200" y="2164275"/>
              <a:ext cx="75375" cy="72000"/>
            </a:xfrm>
            <a:custGeom>
              <a:avLst/>
              <a:gdLst/>
              <a:ahLst/>
              <a:cxnLst/>
              <a:rect l="l" t="t" r="r" b="b"/>
              <a:pathLst>
                <a:path w="3015" h="2880" extrusionOk="0">
                  <a:moveTo>
                    <a:pt x="1370" y="402"/>
                  </a:moveTo>
                  <a:cubicBezTo>
                    <a:pt x="1401" y="402"/>
                    <a:pt x="1431" y="411"/>
                    <a:pt x="1454" y="433"/>
                  </a:cubicBezTo>
                  <a:lnTo>
                    <a:pt x="2557" y="1361"/>
                  </a:lnTo>
                  <a:cubicBezTo>
                    <a:pt x="2585" y="1385"/>
                    <a:pt x="2602" y="1416"/>
                    <a:pt x="2604" y="1453"/>
                  </a:cubicBezTo>
                  <a:cubicBezTo>
                    <a:pt x="2607" y="1489"/>
                    <a:pt x="2594" y="1523"/>
                    <a:pt x="2569" y="1550"/>
                  </a:cubicBezTo>
                  <a:lnTo>
                    <a:pt x="1752" y="2436"/>
                  </a:lnTo>
                  <a:cubicBezTo>
                    <a:pt x="1727" y="2464"/>
                    <a:pt x="1692" y="2478"/>
                    <a:pt x="1657" y="2478"/>
                  </a:cubicBezTo>
                  <a:cubicBezTo>
                    <a:pt x="1627" y="2478"/>
                    <a:pt x="1596" y="2468"/>
                    <a:pt x="1571" y="2447"/>
                  </a:cubicBezTo>
                  <a:lnTo>
                    <a:pt x="453" y="1504"/>
                  </a:lnTo>
                  <a:cubicBezTo>
                    <a:pt x="423" y="1481"/>
                    <a:pt x="407" y="1448"/>
                    <a:pt x="406" y="1411"/>
                  </a:cubicBezTo>
                  <a:cubicBezTo>
                    <a:pt x="404" y="1375"/>
                    <a:pt x="418" y="1341"/>
                    <a:pt x="443" y="1314"/>
                  </a:cubicBezTo>
                  <a:lnTo>
                    <a:pt x="1275" y="442"/>
                  </a:lnTo>
                  <a:cubicBezTo>
                    <a:pt x="1300" y="414"/>
                    <a:pt x="1334" y="402"/>
                    <a:pt x="1370" y="402"/>
                  </a:cubicBezTo>
                  <a:close/>
                  <a:moveTo>
                    <a:pt x="1370" y="1"/>
                  </a:moveTo>
                  <a:cubicBezTo>
                    <a:pt x="1229" y="1"/>
                    <a:pt x="1089" y="56"/>
                    <a:pt x="985" y="165"/>
                  </a:cubicBezTo>
                  <a:lnTo>
                    <a:pt x="155" y="1037"/>
                  </a:lnTo>
                  <a:cubicBezTo>
                    <a:pt x="54" y="1143"/>
                    <a:pt x="1" y="1286"/>
                    <a:pt x="9" y="1433"/>
                  </a:cubicBezTo>
                  <a:cubicBezTo>
                    <a:pt x="16" y="1579"/>
                    <a:pt x="85" y="1718"/>
                    <a:pt x="196" y="1811"/>
                  </a:cubicBezTo>
                  <a:lnTo>
                    <a:pt x="1314" y="2754"/>
                  </a:lnTo>
                  <a:cubicBezTo>
                    <a:pt x="1412" y="2839"/>
                    <a:pt x="1535" y="2880"/>
                    <a:pt x="1657" y="2880"/>
                  </a:cubicBezTo>
                  <a:cubicBezTo>
                    <a:pt x="1798" y="2880"/>
                    <a:pt x="1942" y="2821"/>
                    <a:pt x="2048" y="2709"/>
                  </a:cubicBezTo>
                  <a:lnTo>
                    <a:pt x="2865" y="1822"/>
                  </a:lnTo>
                  <a:cubicBezTo>
                    <a:pt x="2963" y="1715"/>
                    <a:pt x="3015" y="1575"/>
                    <a:pt x="3006" y="1428"/>
                  </a:cubicBezTo>
                  <a:cubicBezTo>
                    <a:pt x="2995" y="1283"/>
                    <a:pt x="2929" y="1148"/>
                    <a:pt x="2815" y="1054"/>
                  </a:cubicBezTo>
                  <a:lnTo>
                    <a:pt x="1713" y="126"/>
                  </a:lnTo>
                  <a:cubicBezTo>
                    <a:pt x="1613" y="42"/>
                    <a:pt x="1491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11;p72">
              <a:extLst>
                <a:ext uri="{FF2B5EF4-FFF2-40B4-BE49-F238E27FC236}">
                  <a16:creationId xmlns:a16="http://schemas.microsoft.com/office/drawing/2014/main" id="{88DF856A-3CCF-8BB4-98FF-020B820B204C}"/>
                </a:ext>
              </a:extLst>
            </p:cNvPr>
            <p:cNvSpPr/>
            <p:nvPr/>
          </p:nvSpPr>
          <p:spPr>
            <a:xfrm>
              <a:off x="2256950" y="2251100"/>
              <a:ext cx="343825" cy="210425"/>
            </a:xfrm>
            <a:custGeom>
              <a:avLst/>
              <a:gdLst/>
              <a:ahLst/>
              <a:cxnLst/>
              <a:rect l="l" t="t" r="r" b="b"/>
              <a:pathLst>
                <a:path w="13753" h="8417" extrusionOk="0">
                  <a:moveTo>
                    <a:pt x="10404" y="2206"/>
                  </a:moveTo>
                  <a:cubicBezTo>
                    <a:pt x="10724" y="2206"/>
                    <a:pt x="11038" y="2345"/>
                    <a:pt x="11340" y="2617"/>
                  </a:cubicBezTo>
                  <a:cubicBezTo>
                    <a:pt x="11531" y="2795"/>
                    <a:pt x="11717" y="3021"/>
                    <a:pt x="11888" y="3295"/>
                  </a:cubicBezTo>
                  <a:lnTo>
                    <a:pt x="9918" y="3295"/>
                  </a:lnTo>
                  <a:cubicBezTo>
                    <a:pt x="9816" y="3295"/>
                    <a:pt x="9728" y="3108"/>
                    <a:pt x="9728" y="2893"/>
                  </a:cubicBezTo>
                  <a:cubicBezTo>
                    <a:pt x="9728" y="2715"/>
                    <a:pt x="9785" y="2542"/>
                    <a:pt x="9885" y="2422"/>
                  </a:cubicBezTo>
                  <a:cubicBezTo>
                    <a:pt x="10003" y="2278"/>
                    <a:pt x="10178" y="2206"/>
                    <a:pt x="10404" y="2206"/>
                  </a:cubicBezTo>
                  <a:close/>
                  <a:moveTo>
                    <a:pt x="10405" y="1806"/>
                  </a:moveTo>
                  <a:cubicBezTo>
                    <a:pt x="9969" y="1806"/>
                    <a:pt x="9715" y="2000"/>
                    <a:pt x="9580" y="2165"/>
                  </a:cubicBezTo>
                  <a:cubicBezTo>
                    <a:pt x="9418" y="2360"/>
                    <a:pt x="9330" y="2617"/>
                    <a:pt x="9330" y="2891"/>
                  </a:cubicBezTo>
                  <a:cubicBezTo>
                    <a:pt x="9330" y="3357"/>
                    <a:pt x="9576" y="3693"/>
                    <a:pt x="9921" y="3693"/>
                  </a:cubicBezTo>
                  <a:lnTo>
                    <a:pt x="11958" y="3693"/>
                  </a:lnTo>
                  <a:cubicBezTo>
                    <a:pt x="12089" y="3693"/>
                    <a:pt x="12210" y="3623"/>
                    <a:pt x="12276" y="3511"/>
                  </a:cubicBezTo>
                  <a:cubicBezTo>
                    <a:pt x="12338" y="3397"/>
                    <a:pt x="12337" y="3257"/>
                    <a:pt x="12270" y="3147"/>
                  </a:cubicBezTo>
                  <a:cubicBezTo>
                    <a:pt x="11902" y="2536"/>
                    <a:pt x="11279" y="1806"/>
                    <a:pt x="10405" y="1806"/>
                  </a:cubicBezTo>
                  <a:close/>
                  <a:moveTo>
                    <a:pt x="11105" y="0"/>
                  </a:moveTo>
                  <a:cubicBezTo>
                    <a:pt x="9640" y="0"/>
                    <a:pt x="8841" y="857"/>
                    <a:pt x="8497" y="1368"/>
                  </a:cubicBezTo>
                  <a:cubicBezTo>
                    <a:pt x="7977" y="2133"/>
                    <a:pt x="7818" y="3063"/>
                    <a:pt x="8086" y="3737"/>
                  </a:cubicBezTo>
                  <a:cubicBezTo>
                    <a:pt x="8290" y="4245"/>
                    <a:pt x="8642" y="4645"/>
                    <a:pt x="9131" y="4925"/>
                  </a:cubicBezTo>
                  <a:cubicBezTo>
                    <a:pt x="9617" y="5204"/>
                    <a:pt x="10240" y="5365"/>
                    <a:pt x="10983" y="5402"/>
                  </a:cubicBezTo>
                  <a:cubicBezTo>
                    <a:pt x="11024" y="5404"/>
                    <a:pt x="11045" y="5427"/>
                    <a:pt x="11050" y="5468"/>
                  </a:cubicBezTo>
                  <a:cubicBezTo>
                    <a:pt x="11055" y="5528"/>
                    <a:pt x="11011" y="5536"/>
                    <a:pt x="10995" y="5539"/>
                  </a:cubicBezTo>
                  <a:cubicBezTo>
                    <a:pt x="10070" y="5726"/>
                    <a:pt x="8701" y="5821"/>
                    <a:pt x="6929" y="5821"/>
                  </a:cubicBezTo>
                  <a:cubicBezTo>
                    <a:pt x="5559" y="5821"/>
                    <a:pt x="4457" y="5704"/>
                    <a:pt x="3654" y="5474"/>
                  </a:cubicBezTo>
                  <a:cubicBezTo>
                    <a:pt x="2946" y="5268"/>
                    <a:pt x="2449" y="4969"/>
                    <a:pt x="2176" y="4584"/>
                  </a:cubicBezTo>
                  <a:cubicBezTo>
                    <a:pt x="1821" y="4080"/>
                    <a:pt x="1809" y="3408"/>
                    <a:pt x="2142" y="2468"/>
                  </a:cubicBezTo>
                  <a:cubicBezTo>
                    <a:pt x="2184" y="2345"/>
                    <a:pt x="2176" y="2211"/>
                    <a:pt x="2120" y="2092"/>
                  </a:cubicBezTo>
                  <a:cubicBezTo>
                    <a:pt x="2061" y="1971"/>
                    <a:pt x="1960" y="1880"/>
                    <a:pt x="1835" y="1838"/>
                  </a:cubicBezTo>
                  <a:lnTo>
                    <a:pt x="1341" y="1667"/>
                  </a:lnTo>
                  <a:cubicBezTo>
                    <a:pt x="1288" y="1649"/>
                    <a:pt x="1234" y="1641"/>
                    <a:pt x="1180" y="1641"/>
                  </a:cubicBezTo>
                  <a:cubicBezTo>
                    <a:pt x="992" y="1641"/>
                    <a:pt x="815" y="1747"/>
                    <a:pt x="732" y="1926"/>
                  </a:cubicBezTo>
                  <a:cubicBezTo>
                    <a:pt x="549" y="2315"/>
                    <a:pt x="229" y="3105"/>
                    <a:pt x="128" y="4000"/>
                  </a:cubicBezTo>
                  <a:cubicBezTo>
                    <a:pt x="0" y="5131"/>
                    <a:pt x="253" y="6067"/>
                    <a:pt x="880" y="6784"/>
                  </a:cubicBezTo>
                  <a:cubicBezTo>
                    <a:pt x="1419" y="7399"/>
                    <a:pt x="2276" y="7844"/>
                    <a:pt x="3424" y="8109"/>
                  </a:cubicBezTo>
                  <a:cubicBezTo>
                    <a:pt x="3441" y="8114"/>
                    <a:pt x="3453" y="8115"/>
                    <a:pt x="3469" y="8115"/>
                  </a:cubicBezTo>
                  <a:cubicBezTo>
                    <a:pt x="3561" y="8115"/>
                    <a:pt x="3645" y="8053"/>
                    <a:pt x="3667" y="7960"/>
                  </a:cubicBezTo>
                  <a:cubicBezTo>
                    <a:pt x="3692" y="7852"/>
                    <a:pt x="3623" y="7746"/>
                    <a:pt x="3516" y="7720"/>
                  </a:cubicBezTo>
                  <a:cubicBezTo>
                    <a:pt x="2452" y="7477"/>
                    <a:pt x="1667" y="7072"/>
                    <a:pt x="1184" y="6520"/>
                  </a:cubicBezTo>
                  <a:cubicBezTo>
                    <a:pt x="633" y="5893"/>
                    <a:pt x="413" y="5061"/>
                    <a:pt x="528" y="4047"/>
                  </a:cubicBezTo>
                  <a:cubicBezTo>
                    <a:pt x="623" y="3207"/>
                    <a:pt x="925" y="2466"/>
                    <a:pt x="1097" y="2097"/>
                  </a:cubicBezTo>
                  <a:cubicBezTo>
                    <a:pt x="1111" y="2064"/>
                    <a:pt x="1146" y="2044"/>
                    <a:pt x="1181" y="2044"/>
                  </a:cubicBezTo>
                  <a:cubicBezTo>
                    <a:pt x="1191" y="2044"/>
                    <a:pt x="1201" y="2045"/>
                    <a:pt x="1211" y="2049"/>
                  </a:cubicBezTo>
                  <a:lnTo>
                    <a:pt x="1706" y="2220"/>
                  </a:lnTo>
                  <a:cubicBezTo>
                    <a:pt x="1739" y="2232"/>
                    <a:pt x="1754" y="2256"/>
                    <a:pt x="1760" y="2268"/>
                  </a:cubicBezTo>
                  <a:cubicBezTo>
                    <a:pt x="1767" y="2282"/>
                    <a:pt x="1776" y="2307"/>
                    <a:pt x="1763" y="2338"/>
                  </a:cubicBezTo>
                  <a:cubicBezTo>
                    <a:pt x="1388" y="3397"/>
                    <a:pt x="1416" y="4211"/>
                    <a:pt x="1848" y="4820"/>
                  </a:cubicBezTo>
                  <a:cubicBezTo>
                    <a:pt x="2179" y="5287"/>
                    <a:pt x="2734" y="5628"/>
                    <a:pt x="3542" y="5862"/>
                  </a:cubicBezTo>
                  <a:cubicBezTo>
                    <a:pt x="4393" y="6106"/>
                    <a:pt x="5500" y="6225"/>
                    <a:pt x="6927" y="6225"/>
                  </a:cubicBezTo>
                  <a:cubicBezTo>
                    <a:pt x="8726" y="6225"/>
                    <a:pt x="10120" y="6128"/>
                    <a:pt x="11073" y="5935"/>
                  </a:cubicBezTo>
                  <a:cubicBezTo>
                    <a:pt x="11312" y="5887"/>
                    <a:pt x="11466" y="5684"/>
                    <a:pt x="11449" y="5441"/>
                  </a:cubicBezTo>
                  <a:cubicBezTo>
                    <a:pt x="11432" y="5195"/>
                    <a:pt x="11246" y="5016"/>
                    <a:pt x="11003" y="5005"/>
                  </a:cubicBezTo>
                  <a:cubicBezTo>
                    <a:pt x="9664" y="4936"/>
                    <a:pt x="8807" y="4460"/>
                    <a:pt x="8458" y="3589"/>
                  </a:cubicBezTo>
                  <a:cubicBezTo>
                    <a:pt x="8240" y="3044"/>
                    <a:pt x="8388" y="2240"/>
                    <a:pt x="8827" y="1591"/>
                  </a:cubicBezTo>
                  <a:cubicBezTo>
                    <a:pt x="9128" y="1147"/>
                    <a:pt x="9824" y="402"/>
                    <a:pt x="11105" y="402"/>
                  </a:cubicBezTo>
                  <a:cubicBezTo>
                    <a:pt x="11857" y="402"/>
                    <a:pt x="12407" y="770"/>
                    <a:pt x="12782" y="1528"/>
                  </a:cubicBezTo>
                  <a:cubicBezTo>
                    <a:pt x="13094" y="2156"/>
                    <a:pt x="13281" y="3050"/>
                    <a:pt x="13337" y="4187"/>
                  </a:cubicBezTo>
                  <a:cubicBezTo>
                    <a:pt x="13343" y="4292"/>
                    <a:pt x="13430" y="4376"/>
                    <a:pt x="13536" y="4376"/>
                  </a:cubicBezTo>
                  <a:cubicBezTo>
                    <a:pt x="13539" y="4376"/>
                    <a:pt x="13543" y="4376"/>
                    <a:pt x="13547" y="4376"/>
                  </a:cubicBezTo>
                  <a:cubicBezTo>
                    <a:pt x="13656" y="4369"/>
                    <a:pt x="13742" y="4276"/>
                    <a:pt x="13737" y="4165"/>
                  </a:cubicBezTo>
                  <a:cubicBezTo>
                    <a:pt x="13676" y="2974"/>
                    <a:pt x="13475" y="2025"/>
                    <a:pt x="13140" y="1349"/>
                  </a:cubicBezTo>
                  <a:cubicBezTo>
                    <a:pt x="12696" y="454"/>
                    <a:pt x="12011" y="0"/>
                    <a:pt x="11105" y="0"/>
                  </a:cubicBezTo>
                  <a:close/>
                  <a:moveTo>
                    <a:pt x="13553" y="5000"/>
                  </a:moveTo>
                  <a:cubicBezTo>
                    <a:pt x="13442" y="5000"/>
                    <a:pt x="13352" y="5087"/>
                    <a:pt x="13351" y="5198"/>
                  </a:cubicBezTo>
                  <a:cubicBezTo>
                    <a:pt x="13349" y="5360"/>
                    <a:pt x="13344" y="5530"/>
                    <a:pt x="13340" y="5701"/>
                  </a:cubicBezTo>
                  <a:cubicBezTo>
                    <a:pt x="13309" y="6634"/>
                    <a:pt x="12882" y="7223"/>
                    <a:pt x="11997" y="7558"/>
                  </a:cubicBezTo>
                  <a:cubicBezTo>
                    <a:pt x="11198" y="7862"/>
                    <a:pt x="10136" y="7904"/>
                    <a:pt x="9201" y="7938"/>
                  </a:cubicBezTo>
                  <a:cubicBezTo>
                    <a:pt x="9122" y="7943"/>
                    <a:pt x="9044" y="7944"/>
                    <a:pt x="8967" y="7947"/>
                  </a:cubicBezTo>
                  <a:cubicBezTo>
                    <a:pt x="8851" y="7952"/>
                    <a:pt x="8724" y="7958"/>
                    <a:pt x="8592" y="7963"/>
                  </a:cubicBezTo>
                  <a:cubicBezTo>
                    <a:pt x="8066" y="7987"/>
                    <a:pt x="7407" y="8016"/>
                    <a:pt x="6698" y="8016"/>
                  </a:cubicBezTo>
                  <a:cubicBezTo>
                    <a:pt x="5969" y="8016"/>
                    <a:pt x="5187" y="7985"/>
                    <a:pt x="4439" y="7885"/>
                  </a:cubicBezTo>
                  <a:cubicBezTo>
                    <a:pt x="4431" y="7884"/>
                    <a:pt x="4422" y="7883"/>
                    <a:pt x="4414" y="7883"/>
                  </a:cubicBezTo>
                  <a:cubicBezTo>
                    <a:pt x="4315" y="7883"/>
                    <a:pt x="4228" y="7957"/>
                    <a:pt x="4215" y="8058"/>
                  </a:cubicBezTo>
                  <a:cubicBezTo>
                    <a:pt x="4200" y="8167"/>
                    <a:pt x="4277" y="8268"/>
                    <a:pt x="4386" y="8281"/>
                  </a:cubicBezTo>
                  <a:cubicBezTo>
                    <a:pt x="5158" y="8385"/>
                    <a:pt x="5960" y="8416"/>
                    <a:pt x="6704" y="8416"/>
                  </a:cubicBezTo>
                  <a:cubicBezTo>
                    <a:pt x="7421" y="8416"/>
                    <a:pt x="8083" y="8387"/>
                    <a:pt x="8609" y="8362"/>
                  </a:cubicBezTo>
                  <a:cubicBezTo>
                    <a:pt x="8745" y="8355"/>
                    <a:pt x="8869" y="8349"/>
                    <a:pt x="8986" y="8344"/>
                  </a:cubicBezTo>
                  <a:cubicBezTo>
                    <a:pt x="9061" y="8341"/>
                    <a:pt x="9139" y="8340"/>
                    <a:pt x="9217" y="8335"/>
                  </a:cubicBezTo>
                  <a:cubicBezTo>
                    <a:pt x="10182" y="8298"/>
                    <a:pt x="11277" y="8257"/>
                    <a:pt x="12140" y="7930"/>
                  </a:cubicBezTo>
                  <a:cubicBezTo>
                    <a:pt x="12626" y="7745"/>
                    <a:pt x="12992" y="7492"/>
                    <a:pt x="13259" y="7156"/>
                  </a:cubicBezTo>
                  <a:cubicBezTo>
                    <a:pt x="13559" y="6776"/>
                    <a:pt x="13721" y="6292"/>
                    <a:pt x="13740" y="5712"/>
                  </a:cubicBezTo>
                  <a:cubicBezTo>
                    <a:pt x="13746" y="5539"/>
                    <a:pt x="13749" y="5368"/>
                    <a:pt x="13752" y="5203"/>
                  </a:cubicBezTo>
                  <a:cubicBezTo>
                    <a:pt x="13752" y="5092"/>
                    <a:pt x="13664" y="5002"/>
                    <a:pt x="13553" y="5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8912;p72">
            <a:extLst>
              <a:ext uri="{FF2B5EF4-FFF2-40B4-BE49-F238E27FC236}">
                <a16:creationId xmlns:a16="http://schemas.microsoft.com/office/drawing/2014/main" id="{B00502E1-2892-EA1F-0501-F963408E2533}"/>
              </a:ext>
            </a:extLst>
          </p:cNvPr>
          <p:cNvGrpSpPr/>
          <p:nvPr/>
        </p:nvGrpSpPr>
        <p:grpSpPr>
          <a:xfrm>
            <a:off x="8004417" y="2137060"/>
            <a:ext cx="168345" cy="379207"/>
            <a:chOff x="2917450" y="2142200"/>
            <a:chExt cx="195700" cy="341400"/>
          </a:xfrm>
        </p:grpSpPr>
        <p:sp>
          <p:nvSpPr>
            <p:cNvPr id="54" name="Google Shape;8913;p72">
              <a:extLst>
                <a:ext uri="{FF2B5EF4-FFF2-40B4-BE49-F238E27FC236}">
                  <a16:creationId xmlns:a16="http://schemas.microsoft.com/office/drawing/2014/main" id="{043C1477-8073-9B14-20E8-96E2BD897E35}"/>
                </a:ext>
              </a:extLst>
            </p:cNvPr>
            <p:cNvSpPr/>
            <p:nvPr/>
          </p:nvSpPr>
          <p:spPr>
            <a:xfrm>
              <a:off x="2929200" y="2142200"/>
              <a:ext cx="64900" cy="62025"/>
            </a:xfrm>
            <a:custGeom>
              <a:avLst/>
              <a:gdLst/>
              <a:ahLst/>
              <a:cxnLst/>
              <a:rect l="l" t="t" r="r" b="b"/>
              <a:pathLst>
                <a:path w="2596" h="2481" extrusionOk="0">
                  <a:moveTo>
                    <a:pt x="1187" y="401"/>
                  </a:moveTo>
                  <a:cubicBezTo>
                    <a:pt x="1204" y="401"/>
                    <a:pt x="1222" y="407"/>
                    <a:pt x="1236" y="420"/>
                  </a:cubicBezTo>
                  <a:lnTo>
                    <a:pt x="2163" y="1201"/>
                  </a:lnTo>
                  <a:cubicBezTo>
                    <a:pt x="2185" y="1218"/>
                    <a:pt x="2191" y="1243"/>
                    <a:pt x="2191" y="1255"/>
                  </a:cubicBezTo>
                  <a:cubicBezTo>
                    <a:pt x="2191" y="1269"/>
                    <a:pt x="2189" y="1292"/>
                    <a:pt x="2169" y="1313"/>
                  </a:cubicBezTo>
                  <a:lnTo>
                    <a:pt x="1482" y="2057"/>
                  </a:lnTo>
                  <a:cubicBezTo>
                    <a:pt x="1467" y="2073"/>
                    <a:pt x="1446" y="2082"/>
                    <a:pt x="1425" y="2082"/>
                  </a:cubicBezTo>
                  <a:cubicBezTo>
                    <a:pt x="1407" y="2082"/>
                    <a:pt x="1389" y="2076"/>
                    <a:pt x="1375" y="2063"/>
                  </a:cubicBezTo>
                  <a:lnTo>
                    <a:pt x="437" y="1271"/>
                  </a:lnTo>
                  <a:cubicBezTo>
                    <a:pt x="414" y="1250"/>
                    <a:pt x="409" y="1227"/>
                    <a:pt x="409" y="1216"/>
                  </a:cubicBezTo>
                  <a:cubicBezTo>
                    <a:pt x="409" y="1202"/>
                    <a:pt x="411" y="1179"/>
                    <a:pt x="431" y="1157"/>
                  </a:cubicBezTo>
                  <a:lnTo>
                    <a:pt x="1130" y="425"/>
                  </a:lnTo>
                  <a:cubicBezTo>
                    <a:pt x="1145" y="410"/>
                    <a:pt x="1166" y="401"/>
                    <a:pt x="1187" y="401"/>
                  </a:cubicBezTo>
                  <a:close/>
                  <a:moveTo>
                    <a:pt x="1183" y="0"/>
                  </a:moveTo>
                  <a:cubicBezTo>
                    <a:pt x="1056" y="0"/>
                    <a:pt x="930" y="50"/>
                    <a:pt x="837" y="149"/>
                  </a:cubicBezTo>
                  <a:lnTo>
                    <a:pt x="138" y="881"/>
                  </a:lnTo>
                  <a:cubicBezTo>
                    <a:pt x="49" y="976"/>
                    <a:pt x="1" y="1107"/>
                    <a:pt x="9" y="1238"/>
                  </a:cubicBezTo>
                  <a:cubicBezTo>
                    <a:pt x="17" y="1367"/>
                    <a:pt x="76" y="1490"/>
                    <a:pt x="177" y="1576"/>
                  </a:cubicBezTo>
                  <a:lnTo>
                    <a:pt x="1116" y="2369"/>
                  </a:lnTo>
                  <a:cubicBezTo>
                    <a:pt x="1205" y="2445"/>
                    <a:pt x="1314" y="2481"/>
                    <a:pt x="1423" y="2481"/>
                  </a:cubicBezTo>
                  <a:cubicBezTo>
                    <a:pt x="1552" y="2481"/>
                    <a:pt x="1680" y="2430"/>
                    <a:pt x="1774" y="2330"/>
                  </a:cubicBezTo>
                  <a:lnTo>
                    <a:pt x="2462" y="1585"/>
                  </a:lnTo>
                  <a:cubicBezTo>
                    <a:pt x="2551" y="1490"/>
                    <a:pt x="2596" y="1361"/>
                    <a:pt x="2588" y="1232"/>
                  </a:cubicBezTo>
                  <a:cubicBezTo>
                    <a:pt x="2580" y="1101"/>
                    <a:pt x="2518" y="978"/>
                    <a:pt x="2418" y="894"/>
                  </a:cubicBezTo>
                  <a:lnTo>
                    <a:pt x="1492" y="113"/>
                  </a:lnTo>
                  <a:cubicBezTo>
                    <a:pt x="1402" y="38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14;p72">
              <a:extLst>
                <a:ext uri="{FF2B5EF4-FFF2-40B4-BE49-F238E27FC236}">
                  <a16:creationId xmlns:a16="http://schemas.microsoft.com/office/drawing/2014/main" id="{8D965DE9-0E2E-7B7D-7903-5098E03EA9BE}"/>
                </a:ext>
              </a:extLst>
            </p:cNvPr>
            <p:cNvSpPr/>
            <p:nvPr/>
          </p:nvSpPr>
          <p:spPr>
            <a:xfrm>
              <a:off x="2927175" y="2214075"/>
              <a:ext cx="185975" cy="269525"/>
            </a:xfrm>
            <a:custGeom>
              <a:avLst/>
              <a:gdLst/>
              <a:ahLst/>
              <a:cxnLst/>
              <a:rect l="l" t="t" r="r" b="b"/>
              <a:pathLst>
                <a:path w="7439" h="10781" extrusionOk="0">
                  <a:moveTo>
                    <a:pt x="2549" y="0"/>
                  </a:moveTo>
                  <a:cubicBezTo>
                    <a:pt x="989" y="0"/>
                    <a:pt x="313" y="882"/>
                    <a:pt x="49" y="1408"/>
                  </a:cubicBezTo>
                  <a:cubicBezTo>
                    <a:pt x="1" y="1506"/>
                    <a:pt x="40" y="1628"/>
                    <a:pt x="140" y="1676"/>
                  </a:cubicBezTo>
                  <a:cubicBezTo>
                    <a:pt x="169" y="1690"/>
                    <a:pt x="199" y="1697"/>
                    <a:pt x="229" y="1697"/>
                  </a:cubicBezTo>
                  <a:cubicBezTo>
                    <a:pt x="303" y="1697"/>
                    <a:pt x="373" y="1657"/>
                    <a:pt x="408" y="1587"/>
                  </a:cubicBezTo>
                  <a:cubicBezTo>
                    <a:pt x="792" y="819"/>
                    <a:pt x="1552" y="399"/>
                    <a:pt x="2552" y="399"/>
                  </a:cubicBezTo>
                  <a:cubicBezTo>
                    <a:pt x="3113" y="399"/>
                    <a:pt x="3875" y="540"/>
                    <a:pt x="4320" y="1223"/>
                  </a:cubicBezTo>
                  <a:cubicBezTo>
                    <a:pt x="4348" y="1268"/>
                    <a:pt x="4331" y="1307"/>
                    <a:pt x="4317" y="1326"/>
                  </a:cubicBezTo>
                  <a:cubicBezTo>
                    <a:pt x="4308" y="1339"/>
                    <a:pt x="4284" y="1366"/>
                    <a:pt x="4245" y="1366"/>
                  </a:cubicBezTo>
                  <a:cubicBezTo>
                    <a:pt x="4237" y="1366"/>
                    <a:pt x="4229" y="1365"/>
                    <a:pt x="4221" y="1363"/>
                  </a:cubicBezTo>
                  <a:cubicBezTo>
                    <a:pt x="3937" y="1295"/>
                    <a:pt x="3639" y="1262"/>
                    <a:pt x="3346" y="1262"/>
                  </a:cubicBezTo>
                  <a:cubicBezTo>
                    <a:pt x="2663" y="1262"/>
                    <a:pt x="2005" y="1440"/>
                    <a:pt x="1607" y="1760"/>
                  </a:cubicBezTo>
                  <a:cubicBezTo>
                    <a:pt x="1376" y="1947"/>
                    <a:pt x="1255" y="2168"/>
                    <a:pt x="1260" y="2400"/>
                  </a:cubicBezTo>
                  <a:cubicBezTo>
                    <a:pt x="1270" y="3014"/>
                    <a:pt x="2051" y="3375"/>
                    <a:pt x="2707" y="3573"/>
                  </a:cubicBezTo>
                  <a:cubicBezTo>
                    <a:pt x="2849" y="3615"/>
                    <a:pt x="2997" y="3636"/>
                    <a:pt x="3146" y="3636"/>
                  </a:cubicBezTo>
                  <a:cubicBezTo>
                    <a:pt x="3326" y="3636"/>
                    <a:pt x="3506" y="3606"/>
                    <a:pt x="3677" y="3545"/>
                  </a:cubicBezTo>
                  <a:lnTo>
                    <a:pt x="5705" y="2819"/>
                  </a:lnTo>
                  <a:cubicBezTo>
                    <a:pt x="5717" y="2815"/>
                    <a:pt x="5727" y="2814"/>
                    <a:pt x="5737" y="2814"/>
                  </a:cubicBezTo>
                  <a:cubicBezTo>
                    <a:pt x="5770" y="2814"/>
                    <a:pt x="5792" y="2832"/>
                    <a:pt x="5802" y="2841"/>
                  </a:cubicBezTo>
                  <a:cubicBezTo>
                    <a:pt x="5814" y="2852"/>
                    <a:pt x="5841" y="2888"/>
                    <a:pt x="5823" y="2938"/>
                  </a:cubicBezTo>
                  <a:lnTo>
                    <a:pt x="5445" y="4012"/>
                  </a:lnTo>
                  <a:cubicBezTo>
                    <a:pt x="5432" y="4048"/>
                    <a:pt x="5401" y="4072"/>
                    <a:pt x="5364" y="4075"/>
                  </a:cubicBezTo>
                  <a:cubicBezTo>
                    <a:pt x="4499" y="4148"/>
                    <a:pt x="3443" y="4516"/>
                    <a:pt x="2607" y="5033"/>
                  </a:cubicBezTo>
                  <a:cubicBezTo>
                    <a:pt x="1635" y="5632"/>
                    <a:pt x="1102" y="6330"/>
                    <a:pt x="1102" y="6995"/>
                  </a:cubicBezTo>
                  <a:cubicBezTo>
                    <a:pt x="1102" y="7709"/>
                    <a:pt x="1632" y="8273"/>
                    <a:pt x="2679" y="8674"/>
                  </a:cubicBezTo>
                  <a:cubicBezTo>
                    <a:pt x="3306" y="8916"/>
                    <a:pt x="3979" y="9037"/>
                    <a:pt x="4679" y="9042"/>
                  </a:cubicBezTo>
                  <a:lnTo>
                    <a:pt x="6909" y="9053"/>
                  </a:lnTo>
                  <a:cubicBezTo>
                    <a:pt x="6968" y="9053"/>
                    <a:pt x="6990" y="9095"/>
                    <a:pt x="6998" y="9118"/>
                  </a:cubicBezTo>
                  <a:cubicBezTo>
                    <a:pt x="7006" y="9143"/>
                    <a:pt x="7010" y="9188"/>
                    <a:pt x="6964" y="9223"/>
                  </a:cubicBezTo>
                  <a:lnTo>
                    <a:pt x="5537" y="10279"/>
                  </a:lnTo>
                  <a:cubicBezTo>
                    <a:pt x="5450" y="10344"/>
                    <a:pt x="5339" y="10378"/>
                    <a:pt x="5230" y="10378"/>
                  </a:cubicBezTo>
                  <a:lnTo>
                    <a:pt x="4171" y="10378"/>
                  </a:lnTo>
                  <a:cubicBezTo>
                    <a:pt x="4059" y="10378"/>
                    <a:pt x="3970" y="10469"/>
                    <a:pt x="3970" y="10579"/>
                  </a:cubicBezTo>
                  <a:cubicBezTo>
                    <a:pt x="3970" y="10691"/>
                    <a:pt x="4059" y="10780"/>
                    <a:pt x="4171" y="10780"/>
                  </a:cubicBezTo>
                  <a:lnTo>
                    <a:pt x="5230" y="10780"/>
                  </a:lnTo>
                  <a:cubicBezTo>
                    <a:pt x="5425" y="10780"/>
                    <a:pt x="5616" y="10718"/>
                    <a:pt x="5770" y="10604"/>
                  </a:cubicBezTo>
                  <a:lnTo>
                    <a:pt x="7197" y="9550"/>
                  </a:lnTo>
                  <a:cubicBezTo>
                    <a:pt x="7370" y="9420"/>
                    <a:pt x="7439" y="9206"/>
                    <a:pt x="7373" y="8998"/>
                  </a:cubicBezTo>
                  <a:cubicBezTo>
                    <a:pt x="7305" y="8793"/>
                    <a:pt x="7121" y="8660"/>
                    <a:pt x="6906" y="8657"/>
                  </a:cubicBezTo>
                  <a:lnTo>
                    <a:pt x="4674" y="8646"/>
                  </a:lnTo>
                  <a:cubicBezTo>
                    <a:pt x="4024" y="8645"/>
                    <a:pt x="3398" y="8530"/>
                    <a:pt x="2817" y="8305"/>
                  </a:cubicBezTo>
                  <a:cubicBezTo>
                    <a:pt x="1940" y="7969"/>
                    <a:pt x="1496" y="7531"/>
                    <a:pt x="1496" y="7001"/>
                  </a:cubicBezTo>
                  <a:cubicBezTo>
                    <a:pt x="1496" y="6487"/>
                    <a:pt x="1976" y="5896"/>
                    <a:pt x="2811" y="5378"/>
                  </a:cubicBezTo>
                  <a:cubicBezTo>
                    <a:pt x="3598" y="4894"/>
                    <a:pt x="4587" y="4548"/>
                    <a:pt x="5392" y="4480"/>
                  </a:cubicBezTo>
                  <a:cubicBezTo>
                    <a:pt x="5585" y="4463"/>
                    <a:pt x="5753" y="4333"/>
                    <a:pt x="5817" y="4151"/>
                  </a:cubicBezTo>
                  <a:lnTo>
                    <a:pt x="6194" y="3076"/>
                  </a:lnTo>
                  <a:cubicBezTo>
                    <a:pt x="6260" y="2894"/>
                    <a:pt x="6214" y="2698"/>
                    <a:pt x="6077" y="2562"/>
                  </a:cubicBezTo>
                  <a:cubicBezTo>
                    <a:pt x="5983" y="2467"/>
                    <a:pt x="5860" y="2418"/>
                    <a:pt x="5733" y="2418"/>
                  </a:cubicBezTo>
                  <a:cubicBezTo>
                    <a:pt x="5676" y="2418"/>
                    <a:pt x="5619" y="2427"/>
                    <a:pt x="5563" y="2447"/>
                  </a:cubicBezTo>
                  <a:lnTo>
                    <a:pt x="3537" y="3173"/>
                  </a:lnTo>
                  <a:cubicBezTo>
                    <a:pt x="3410" y="3218"/>
                    <a:pt x="3276" y="3241"/>
                    <a:pt x="3142" y="3241"/>
                  </a:cubicBezTo>
                  <a:cubicBezTo>
                    <a:pt x="3031" y="3241"/>
                    <a:pt x="2920" y="3225"/>
                    <a:pt x="2814" y="3193"/>
                  </a:cubicBezTo>
                  <a:cubicBezTo>
                    <a:pt x="2093" y="2977"/>
                    <a:pt x="1660" y="2679"/>
                    <a:pt x="1654" y="2396"/>
                  </a:cubicBezTo>
                  <a:cubicBezTo>
                    <a:pt x="1652" y="2266"/>
                    <a:pt x="1763" y="2150"/>
                    <a:pt x="1855" y="2075"/>
                  </a:cubicBezTo>
                  <a:cubicBezTo>
                    <a:pt x="2143" y="1843"/>
                    <a:pt x="2705" y="1663"/>
                    <a:pt x="3346" y="1663"/>
                  </a:cubicBezTo>
                  <a:cubicBezTo>
                    <a:pt x="3598" y="1663"/>
                    <a:pt x="3861" y="1691"/>
                    <a:pt x="4126" y="1754"/>
                  </a:cubicBezTo>
                  <a:cubicBezTo>
                    <a:pt x="4164" y="1763"/>
                    <a:pt x="4202" y="1767"/>
                    <a:pt x="4241" y="1767"/>
                  </a:cubicBezTo>
                  <a:cubicBezTo>
                    <a:pt x="4398" y="1767"/>
                    <a:pt x="4549" y="1692"/>
                    <a:pt x="4643" y="1558"/>
                  </a:cubicBezTo>
                  <a:cubicBezTo>
                    <a:pt x="4760" y="1389"/>
                    <a:pt x="4764" y="1173"/>
                    <a:pt x="4652" y="1005"/>
                  </a:cubicBezTo>
                  <a:cubicBezTo>
                    <a:pt x="4353" y="547"/>
                    <a:pt x="3746" y="0"/>
                    <a:pt x="2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15;p72">
              <a:extLst>
                <a:ext uri="{FF2B5EF4-FFF2-40B4-BE49-F238E27FC236}">
                  <a16:creationId xmlns:a16="http://schemas.microsoft.com/office/drawing/2014/main" id="{D7B70296-0B3D-545D-BA7F-86C3003F9196}"/>
                </a:ext>
              </a:extLst>
            </p:cNvPr>
            <p:cNvSpPr/>
            <p:nvPr/>
          </p:nvSpPr>
          <p:spPr>
            <a:xfrm>
              <a:off x="2917450" y="2270475"/>
              <a:ext cx="92900" cy="212725"/>
            </a:xfrm>
            <a:custGeom>
              <a:avLst/>
              <a:gdLst/>
              <a:ahLst/>
              <a:cxnLst/>
              <a:rect l="l" t="t" r="r" b="b"/>
              <a:pathLst>
                <a:path w="3716" h="8509" extrusionOk="0">
                  <a:moveTo>
                    <a:pt x="355" y="0"/>
                  </a:moveTo>
                  <a:cubicBezTo>
                    <a:pt x="252" y="0"/>
                    <a:pt x="162" y="79"/>
                    <a:pt x="155" y="185"/>
                  </a:cubicBezTo>
                  <a:cubicBezTo>
                    <a:pt x="145" y="308"/>
                    <a:pt x="144" y="431"/>
                    <a:pt x="152" y="549"/>
                  </a:cubicBezTo>
                  <a:cubicBezTo>
                    <a:pt x="175" y="943"/>
                    <a:pt x="364" y="1708"/>
                    <a:pt x="1367" y="2423"/>
                  </a:cubicBezTo>
                  <a:cubicBezTo>
                    <a:pt x="941" y="2753"/>
                    <a:pt x="1" y="3671"/>
                    <a:pt x="68" y="5238"/>
                  </a:cubicBezTo>
                  <a:cubicBezTo>
                    <a:pt x="108" y="6236"/>
                    <a:pt x="390" y="6988"/>
                    <a:pt x="930" y="7534"/>
                  </a:cubicBezTo>
                  <a:cubicBezTo>
                    <a:pt x="1507" y="8113"/>
                    <a:pt x="2343" y="8432"/>
                    <a:pt x="3494" y="8509"/>
                  </a:cubicBezTo>
                  <a:lnTo>
                    <a:pt x="3508" y="8509"/>
                  </a:lnTo>
                  <a:cubicBezTo>
                    <a:pt x="3613" y="8509"/>
                    <a:pt x="3700" y="8428"/>
                    <a:pt x="3708" y="8323"/>
                  </a:cubicBezTo>
                  <a:cubicBezTo>
                    <a:pt x="3716" y="8214"/>
                    <a:pt x="3633" y="8119"/>
                    <a:pt x="3521" y="8112"/>
                  </a:cubicBezTo>
                  <a:cubicBezTo>
                    <a:pt x="1516" y="7979"/>
                    <a:pt x="544" y="7062"/>
                    <a:pt x="468" y="5222"/>
                  </a:cubicBezTo>
                  <a:cubicBezTo>
                    <a:pt x="410" y="3822"/>
                    <a:pt x="1259" y="3012"/>
                    <a:pt x="1627" y="2728"/>
                  </a:cubicBezTo>
                  <a:cubicBezTo>
                    <a:pt x="1725" y="2652"/>
                    <a:pt x="1779" y="2537"/>
                    <a:pt x="1776" y="2415"/>
                  </a:cubicBezTo>
                  <a:cubicBezTo>
                    <a:pt x="1775" y="2294"/>
                    <a:pt x="1712" y="2177"/>
                    <a:pt x="1613" y="2107"/>
                  </a:cubicBezTo>
                  <a:cubicBezTo>
                    <a:pt x="736" y="1485"/>
                    <a:pt x="572" y="850"/>
                    <a:pt x="552" y="526"/>
                  </a:cubicBezTo>
                  <a:cubicBezTo>
                    <a:pt x="544" y="423"/>
                    <a:pt x="546" y="320"/>
                    <a:pt x="554" y="214"/>
                  </a:cubicBezTo>
                  <a:cubicBezTo>
                    <a:pt x="561" y="105"/>
                    <a:pt x="480" y="9"/>
                    <a:pt x="370" y="1"/>
                  </a:cubicBezTo>
                  <a:cubicBezTo>
                    <a:pt x="365" y="1"/>
                    <a:pt x="360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8916;p72">
            <a:extLst>
              <a:ext uri="{FF2B5EF4-FFF2-40B4-BE49-F238E27FC236}">
                <a16:creationId xmlns:a16="http://schemas.microsoft.com/office/drawing/2014/main" id="{90F11C98-5A3A-0297-24E3-2C0222417543}"/>
              </a:ext>
            </a:extLst>
          </p:cNvPr>
          <p:cNvGrpSpPr/>
          <p:nvPr/>
        </p:nvGrpSpPr>
        <p:grpSpPr>
          <a:xfrm>
            <a:off x="8346028" y="1528887"/>
            <a:ext cx="212560" cy="379318"/>
            <a:chOff x="3477350" y="2142100"/>
            <a:chExt cx="247100" cy="341500"/>
          </a:xfrm>
        </p:grpSpPr>
        <p:sp>
          <p:nvSpPr>
            <p:cNvPr id="58" name="Google Shape;8917;p72">
              <a:extLst>
                <a:ext uri="{FF2B5EF4-FFF2-40B4-BE49-F238E27FC236}">
                  <a16:creationId xmlns:a16="http://schemas.microsoft.com/office/drawing/2014/main" id="{3A8B5306-9F84-1814-B2B4-E11E36FA82C4}"/>
                </a:ext>
              </a:extLst>
            </p:cNvPr>
            <p:cNvSpPr/>
            <p:nvPr/>
          </p:nvSpPr>
          <p:spPr>
            <a:xfrm>
              <a:off x="3487550" y="2142100"/>
              <a:ext cx="198975" cy="284950"/>
            </a:xfrm>
            <a:custGeom>
              <a:avLst/>
              <a:gdLst/>
              <a:ahLst/>
              <a:cxnLst/>
              <a:rect l="l" t="t" r="r" b="b"/>
              <a:pathLst>
                <a:path w="7959" h="11398" extrusionOk="0">
                  <a:moveTo>
                    <a:pt x="3282" y="1"/>
                  </a:moveTo>
                  <a:cubicBezTo>
                    <a:pt x="2453" y="1"/>
                    <a:pt x="1742" y="200"/>
                    <a:pt x="1165" y="589"/>
                  </a:cubicBezTo>
                  <a:cubicBezTo>
                    <a:pt x="670" y="924"/>
                    <a:pt x="284" y="1406"/>
                    <a:pt x="44" y="1977"/>
                  </a:cubicBezTo>
                  <a:cubicBezTo>
                    <a:pt x="0" y="2078"/>
                    <a:pt x="50" y="2195"/>
                    <a:pt x="151" y="2239"/>
                  </a:cubicBezTo>
                  <a:cubicBezTo>
                    <a:pt x="176" y="2249"/>
                    <a:pt x="202" y="2254"/>
                    <a:pt x="227" y="2254"/>
                  </a:cubicBezTo>
                  <a:cubicBezTo>
                    <a:pt x="305" y="2254"/>
                    <a:pt x="380" y="2208"/>
                    <a:pt x="411" y="2131"/>
                  </a:cubicBezTo>
                  <a:cubicBezTo>
                    <a:pt x="682" y="1485"/>
                    <a:pt x="1413" y="402"/>
                    <a:pt x="3282" y="402"/>
                  </a:cubicBezTo>
                  <a:cubicBezTo>
                    <a:pt x="4011" y="402"/>
                    <a:pt x="5005" y="589"/>
                    <a:pt x="5587" y="1479"/>
                  </a:cubicBezTo>
                  <a:cubicBezTo>
                    <a:pt x="5647" y="1571"/>
                    <a:pt x="5598" y="1652"/>
                    <a:pt x="5583" y="1675"/>
                  </a:cubicBezTo>
                  <a:cubicBezTo>
                    <a:pt x="5569" y="1695"/>
                    <a:pt x="5526" y="1749"/>
                    <a:pt x="5447" y="1749"/>
                  </a:cubicBezTo>
                  <a:cubicBezTo>
                    <a:pt x="5434" y="1749"/>
                    <a:pt x="5419" y="1747"/>
                    <a:pt x="5404" y="1744"/>
                  </a:cubicBezTo>
                  <a:cubicBezTo>
                    <a:pt x="5030" y="1654"/>
                    <a:pt x="4658" y="1615"/>
                    <a:pt x="4302" y="1615"/>
                  </a:cubicBezTo>
                  <a:cubicBezTo>
                    <a:pt x="3372" y="1615"/>
                    <a:pt x="2555" y="1884"/>
                    <a:pt x="2111" y="2240"/>
                  </a:cubicBezTo>
                  <a:cubicBezTo>
                    <a:pt x="1827" y="2468"/>
                    <a:pt x="1679" y="2734"/>
                    <a:pt x="1685" y="3013"/>
                  </a:cubicBezTo>
                  <a:cubicBezTo>
                    <a:pt x="1698" y="3762"/>
                    <a:pt x="2675" y="4212"/>
                    <a:pt x="3488" y="4458"/>
                  </a:cubicBezTo>
                  <a:cubicBezTo>
                    <a:pt x="3671" y="4514"/>
                    <a:pt x="3858" y="4541"/>
                    <a:pt x="4046" y="4541"/>
                  </a:cubicBezTo>
                  <a:cubicBezTo>
                    <a:pt x="4266" y="4541"/>
                    <a:pt x="4487" y="4503"/>
                    <a:pt x="4699" y="4427"/>
                  </a:cubicBezTo>
                  <a:lnTo>
                    <a:pt x="7287" y="3500"/>
                  </a:lnTo>
                  <a:cubicBezTo>
                    <a:pt x="7308" y="3492"/>
                    <a:pt x="7329" y="3489"/>
                    <a:pt x="7347" y="3489"/>
                  </a:cubicBezTo>
                  <a:cubicBezTo>
                    <a:pt x="7412" y="3489"/>
                    <a:pt x="7456" y="3528"/>
                    <a:pt x="7469" y="3541"/>
                  </a:cubicBezTo>
                  <a:cubicBezTo>
                    <a:pt x="7488" y="3558"/>
                    <a:pt x="7544" y="3625"/>
                    <a:pt x="7511" y="3722"/>
                  </a:cubicBezTo>
                  <a:lnTo>
                    <a:pt x="7028" y="5094"/>
                  </a:lnTo>
                  <a:cubicBezTo>
                    <a:pt x="7006" y="5159"/>
                    <a:pt x="6946" y="5206"/>
                    <a:pt x="6875" y="5211"/>
                  </a:cubicBezTo>
                  <a:cubicBezTo>
                    <a:pt x="5782" y="5307"/>
                    <a:pt x="4442" y="5772"/>
                    <a:pt x="3380" y="6429"/>
                  </a:cubicBezTo>
                  <a:cubicBezTo>
                    <a:pt x="2157" y="7181"/>
                    <a:pt x="1486" y="8057"/>
                    <a:pt x="1486" y="8885"/>
                  </a:cubicBezTo>
                  <a:cubicBezTo>
                    <a:pt x="1486" y="9759"/>
                    <a:pt x="2139" y="10457"/>
                    <a:pt x="3422" y="10958"/>
                  </a:cubicBezTo>
                  <a:cubicBezTo>
                    <a:pt x="3985" y="11180"/>
                    <a:pt x="4580" y="11324"/>
                    <a:pt x="5193" y="11394"/>
                  </a:cubicBezTo>
                  <a:cubicBezTo>
                    <a:pt x="5201" y="11398"/>
                    <a:pt x="5209" y="11398"/>
                    <a:pt x="5217" y="11398"/>
                  </a:cubicBezTo>
                  <a:cubicBezTo>
                    <a:pt x="5318" y="11398"/>
                    <a:pt x="5404" y="11321"/>
                    <a:pt x="5408" y="11218"/>
                  </a:cubicBezTo>
                  <a:cubicBezTo>
                    <a:pt x="5421" y="11106"/>
                    <a:pt x="5341" y="11008"/>
                    <a:pt x="5232" y="10996"/>
                  </a:cubicBezTo>
                  <a:cubicBezTo>
                    <a:pt x="4654" y="10930"/>
                    <a:pt x="4092" y="10792"/>
                    <a:pt x="3562" y="10585"/>
                  </a:cubicBezTo>
                  <a:cubicBezTo>
                    <a:pt x="2446" y="10148"/>
                    <a:pt x="1882" y="9577"/>
                    <a:pt x="1882" y="8884"/>
                  </a:cubicBezTo>
                  <a:cubicBezTo>
                    <a:pt x="1882" y="8206"/>
                    <a:pt x="2503" y="7435"/>
                    <a:pt x="3586" y="6765"/>
                  </a:cubicBezTo>
                  <a:cubicBezTo>
                    <a:pt x="4595" y="6141"/>
                    <a:pt x="5869" y="5697"/>
                    <a:pt x="6905" y="5606"/>
                  </a:cubicBezTo>
                  <a:cubicBezTo>
                    <a:pt x="7132" y="5588"/>
                    <a:pt x="7327" y="5437"/>
                    <a:pt x="7402" y="5225"/>
                  </a:cubicBezTo>
                  <a:lnTo>
                    <a:pt x="7885" y="3853"/>
                  </a:lnTo>
                  <a:cubicBezTo>
                    <a:pt x="7958" y="3642"/>
                    <a:pt x="7908" y="3412"/>
                    <a:pt x="7748" y="3254"/>
                  </a:cubicBezTo>
                  <a:cubicBezTo>
                    <a:pt x="7637" y="3145"/>
                    <a:pt x="7492" y="3086"/>
                    <a:pt x="7343" y="3086"/>
                  </a:cubicBezTo>
                  <a:cubicBezTo>
                    <a:pt x="7278" y="3086"/>
                    <a:pt x="7212" y="3097"/>
                    <a:pt x="7148" y="3120"/>
                  </a:cubicBezTo>
                  <a:lnTo>
                    <a:pt x="4561" y="4047"/>
                  </a:lnTo>
                  <a:cubicBezTo>
                    <a:pt x="4392" y="4107"/>
                    <a:pt x="4217" y="4137"/>
                    <a:pt x="4043" y="4137"/>
                  </a:cubicBezTo>
                  <a:cubicBezTo>
                    <a:pt x="3894" y="4137"/>
                    <a:pt x="3746" y="4116"/>
                    <a:pt x="3601" y="4072"/>
                  </a:cubicBezTo>
                  <a:cubicBezTo>
                    <a:pt x="2645" y="3784"/>
                    <a:pt x="2092" y="3395"/>
                    <a:pt x="2084" y="3004"/>
                  </a:cubicBezTo>
                  <a:cubicBezTo>
                    <a:pt x="2080" y="2815"/>
                    <a:pt x="2232" y="2653"/>
                    <a:pt x="2360" y="2550"/>
                  </a:cubicBezTo>
                  <a:cubicBezTo>
                    <a:pt x="2826" y="2176"/>
                    <a:pt x="3575" y="2018"/>
                    <a:pt x="4291" y="2018"/>
                  </a:cubicBezTo>
                  <a:cubicBezTo>
                    <a:pt x="4653" y="2018"/>
                    <a:pt x="5006" y="2058"/>
                    <a:pt x="5310" y="2131"/>
                  </a:cubicBezTo>
                  <a:cubicBezTo>
                    <a:pt x="5356" y="2143"/>
                    <a:pt x="5402" y="2148"/>
                    <a:pt x="5447" y="2148"/>
                  </a:cubicBezTo>
                  <a:cubicBezTo>
                    <a:pt x="5630" y="2148"/>
                    <a:pt x="5801" y="2060"/>
                    <a:pt x="5910" y="1905"/>
                  </a:cubicBezTo>
                  <a:cubicBezTo>
                    <a:pt x="6047" y="1711"/>
                    <a:pt x="6050" y="1457"/>
                    <a:pt x="5919" y="1259"/>
                  </a:cubicBezTo>
                  <a:cubicBezTo>
                    <a:pt x="5544" y="684"/>
                    <a:pt x="4782" y="1"/>
                    <a:pt x="3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18;p72">
              <a:extLst>
                <a:ext uri="{FF2B5EF4-FFF2-40B4-BE49-F238E27FC236}">
                  <a16:creationId xmlns:a16="http://schemas.microsoft.com/office/drawing/2014/main" id="{8E2F850E-B4F0-EAF3-61D4-C8246FE5E8D5}"/>
                </a:ext>
              </a:extLst>
            </p:cNvPr>
            <p:cNvSpPr/>
            <p:nvPr/>
          </p:nvSpPr>
          <p:spPr>
            <a:xfrm>
              <a:off x="3477350" y="2211400"/>
              <a:ext cx="247100" cy="272200"/>
            </a:xfrm>
            <a:custGeom>
              <a:avLst/>
              <a:gdLst/>
              <a:ahLst/>
              <a:cxnLst/>
              <a:rect l="l" t="t" r="r" b="b"/>
              <a:pathLst>
                <a:path w="9884" h="10888" extrusionOk="0">
                  <a:moveTo>
                    <a:pt x="404" y="0"/>
                  </a:moveTo>
                  <a:cubicBezTo>
                    <a:pt x="303" y="0"/>
                    <a:pt x="216" y="76"/>
                    <a:pt x="204" y="179"/>
                  </a:cubicBezTo>
                  <a:cubicBezTo>
                    <a:pt x="182" y="372"/>
                    <a:pt x="178" y="567"/>
                    <a:pt x="189" y="755"/>
                  </a:cubicBezTo>
                  <a:cubicBezTo>
                    <a:pt x="220" y="1271"/>
                    <a:pt x="427" y="1775"/>
                    <a:pt x="805" y="2252"/>
                  </a:cubicBezTo>
                  <a:cubicBezTo>
                    <a:pt x="1117" y="2644"/>
                    <a:pt x="1483" y="2940"/>
                    <a:pt x="1735" y="3116"/>
                  </a:cubicBezTo>
                  <a:cubicBezTo>
                    <a:pt x="1748" y="3127"/>
                    <a:pt x="1752" y="3138"/>
                    <a:pt x="1752" y="3147"/>
                  </a:cubicBezTo>
                  <a:cubicBezTo>
                    <a:pt x="1752" y="3160"/>
                    <a:pt x="1748" y="3169"/>
                    <a:pt x="1738" y="3177"/>
                  </a:cubicBezTo>
                  <a:cubicBezTo>
                    <a:pt x="1215" y="3584"/>
                    <a:pt x="0" y="4742"/>
                    <a:pt x="84" y="6742"/>
                  </a:cubicBezTo>
                  <a:cubicBezTo>
                    <a:pt x="140" y="8101"/>
                    <a:pt x="548" y="9101"/>
                    <a:pt x="1333" y="9791"/>
                  </a:cubicBezTo>
                  <a:cubicBezTo>
                    <a:pt x="2168" y="10529"/>
                    <a:pt x="3397" y="10887"/>
                    <a:pt x="5089" y="10887"/>
                  </a:cubicBezTo>
                  <a:lnTo>
                    <a:pt x="7112" y="10887"/>
                  </a:lnTo>
                  <a:cubicBezTo>
                    <a:pt x="7350" y="10887"/>
                    <a:pt x="7586" y="10811"/>
                    <a:pt x="7779" y="10671"/>
                  </a:cubicBezTo>
                  <a:lnTo>
                    <a:pt x="9601" y="9323"/>
                  </a:lnTo>
                  <a:cubicBezTo>
                    <a:pt x="9804" y="9174"/>
                    <a:pt x="9883" y="8923"/>
                    <a:pt x="9805" y="8683"/>
                  </a:cubicBezTo>
                  <a:cubicBezTo>
                    <a:pt x="9727" y="8443"/>
                    <a:pt x="9512" y="8288"/>
                    <a:pt x="9262" y="8286"/>
                  </a:cubicBezTo>
                  <a:lnTo>
                    <a:pt x="6692" y="8272"/>
                  </a:lnTo>
                  <a:lnTo>
                    <a:pt x="6690" y="8272"/>
                  </a:lnTo>
                  <a:cubicBezTo>
                    <a:pt x="6579" y="8272"/>
                    <a:pt x="6489" y="8361"/>
                    <a:pt x="6489" y="8471"/>
                  </a:cubicBezTo>
                  <a:cubicBezTo>
                    <a:pt x="6489" y="8580"/>
                    <a:pt x="6576" y="8672"/>
                    <a:pt x="6688" y="8672"/>
                  </a:cubicBezTo>
                  <a:lnTo>
                    <a:pt x="9259" y="8685"/>
                  </a:lnTo>
                  <a:cubicBezTo>
                    <a:pt x="9375" y="8685"/>
                    <a:pt x="9414" y="8778"/>
                    <a:pt x="9424" y="8806"/>
                  </a:cubicBezTo>
                  <a:cubicBezTo>
                    <a:pt x="9433" y="8833"/>
                    <a:pt x="9455" y="8931"/>
                    <a:pt x="9361" y="9001"/>
                  </a:cubicBezTo>
                  <a:lnTo>
                    <a:pt x="7539" y="10348"/>
                  </a:lnTo>
                  <a:cubicBezTo>
                    <a:pt x="7416" y="10437"/>
                    <a:pt x="7265" y="10489"/>
                    <a:pt x="7112" y="10489"/>
                  </a:cubicBezTo>
                  <a:lnTo>
                    <a:pt x="5086" y="10489"/>
                  </a:lnTo>
                  <a:cubicBezTo>
                    <a:pt x="2050" y="10489"/>
                    <a:pt x="586" y="9292"/>
                    <a:pt x="478" y="6727"/>
                  </a:cubicBezTo>
                  <a:cubicBezTo>
                    <a:pt x="405" y="4914"/>
                    <a:pt x="1503" y="3864"/>
                    <a:pt x="1980" y="3496"/>
                  </a:cubicBezTo>
                  <a:cubicBezTo>
                    <a:pt x="2090" y="3411"/>
                    <a:pt x="2151" y="3283"/>
                    <a:pt x="2150" y="3143"/>
                  </a:cubicBezTo>
                  <a:cubicBezTo>
                    <a:pt x="2148" y="3000"/>
                    <a:pt x="2079" y="2873"/>
                    <a:pt x="1964" y="2792"/>
                  </a:cubicBezTo>
                  <a:cubicBezTo>
                    <a:pt x="826" y="1985"/>
                    <a:pt x="614" y="1157"/>
                    <a:pt x="587" y="732"/>
                  </a:cubicBezTo>
                  <a:cubicBezTo>
                    <a:pt x="578" y="565"/>
                    <a:pt x="583" y="394"/>
                    <a:pt x="601" y="222"/>
                  </a:cubicBezTo>
                  <a:cubicBezTo>
                    <a:pt x="614" y="113"/>
                    <a:pt x="533" y="14"/>
                    <a:pt x="424" y="1"/>
                  </a:cubicBezTo>
                  <a:cubicBezTo>
                    <a:pt x="417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933;p72">
            <a:extLst>
              <a:ext uri="{FF2B5EF4-FFF2-40B4-BE49-F238E27FC236}">
                <a16:creationId xmlns:a16="http://schemas.microsoft.com/office/drawing/2014/main" id="{6D02695B-074B-E057-54F1-EC1CD704BABB}"/>
              </a:ext>
            </a:extLst>
          </p:cNvPr>
          <p:cNvGrpSpPr/>
          <p:nvPr/>
        </p:nvGrpSpPr>
        <p:grpSpPr>
          <a:xfrm>
            <a:off x="7771578" y="2534857"/>
            <a:ext cx="225527" cy="379235"/>
            <a:chOff x="2881700" y="2638025"/>
            <a:chExt cx="262175" cy="341425"/>
          </a:xfrm>
        </p:grpSpPr>
        <p:sp>
          <p:nvSpPr>
            <p:cNvPr id="61" name="Google Shape;8934;p72">
              <a:extLst>
                <a:ext uri="{FF2B5EF4-FFF2-40B4-BE49-F238E27FC236}">
                  <a16:creationId xmlns:a16="http://schemas.microsoft.com/office/drawing/2014/main" id="{3705A86C-4750-50C6-BDBC-77AE9E6EDAB1}"/>
                </a:ext>
              </a:extLst>
            </p:cNvPr>
            <p:cNvSpPr/>
            <p:nvPr/>
          </p:nvSpPr>
          <p:spPr>
            <a:xfrm>
              <a:off x="2980100" y="2638025"/>
              <a:ext cx="84150" cy="81200"/>
            </a:xfrm>
            <a:custGeom>
              <a:avLst/>
              <a:gdLst/>
              <a:ahLst/>
              <a:cxnLst/>
              <a:rect l="l" t="t" r="r" b="b"/>
              <a:pathLst>
                <a:path w="3366" h="3248" extrusionOk="0">
                  <a:moveTo>
                    <a:pt x="1584" y="398"/>
                  </a:moveTo>
                  <a:cubicBezTo>
                    <a:pt x="1628" y="398"/>
                    <a:pt x="1672" y="414"/>
                    <a:pt x="1706" y="447"/>
                  </a:cubicBezTo>
                  <a:lnTo>
                    <a:pt x="2910" y="1573"/>
                  </a:lnTo>
                  <a:cubicBezTo>
                    <a:pt x="2945" y="1607"/>
                    <a:pt x="2967" y="1654"/>
                    <a:pt x="2967" y="1702"/>
                  </a:cubicBezTo>
                  <a:cubicBezTo>
                    <a:pt x="2967" y="1752"/>
                    <a:pt x="2946" y="1797"/>
                    <a:pt x="2912" y="1833"/>
                  </a:cubicBezTo>
                  <a:lnTo>
                    <a:pt x="1924" y="2796"/>
                  </a:lnTo>
                  <a:cubicBezTo>
                    <a:pt x="1890" y="2830"/>
                    <a:pt x="1844" y="2847"/>
                    <a:pt x="1799" y="2847"/>
                  </a:cubicBezTo>
                  <a:cubicBezTo>
                    <a:pt x="1755" y="2847"/>
                    <a:pt x="1711" y="2831"/>
                    <a:pt x="1677" y="2799"/>
                  </a:cubicBezTo>
                  <a:lnTo>
                    <a:pt x="459" y="1656"/>
                  </a:lnTo>
                  <a:cubicBezTo>
                    <a:pt x="421" y="1623"/>
                    <a:pt x="403" y="1576"/>
                    <a:pt x="403" y="1523"/>
                  </a:cubicBezTo>
                  <a:cubicBezTo>
                    <a:pt x="403" y="1472"/>
                    <a:pt x="421" y="1428"/>
                    <a:pt x="459" y="1392"/>
                  </a:cubicBezTo>
                  <a:lnTo>
                    <a:pt x="1462" y="447"/>
                  </a:lnTo>
                  <a:cubicBezTo>
                    <a:pt x="1495" y="414"/>
                    <a:pt x="1539" y="398"/>
                    <a:pt x="1584" y="398"/>
                  </a:cubicBezTo>
                  <a:close/>
                  <a:moveTo>
                    <a:pt x="1583" y="1"/>
                  </a:moveTo>
                  <a:cubicBezTo>
                    <a:pt x="1440" y="1"/>
                    <a:pt x="1296" y="53"/>
                    <a:pt x="1185" y="159"/>
                  </a:cubicBezTo>
                  <a:lnTo>
                    <a:pt x="181" y="1104"/>
                  </a:lnTo>
                  <a:cubicBezTo>
                    <a:pt x="68" y="1213"/>
                    <a:pt x="1" y="1369"/>
                    <a:pt x="1" y="1526"/>
                  </a:cubicBezTo>
                  <a:cubicBezTo>
                    <a:pt x="1" y="1685"/>
                    <a:pt x="68" y="1838"/>
                    <a:pt x="185" y="1947"/>
                  </a:cubicBezTo>
                  <a:lnTo>
                    <a:pt x="1403" y="3090"/>
                  </a:lnTo>
                  <a:cubicBezTo>
                    <a:pt x="1513" y="3196"/>
                    <a:pt x="1657" y="3247"/>
                    <a:pt x="1798" y="3247"/>
                  </a:cubicBezTo>
                  <a:cubicBezTo>
                    <a:pt x="1945" y="3247"/>
                    <a:pt x="2090" y="3193"/>
                    <a:pt x="2202" y="3084"/>
                  </a:cubicBezTo>
                  <a:lnTo>
                    <a:pt x="3188" y="2121"/>
                  </a:lnTo>
                  <a:cubicBezTo>
                    <a:pt x="3303" y="2009"/>
                    <a:pt x="3365" y="1860"/>
                    <a:pt x="3364" y="1701"/>
                  </a:cubicBezTo>
                  <a:cubicBezTo>
                    <a:pt x="3362" y="1540"/>
                    <a:pt x="3297" y="1392"/>
                    <a:pt x="3180" y="1283"/>
                  </a:cubicBezTo>
                  <a:lnTo>
                    <a:pt x="1977" y="156"/>
                  </a:lnTo>
                  <a:cubicBezTo>
                    <a:pt x="1866" y="52"/>
                    <a:pt x="1725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35;p72">
              <a:extLst>
                <a:ext uri="{FF2B5EF4-FFF2-40B4-BE49-F238E27FC236}">
                  <a16:creationId xmlns:a16="http://schemas.microsoft.com/office/drawing/2014/main" id="{EDF054A6-C095-319D-9C0D-96C2CC657C9B}"/>
                </a:ext>
              </a:extLst>
            </p:cNvPr>
            <p:cNvSpPr/>
            <p:nvPr/>
          </p:nvSpPr>
          <p:spPr>
            <a:xfrm>
              <a:off x="2954800" y="2724850"/>
              <a:ext cx="184550" cy="192925"/>
            </a:xfrm>
            <a:custGeom>
              <a:avLst/>
              <a:gdLst/>
              <a:ahLst/>
              <a:cxnLst/>
              <a:rect l="l" t="t" r="r" b="b"/>
              <a:pathLst>
                <a:path w="7382" h="7717" extrusionOk="0">
                  <a:moveTo>
                    <a:pt x="5941" y="0"/>
                  </a:moveTo>
                  <a:cubicBezTo>
                    <a:pt x="5784" y="0"/>
                    <a:pt x="5639" y="73"/>
                    <a:pt x="5545" y="200"/>
                  </a:cubicBezTo>
                  <a:lnTo>
                    <a:pt x="4359" y="1795"/>
                  </a:lnTo>
                  <a:cubicBezTo>
                    <a:pt x="4257" y="1930"/>
                    <a:pt x="4234" y="2114"/>
                    <a:pt x="4296" y="2271"/>
                  </a:cubicBezTo>
                  <a:lnTo>
                    <a:pt x="5429" y="5105"/>
                  </a:lnTo>
                  <a:cubicBezTo>
                    <a:pt x="5591" y="5510"/>
                    <a:pt x="5483" y="5980"/>
                    <a:pt x="5162" y="6276"/>
                  </a:cubicBezTo>
                  <a:cubicBezTo>
                    <a:pt x="4648" y="6751"/>
                    <a:pt x="3678" y="7318"/>
                    <a:pt x="1975" y="7318"/>
                  </a:cubicBezTo>
                  <a:cubicBezTo>
                    <a:pt x="1298" y="7318"/>
                    <a:pt x="739" y="7209"/>
                    <a:pt x="320" y="6994"/>
                  </a:cubicBezTo>
                  <a:cubicBezTo>
                    <a:pt x="291" y="6979"/>
                    <a:pt x="260" y="6972"/>
                    <a:pt x="230" y="6972"/>
                  </a:cubicBezTo>
                  <a:cubicBezTo>
                    <a:pt x="158" y="6972"/>
                    <a:pt x="87" y="7012"/>
                    <a:pt x="52" y="7081"/>
                  </a:cubicBezTo>
                  <a:cubicBezTo>
                    <a:pt x="0" y="7179"/>
                    <a:pt x="39" y="7299"/>
                    <a:pt x="139" y="7351"/>
                  </a:cubicBezTo>
                  <a:cubicBezTo>
                    <a:pt x="616" y="7594"/>
                    <a:pt x="1232" y="7717"/>
                    <a:pt x="1977" y="7717"/>
                  </a:cubicBezTo>
                  <a:cubicBezTo>
                    <a:pt x="3809" y="7717"/>
                    <a:pt x="4868" y="7092"/>
                    <a:pt x="5436" y="6569"/>
                  </a:cubicBezTo>
                  <a:cubicBezTo>
                    <a:pt x="5879" y="6159"/>
                    <a:pt x="6025" y="5511"/>
                    <a:pt x="5802" y="4953"/>
                  </a:cubicBezTo>
                  <a:lnTo>
                    <a:pt x="4670" y="2122"/>
                  </a:lnTo>
                  <a:cubicBezTo>
                    <a:pt x="4658" y="2092"/>
                    <a:pt x="4662" y="2056"/>
                    <a:pt x="4681" y="2031"/>
                  </a:cubicBezTo>
                  <a:lnTo>
                    <a:pt x="5869" y="436"/>
                  </a:lnTo>
                  <a:cubicBezTo>
                    <a:pt x="5893" y="405"/>
                    <a:pt x="5926" y="401"/>
                    <a:pt x="5943" y="401"/>
                  </a:cubicBezTo>
                  <a:cubicBezTo>
                    <a:pt x="5960" y="401"/>
                    <a:pt x="5994" y="404"/>
                    <a:pt x="6017" y="436"/>
                  </a:cubicBezTo>
                  <a:cubicBezTo>
                    <a:pt x="6426" y="977"/>
                    <a:pt x="6781" y="1922"/>
                    <a:pt x="6969" y="2966"/>
                  </a:cubicBezTo>
                  <a:cubicBezTo>
                    <a:pt x="6986" y="3063"/>
                    <a:pt x="7071" y="3131"/>
                    <a:pt x="7167" y="3131"/>
                  </a:cubicBezTo>
                  <a:cubicBezTo>
                    <a:pt x="7178" y="3131"/>
                    <a:pt x="7190" y="3130"/>
                    <a:pt x="7201" y="3128"/>
                  </a:cubicBezTo>
                  <a:cubicBezTo>
                    <a:pt x="7310" y="3108"/>
                    <a:pt x="7382" y="3005"/>
                    <a:pt x="7362" y="2896"/>
                  </a:cubicBezTo>
                  <a:cubicBezTo>
                    <a:pt x="7162" y="1795"/>
                    <a:pt x="6781" y="785"/>
                    <a:pt x="6337" y="198"/>
                  </a:cubicBezTo>
                  <a:cubicBezTo>
                    <a:pt x="6243" y="73"/>
                    <a:pt x="6098" y="0"/>
                    <a:pt x="5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36;p72">
              <a:extLst>
                <a:ext uri="{FF2B5EF4-FFF2-40B4-BE49-F238E27FC236}">
                  <a16:creationId xmlns:a16="http://schemas.microsoft.com/office/drawing/2014/main" id="{88742EF5-ECFD-D2AE-F7BF-CF7ECF509A77}"/>
                </a:ext>
              </a:extLst>
            </p:cNvPr>
            <p:cNvSpPr/>
            <p:nvPr/>
          </p:nvSpPr>
          <p:spPr>
            <a:xfrm>
              <a:off x="2881700" y="2787500"/>
              <a:ext cx="262175" cy="191950"/>
            </a:xfrm>
            <a:custGeom>
              <a:avLst/>
              <a:gdLst/>
              <a:ahLst/>
              <a:cxnLst/>
              <a:rect l="l" t="t" r="r" b="b"/>
              <a:pathLst>
                <a:path w="10487" h="7678" extrusionOk="0">
                  <a:moveTo>
                    <a:pt x="1646" y="1"/>
                  </a:moveTo>
                  <a:cubicBezTo>
                    <a:pt x="1482" y="1"/>
                    <a:pt x="1322" y="82"/>
                    <a:pt x="1228" y="226"/>
                  </a:cubicBezTo>
                  <a:cubicBezTo>
                    <a:pt x="846" y="818"/>
                    <a:pt x="1" y="2424"/>
                    <a:pt x="353" y="4572"/>
                  </a:cubicBezTo>
                  <a:cubicBezTo>
                    <a:pt x="549" y="5779"/>
                    <a:pt x="1223" y="6692"/>
                    <a:pt x="2298" y="7217"/>
                  </a:cubicBezTo>
                  <a:cubicBezTo>
                    <a:pt x="3080" y="7595"/>
                    <a:pt x="3857" y="7678"/>
                    <a:pt x="4379" y="7678"/>
                  </a:cubicBezTo>
                  <a:cubicBezTo>
                    <a:pt x="4630" y="7678"/>
                    <a:pt x="4822" y="7658"/>
                    <a:pt x="4927" y="7647"/>
                  </a:cubicBezTo>
                  <a:cubicBezTo>
                    <a:pt x="5018" y="7634"/>
                    <a:pt x="5114" y="7623"/>
                    <a:pt x="5220" y="7611"/>
                  </a:cubicBezTo>
                  <a:cubicBezTo>
                    <a:pt x="6709" y="7440"/>
                    <a:pt x="9807" y="7081"/>
                    <a:pt x="10325" y="3840"/>
                  </a:cubicBezTo>
                  <a:cubicBezTo>
                    <a:pt x="10457" y="3018"/>
                    <a:pt x="10487" y="2175"/>
                    <a:pt x="10415" y="1332"/>
                  </a:cubicBezTo>
                  <a:cubicBezTo>
                    <a:pt x="10406" y="1227"/>
                    <a:pt x="10317" y="1148"/>
                    <a:pt x="10215" y="1148"/>
                  </a:cubicBezTo>
                  <a:cubicBezTo>
                    <a:pt x="10210" y="1148"/>
                    <a:pt x="10204" y="1148"/>
                    <a:pt x="10198" y="1148"/>
                  </a:cubicBezTo>
                  <a:cubicBezTo>
                    <a:pt x="10088" y="1159"/>
                    <a:pt x="10005" y="1254"/>
                    <a:pt x="10016" y="1365"/>
                  </a:cubicBezTo>
                  <a:cubicBezTo>
                    <a:pt x="10086" y="2175"/>
                    <a:pt x="10057" y="2985"/>
                    <a:pt x="9931" y="3776"/>
                  </a:cubicBezTo>
                  <a:cubicBezTo>
                    <a:pt x="9821" y="4461"/>
                    <a:pt x="9575" y="5049"/>
                    <a:pt x="9200" y="5527"/>
                  </a:cubicBezTo>
                  <a:cubicBezTo>
                    <a:pt x="8881" y="5932"/>
                    <a:pt x="8459" y="6268"/>
                    <a:pt x="7941" y="6525"/>
                  </a:cubicBezTo>
                  <a:cubicBezTo>
                    <a:pt x="6987" y="7002"/>
                    <a:pt x="5896" y="7128"/>
                    <a:pt x="5174" y="7212"/>
                  </a:cubicBezTo>
                  <a:cubicBezTo>
                    <a:pt x="5068" y="7225"/>
                    <a:pt x="4969" y="7236"/>
                    <a:pt x="4878" y="7248"/>
                  </a:cubicBezTo>
                  <a:cubicBezTo>
                    <a:pt x="4734" y="7266"/>
                    <a:pt x="4570" y="7277"/>
                    <a:pt x="4394" y="7277"/>
                  </a:cubicBezTo>
                  <a:cubicBezTo>
                    <a:pt x="3824" y="7277"/>
                    <a:pt x="3116" y="7167"/>
                    <a:pt x="2474" y="6854"/>
                  </a:cubicBezTo>
                  <a:cubicBezTo>
                    <a:pt x="1507" y="6384"/>
                    <a:pt x="927" y="5594"/>
                    <a:pt x="748" y="4507"/>
                  </a:cubicBezTo>
                  <a:cubicBezTo>
                    <a:pt x="418" y="2494"/>
                    <a:pt x="1209" y="993"/>
                    <a:pt x="1566" y="441"/>
                  </a:cubicBezTo>
                  <a:cubicBezTo>
                    <a:pt x="1585" y="414"/>
                    <a:pt x="1615" y="398"/>
                    <a:pt x="1646" y="398"/>
                  </a:cubicBezTo>
                  <a:cubicBezTo>
                    <a:pt x="1657" y="398"/>
                    <a:pt x="1668" y="400"/>
                    <a:pt x="1678" y="404"/>
                  </a:cubicBezTo>
                  <a:lnTo>
                    <a:pt x="1990" y="524"/>
                  </a:lnTo>
                  <a:cubicBezTo>
                    <a:pt x="2033" y="543"/>
                    <a:pt x="2058" y="589"/>
                    <a:pt x="2046" y="633"/>
                  </a:cubicBezTo>
                  <a:cubicBezTo>
                    <a:pt x="1660" y="2204"/>
                    <a:pt x="1717" y="3340"/>
                    <a:pt x="2225" y="4103"/>
                  </a:cubicBezTo>
                  <a:cubicBezTo>
                    <a:pt x="2263" y="4162"/>
                    <a:pt x="2326" y="4193"/>
                    <a:pt x="2391" y="4193"/>
                  </a:cubicBezTo>
                  <a:cubicBezTo>
                    <a:pt x="2429" y="4193"/>
                    <a:pt x="2468" y="4182"/>
                    <a:pt x="2502" y="4159"/>
                  </a:cubicBezTo>
                  <a:cubicBezTo>
                    <a:pt x="2596" y="4099"/>
                    <a:pt x="2619" y="3974"/>
                    <a:pt x="2558" y="3884"/>
                  </a:cubicBezTo>
                  <a:cubicBezTo>
                    <a:pt x="2116" y="3217"/>
                    <a:pt x="2075" y="2187"/>
                    <a:pt x="2434" y="731"/>
                  </a:cubicBezTo>
                  <a:cubicBezTo>
                    <a:pt x="2494" y="491"/>
                    <a:pt x="2364" y="243"/>
                    <a:pt x="2135" y="155"/>
                  </a:cubicBezTo>
                  <a:lnTo>
                    <a:pt x="1823" y="33"/>
                  </a:lnTo>
                  <a:cubicBezTo>
                    <a:pt x="1765" y="11"/>
                    <a:pt x="1706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8937;p72">
            <a:extLst>
              <a:ext uri="{FF2B5EF4-FFF2-40B4-BE49-F238E27FC236}">
                <a16:creationId xmlns:a16="http://schemas.microsoft.com/office/drawing/2014/main" id="{C0ABA664-BD5E-3A2A-B58A-E8C3FEF60790}"/>
              </a:ext>
            </a:extLst>
          </p:cNvPr>
          <p:cNvSpPr/>
          <p:nvPr/>
        </p:nvSpPr>
        <p:spPr>
          <a:xfrm>
            <a:off x="8392729" y="2084672"/>
            <a:ext cx="165312" cy="379207"/>
          </a:xfrm>
          <a:custGeom>
            <a:avLst/>
            <a:gdLst/>
            <a:ahLst/>
            <a:cxnLst/>
            <a:rect l="l" t="t" r="r" b="b"/>
            <a:pathLst>
              <a:path w="7687" h="13656" extrusionOk="0">
                <a:moveTo>
                  <a:pt x="3323" y="2597"/>
                </a:moveTo>
                <a:cubicBezTo>
                  <a:pt x="3778" y="2597"/>
                  <a:pt x="4569" y="2707"/>
                  <a:pt x="5294" y="3362"/>
                </a:cubicBezTo>
                <a:lnTo>
                  <a:pt x="5295" y="3363"/>
                </a:lnTo>
                <a:lnTo>
                  <a:pt x="5295" y="3368"/>
                </a:lnTo>
                <a:lnTo>
                  <a:pt x="3104" y="3368"/>
                </a:lnTo>
                <a:cubicBezTo>
                  <a:pt x="3101" y="3368"/>
                  <a:pt x="3099" y="3366"/>
                  <a:pt x="3099" y="3363"/>
                </a:cubicBezTo>
                <a:lnTo>
                  <a:pt x="3099" y="2609"/>
                </a:lnTo>
                <a:cubicBezTo>
                  <a:pt x="3099" y="2608"/>
                  <a:pt x="3101" y="2606"/>
                  <a:pt x="3104" y="2606"/>
                </a:cubicBezTo>
                <a:cubicBezTo>
                  <a:pt x="3161" y="2600"/>
                  <a:pt x="3236" y="2597"/>
                  <a:pt x="3323" y="2597"/>
                </a:cubicBezTo>
                <a:close/>
                <a:moveTo>
                  <a:pt x="3323" y="2197"/>
                </a:moveTo>
                <a:cubicBezTo>
                  <a:pt x="3223" y="2197"/>
                  <a:pt x="3138" y="2201"/>
                  <a:pt x="3069" y="2207"/>
                </a:cubicBezTo>
                <a:cubicBezTo>
                  <a:pt x="2859" y="2226"/>
                  <a:pt x="2700" y="2401"/>
                  <a:pt x="2700" y="2611"/>
                </a:cubicBezTo>
                <a:lnTo>
                  <a:pt x="2700" y="3363"/>
                </a:lnTo>
                <a:cubicBezTo>
                  <a:pt x="2700" y="3586"/>
                  <a:pt x="2881" y="3767"/>
                  <a:pt x="3104" y="3767"/>
                </a:cubicBezTo>
                <a:lnTo>
                  <a:pt x="5292" y="3767"/>
                </a:lnTo>
                <a:cubicBezTo>
                  <a:pt x="5459" y="3767"/>
                  <a:pt x="5607" y="3665"/>
                  <a:pt x="5669" y="3508"/>
                </a:cubicBezTo>
                <a:cubicBezTo>
                  <a:pt x="5730" y="3352"/>
                  <a:pt x="5686" y="3176"/>
                  <a:pt x="5562" y="3064"/>
                </a:cubicBezTo>
                <a:cubicBezTo>
                  <a:pt x="4742" y="2325"/>
                  <a:pt x="3842" y="2197"/>
                  <a:pt x="3323" y="2197"/>
                </a:cubicBezTo>
                <a:close/>
                <a:moveTo>
                  <a:pt x="3759" y="0"/>
                </a:moveTo>
                <a:cubicBezTo>
                  <a:pt x="3515" y="0"/>
                  <a:pt x="3307" y="26"/>
                  <a:pt x="3154" y="53"/>
                </a:cubicBezTo>
                <a:cubicBezTo>
                  <a:pt x="1889" y="284"/>
                  <a:pt x="1216" y="2080"/>
                  <a:pt x="1041" y="2625"/>
                </a:cubicBezTo>
                <a:cubicBezTo>
                  <a:pt x="1009" y="2729"/>
                  <a:pt x="1010" y="2841"/>
                  <a:pt x="1045" y="2944"/>
                </a:cubicBezTo>
                <a:lnTo>
                  <a:pt x="1375" y="3885"/>
                </a:lnTo>
                <a:cubicBezTo>
                  <a:pt x="1390" y="3932"/>
                  <a:pt x="1372" y="3983"/>
                  <a:pt x="1330" y="4008"/>
                </a:cubicBezTo>
                <a:cubicBezTo>
                  <a:pt x="423" y="4559"/>
                  <a:pt x="1" y="5598"/>
                  <a:pt x="107" y="7016"/>
                </a:cubicBezTo>
                <a:cubicBezTo>
                  <a:pt x="185" y="8056"/>
                  <a:pt x="513" y="8924"/>
                  <a:pt x="527" y="8961"/>
                </a:cubicBezTo>
                <a:cubicBezTo>
                  <a:pt x="559" y="9041"/>
                  <a:pt x="635" y="9091"/>
                  <a:pt x="714" y="9091"/>
                </a:cubicBezTo>
                <a:cubicBezTo>
                  <a:pt x="738" y="9091"/>
                  <a:pt x="761" y="9084"/>
                  <a:pt x="786" y="9078"/>
                </a:cubicBezTo>
                <a:cubicBezTo>
                  <a:pt x="889" y="9038"/>
                  <a:pt x="940" y="8922"/>
                  <a:pt x="901" y="8820"/>
                </a:cubicBezTo>
                <a:cubicBezTo>
                  <a:pt x="898" y="8812"/>
                  <a:pt x="577" y="7960"/>
                  <a:pt x="506" y="6978"/>
                </a:cubicBezTo>
                <a:cubicBezTo>
                  <a:pt x="414" y="5709"/>
                  <a:pt x="761" y="4826"/>
                  <a:pt x="1537" y="4352"/>
                </a:cubicBezTo>
                <a:cubicBezTo>
                  <a:pt x="1739" y="4229"/>
                  <a:pt x="1830" y="3978"/>
                  <a:pt x="1752" y="3757"/>
                </a:cubicBezTo>
                <a:lnTo>
                  <a:pt x="1423" y="2817"/>
                </a:lnTo>
                <a:cubicBezTo>
                  <a:pt x="1415" y="2795"/>
                  <a:pt x="1415" y="2771"/>
                  <a:pt x="1420" y="2750"/>
                </a:cubicBezTo>
                <a:cubicBezTo>
                  <a:pt x="1534" y="2399"/>
                  <a:pt x="2150" y="644"/>
                  <a:pt x="3224" y="449"/>
                </a:cubicBezTo>
                <a:cubicBezTo>
                  <a:pt x="3359" y="424"/>
                  <a:pt x="3541" y="402"/>
                  <a:pt x="3755" y="402"/>
                </a:cubicBezTo>
                <a:cubicBezTo>
                  <a:pt x="4478" y="402"/>
                  <a:pt x="5566" y="659"/>
                  <a:pt x="6439" y="1961"/>
                </a:cubicBezTo>
                <a:cubicBezTo>
                  <a:pt x="6478" y="2019"/>
                  <a:pt x="6541" y="2050"/>
                  <a:pt x="6606" y="2050"/>
                </a:cubicBezTo>
                <a:cubicBezTo>
                  <a:pt x="6644" y="2050"/>
                  <a:pt x="6683" y="2039"/>
                  <a:pt x="6717" y="2016"/>
                </a:cubicBezTo>
                <a:cubicBezTo>
                  <a:pt x="6808" y="1954"/>
                  <a:pt x="6834" y="1829"/>
                  <a:pt x="6772" y="1737"/>
                </a:cubicBezTo>
                <a:cubicBezTo>
                  <a:pt x="5801" y="286"/>
                  <a:pt x="4576" y="0"/>
                  <a:pt x="3759" y="0"/>
                </a:cubicBezTo>
                <a:close/>
                <a:moveTo>
                  <a:pt x="7087" y="2525"/>
                </a:moveTo>
                <a:cubicBezTo>
                  <a:pt x="7060" y="2525"/>
                  <a:pt x="7032" y="2530"/>
                  <a:pt x="7006" y="2542"/>
                </a:cubicBezTo>
                <a:cubicBezTo>
                  <a:pt x="6904" y="2588"/>
                  <a:pt x="6859" y="2706"/>
                  <a:pt x="6904" y="2807"/>
                </a:cubicBezTo>
                <a:cubicBezTo>
                  <a:pt x="7040" y="3111"/>
                  <a:pt x="7161" y="3447"/>
                  <a:pt x="7266" y="3804"/>
                </a:cubicBezTo>
                <a:cubicBezTo>
                  <a:pt x="7273" y="3829"/>
                  <a:pt x="7272" y="3854"/>
                  <a:pt x="7263" y="3877"/>
                </a:cubicBezTo>
                <a:lnTo>
                  <a:pt x="6429" y="5720"/>
                </a:lnTo>
                <a:cubicBezTo>
                  <a:pt x="6411" y="5758"/>
                  <a:pt x="6371" y="5781"/>
                  <a:pt x="6331" y="5781"/>
                </a:cubicBezTo>
                <a:cubicBezTo>
                  <a:pt x="6328" y="5781"/>
                  <a:pt x="6324" y="5781"/>
                  <a:pt x="6320" y="5781"/>
                </a:cubicBezTo>
                <a:cubicBezTo>
                  <a:pt x="5878" y="5720"/>
                  <a:pt x="4741" y="5575"/>
                  <a:pt x="3706" y="5524"/>
                </a:cubicBezTo>
                <a:cubicBezTo>
                  <a:pt x="3439" y="5510"/>
                  <a:pt x="3199" y="5503"/>
                  <a:pt x="2985" y="5503"/>
                </a:cubicBezTo>
                <a:cubicBezTo>
                  <a:pt x="2017" y="5503"/>
                  <a:pt x="1572" y="5645"/>
                  <a:pt x="1495" y="5961"/>
                </a:cubicBezTo>
                <a:cubicBezTo>
                  <a:pt x="1359" y="6508"/>
                  <a:pt x="1783" y="8042"/>
                  <a:pt x="2875" y="10930"/>
                </a:cubicBezTo>
                <a:cubicBezTo>
                  <a:pt x="2920" y="11049"/>
                  <a:pt x="2956" y="11142"/>
                  <a:pt x="2976" y="11201"/>
                </a:cubicBezTo>
                <a:cubicBezTo>
                  <a:pt x="2982" y="11217"/>
                  <a:pt x="2984" y="11234"/>
                  <a:pt x="2982" y="11249"/>
                </a:cubicBezTo>
                <a:cubicBezTo>
                  <a:pt x="2945" y="11527"/>
                  <a:pt x="2809" y="12489"/>
                  <a:pt x="2579" y="13184"/>
                </a:cubicBezTo>
                <a:cubicBezTo>
                  <a:pt x="2559" y="13249"/>
                  <a:pt x="2504" y="13257"/>
                  <a:pt x="2482" y="13257"/>
                </a:cubicBezTo>
                <a:cubicBezTo>
                  <a:pt x="2459" y="13257"/>
                  <a:pt x="2404" y="13251"/>
                  <a:pt x="2383" y="13189"/>
                </a:cubicBezTo>
                <a:cubicBezTo>
                  <a:pt x="2099" y="12393"/>
                  <a:pt x="1573" y="10902"/>
                  <a:pt x="1231" y="9894"/>
                </a:cubicBezTo>
                <a:cubicBezTo>
                  <a:pt x="1204" y="9810"/>
                  <a:pt x="1127" y="9757"/>
                  <a:pt x="1044" y="9757"/>
                </a:cubicBezTo>
                <a:cubicBezTo>
                  <a:pt x="1022" y="9757"/>
                  <a:pt x="1000" y="9761"/>
                  <a:pt x="979" y="9768"/>
                </a:cubicBezTo>
                <a:cubicBezTo>
                  <a:pt x="873" y="9802"/>
                  <a:pt x="817" y="9916"/>
                  <a:pt x="853" y="10020"/>
                </a:cubicBezTo>
                <a:cubicBezTo>
                  <a:pt x="1192" y="11031"/>
                  <a:pt x="1721" y="12522"/>
                  <a:pt x="2006" y="13321"/>
                </a:cubicBezTo>
                <a:cubicBezTo>
                  <a:pt x="2077" y="13525"/>
                  <a:pt x="2263" y="13656"/>
                  <a:pt x="2478" y="13656"/>
                </a:cubicBezTo>
                <a:lnTo>
                  <a:pt x="2490" y="13656"/>
                </a:lnTo>
                <a:cubicBezTo>
                  <a:pt x="2708" y="13651"/>
                  <a:pt x="2895" y="13517"/>
                  <a:pt x="2964" y="13309"/>
                </a:cubicBezTo>
                <a:cubicBezTo>
                  <a:pt x="3205" y="12581"/>
                  <a:pt x="3345" y="11586"/>
                  <a:pt x="3381" y="11299"/>
                </a:cubicBezTo>
                <a:cubicBezTo>
                  <a:pt x="3392" y="11220"/>
                  <a:pt x="3381" y="11137"/>
                  <a:pt x="3354" y="11063"/>
                </a:cubicBezTo>
                <a:cubicBezTo>
                  <a:pt x="3333" y="11003"/>
                  <a:pt x="3298" y="10908"/>
                  <a:pt x="3252" y="10787"/>
                </a:cubicBezTo>
                <a:cubicBezTo>
                  <a:pt x="1992" y="7457"/>
                  <a:pt x="1811" y="6377"/>
                  <a:pt x="1883" y="6063"/>
                </a:cubicBezTo>
                <a:cubicBezTo>
                  <a:pt x="1903" y="6040"/>
                  <a:pt x="2069" y="5902"/>
                  <a:pt x="3027" y="5902"/>
                </a:cubicBezTo>
                <a:cubicBezTo>
                  <a:pt x="3241" y="5902"/>
                  <a:pt x="3494" y="5909"/>
                  <a:pt x="3794" y="5926"/>
                </a:cubicBezTo>
                <a:cubicBezTo>
                  <a:pt x="4787" y="5983"/>
                  <a:pt x="5854" y="6119"/>
                  <a:pt x="6267" y="6175"/>
                </a:cubicBezTo>
                <a:cubicBezTo>
                  <a:pt x="6290" y="6178"/>
                  <a:pt x="6313" y="6179"/>
                  <a:pt x="6336" y="6179"/>
                </a:cubicBezTo>
                <a:cubicBezTo>
                  <a:pt x="6534" y="6179"/>
                  <a:pt x="6711" y="6066"/>
                  <a:pt x="6795" y="5883"/>
                </a:cubicBezTo>
                <a:lnTo>
                  <a:pt x="7629" y="4041"/>
                </a:lnTo>
                <a:cubicBezTo>
                  <a:pt x="7677" y="3932"/>
                  <a:pt x="7686" y="3807"/>
                  <a:pt x="7652" y="3690"/>
                </a:cubicBezTo>
                <a:cubicBezTo>
                  <a:pt x="7540" y="3315"/>
                  <a:pt x="7412" y="2964"/>
                  <a:pt x="7270" y="2644"/>
                </a:cubicBezTo>
                <a:cubicBezTo>
                  <a:pt x="7237" y="2569"/>
                  <a:pt x="7164" y="2525"/>
                  <a:pt x="7087" y="25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8938;p72">
            <a:extLst>
              <a:ext uri="{FF2B5EF4-FFF2-40B4-BE49-F238E27FC236}">
                <a16:creationId xmlns:a16="http://schemas.microsoft.com/office/drawing/2014/main" id="{3FA6B36C-8A15-C0F9-00E1-6849D72201EC}"/>
              </a:ext>
            </a:extLst>
          </p:cNvPr>
          <p:cNvGrpSpPr/>
          <p:nvPr/>
        </p:nvGrpSpPr>
        <p:grpSpPr>
          <a:xfrm>
            <a:off x="7884548" y="1286614"/>
            <a:ext cx="209570" cy="379152"/>
            <a:chOff x="4065575" y="2638100"/>
            <a:chExt cx="243625" cy="341350"/>
          </a:xfrm>
        </p:grpSpPr>
        <p:sp>
          <p:nvSpPr>
            <p:cNvPr id="66" name="Google Shape;8939;p72">
              <a:extLst>
                <a:ext uri="{FF2B5EF4-FFF2-40B4-BE49-F238E27FC236}">
                  <a16:creationId xmlns:a16="http://schemas.microsoft.com/office/drawing/2014/main" id="{438FB13B-CD57-8C69-1DB2-7652A62FAA2B}"/>
                </a:ext>
              </a:extLst>
            </p:cNvPr>
            <p:cNvSpPr/>
            <p:nvPr/>
          </p:nvSpPr>
          <p:spPr>
            <a:xfrm>
              <a:off x="4105675" y="2791925"/>
              <a:ext cx="185900" cy="187525"/>
            </a:xfrm>
            <a:custGeom>
              <a:avLst/>
              <a:gdLst/>
              <a:ahLst/>
              <a:cxnLst/>
              <a:rect l="l" t="t" r="r" b="b"/>
              <a:pathLst>
                <a:path w="7436" h="7501" extrusionOk="0">
                  <a:moveTo>
                    <a:pt x="7065" y="1"/>
                  </a:moveTo>
                  <a:cubicBezTo>
                    <a:pt x="7060" y="1"/>
                    <a:pt x="7055" y="1"/>
                    <a:pt x="7051" y="1"/>
                  </a:cubicBezTo>
                  <a:cubicBezTo>
                    <a:pt x="6945" y="7"/>
                    <a:pt x="6862" y="101"/>
                    <a:pt x="6870" y="207"/>
                  </a:cubicBezTo>
                  <a:cubicBezTo>
                    <a:pt x="6949" y="1422"/>
                    <a:pt x="7047" y="3035"/>
                    <a:pt x="7047" y="3827"/>
                  </a:cubicBezTo>
                  <a:cubicBezTo>
                    <a:pt x="7047" y="4459"/>
                    <a:pt x="6596" y="5274"/>
                    <a:pt x="5896" y="5900"/>
                  </a:cubicBezTo>
                  <a:cubicBezTo>
                    <a:pt x="5029" y="6680"/>
                    <a:pt x="3857" y="7112"/>
                    <a:pt x="2607" y="7112"/>
                  </a:cubicBezTo>
                  <a:cubicBezTo>
                    <a:pt x="1692" y="7112"/>
                    <a:pt x="924" y="6940"/>
                    <a:pt x="319" y="6599"/>
                  </a:cubicBezTo>
                  <a:cubicBezTo>
                    <a:pt x="288" y="6582"/>
                    <a:pt x="256" y="6574"/>
                    <a:pt x="223" y="6574"/>
                  </a:cubicBezTo>
                  <a:cubicBezTo>
                    <a:pt x="155" y="6574"/>
                    <a:pt x="90" y="6610"/>
                    <a:pt x="54" y="6674"/>
                  </a:cubicBezTo>
                  <a:cubicBezTo>
                    <a:pt x="1" y="6767"/>
                    <a:pt x="34" y="6886"/>
                    <a:pt x="127" y="6939"/>
                  </a:cubicBezTo>
                  <a:cubicBezTo>
                    <a:pt x="789" y="7312"/>
                    <a:pt x="1625" y="7501"/>
                    <a:pt x="2604" y="7501"/>
                  </a:cubicBezTo>
                  <a:cubicBezTo>
                    <a:pt x="3954" y="7501"/>
                    <a:pt x="5213" y="7035"/>
                    <a:pt x="6155" y="6189"/>
                  </a:cubicBezTo>
                  <a:cubicBezTo>
                    <a:pt x="6945" y="5482"/>
                    <a:pt x="7435" y="4576"/>
                    <a:pt x="7435" y="3827"/>
                  </a:cubicBezTo>
                  <a:cubicBezTo>
                    <a:pt x="7435" y="3026"/>
                    <a:pt x="7339" y="1403"/>
                    <a:pt x="7258" y="182"/>
                  </a:cubicBezTo>
                  <a:cubicBezTo>
                    <a:pt x="7252" y="79"/>
                    <a:pt x="7166" y="1"/>
                    <a:pt x="7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40;p72">
              <a:extLst>
                <a:ext uri="{FF2B5EF4-FFF2-40B4-BE49-F238E27FC236}">
                  <a16:creationId xmlns:a16="http://schemas.microsoft.com/office/drawing/2014/main" id="{F54267FB-8CF5-AA95-205C-2DCC27CC222E}"/>
                </a:ext>
              </a:extLst>
            </p:cNvPr>
            <p:cNvSpPr/>
            <p:nvPr/>
          </p:nvSpPr>
          <p:spPr>
            <a:xfrm>
              <a:off x="4065575" y="2638100"/>
              <a:ext cx="243625" cy="313400"/>
            </a:xfrm>
            <a:custGeom>
              <a:avLst/>
              <a:gdLst/>
              <a:ahLst/>
              <a:cxnLst/>
              <a:rect l="l" t="t" r="r" b="b"/>
              <a:pathLst>
                <a:path w="9745" h="12536" extrusionOk="0">
                  <a:moveTo>
                    <a:pt x="7931" y="0"/>
                  </a:moveTo>
                  <a:cubicBezTo>
                    <a:pt x="7824" y="0"/>
                    <a:pt x="7721" y="43"/>
                    <a:pt x="7645" y="123"/>
                  </a:cubicBezTo>
                  <a:lnTo>
                    <a:pt x="6419" y="1405"/>
                  </a:lnTo>
                  <a:cubicBezTo>
                    <a:pt x="6326" y="1505"/>
                    <a:pt x="6290" y="1642"/>
                    <a:pt x="6321" y="1774"/>
                  </a:cubicBezTo>
                  <a:cubicBezTo>
                    <a:pt x="6384" y="2034"/>
                    <a:pt x="6560" y="2885"/>
                    <a:pt x="6856" y="5184"/>
                  </a:cubicBezTo>
                  <a:cubicBezTo>
                    <a:pt x="6924" y="5710"/>
                    <a:pt x="6988" y="6950"/>
                    <a:pt x="7041" y="7945"/>
                  </a:cubicBezTo>
                  <a:cubicBezTo>
                    <a:pt x="7061" y="8350"/>
                    <a:pt x="7081" y="8732"/>
                    <a:pt x="7100" y="9029"/>
                  </a:cubicBezTo>
                  <a:cubicBezTo>
                    <a:pt x="7123" y="9417"/>
                    <a:pt x="6963" y="9800"/>
                    <a:pt x="6669" y="10053"/>
                  </a:cubicBezTo>
                  <a:cubicBezTo>
                    <a:pt x="6173" y="10481"/>
                    <a:pt x="5365" y="10992"/>
                    <a:pt x="4340" y="10992"/>
                  </a:cubicBezTo>
                  <a:cubicBezTo>
                    <a:pt x="3374" y="10992"/>
                    <a:pt x="2661" y="10684"/>
                    <a:pt x="2275" y="10103"/>
                  </a:cubicBezTo>
                  <a:cubicBezTo>
                    <a:pt x="1793" y="9378"/>
                    <a:pt x="1832" y="8269"/>
                    <a:pt x="2380" y="6983"/>
                  </a:cubicBezTo>
                  <a:cubicBezTo>
                    <a:pt x="2416" y="6895"/>
                    <a:pt x="2384" y="6793"/>
                    <a:pt x="2303" y="6741"/>
                  </a:cubicBezTo>
                  <a:lnTo>
                    <a:pt x="1500" y="6251"/>
                  </a:lnTo>
                  <a:cubicBezTo>
                    <a:pt x="1468" y="6231"/>
                    <a:pt x="1432" y="6222"/>
                    <a:pt x="1397" y="6222"/>
                  </a:cubicBezTo>
                  <a:cubicBezTo>
                    <a:pt x="1337" y="6222"/>
                    <a:pt x="1279" y="6250"/>
                    <a:pt x="1240" y="6302"/>
                  </a:cubicBezTo>
                  <a:cubicBezTo>
                    <a:pt x="1190" y="6372"/>
                    <a:pt x="0" y="8025"/>
                    <a:pt x="0" y="9894"/>
                  </a:cubicBezTo>
                  <a:cubicBezTo>
                    <a:pt x="0" y="10931"/>
                    <a:pt x="324" y="11824"/>
                    <a:pt x="937" y="12476"/>
                  </a:cubicBezTo>
                  <a:cubicBezTo>
                    <a:pt x="976" y="12515"/>
                    <a:pt x="1027" y="12536"/>
                    <a:pt x="1080" y="12536"/>
                  </a:cubicBezTo>
                  <a:cubicBezTo>
                    <a:pt x="1128" y="12536"/>
                    <a:pt x="1175" y="12518"/>
                    <a:pt x="1212" y="12486"/>
                  </a:cubicBezTo>
                  <a:cubicBezTo>
                    <a:pt x="1290" y="12411"/>
                    <a:pt x="1293" y="12288"/>
                    <a:pt x="1220" y="12210"/>
                  </a:cubicBezTo>
                  <a:cubicBezTo>
                    <a:pt x="532" y="11481"/>
                    <a:pt x="388" y="10548"/>
                    <a:pt x="388" y="9895"/>
                  </a:cubicBezTo>
                  <a:cubicBezTo>
                    <a:pt x="388" y="8461"/>
                    <a:pt x="1173" y="7120"/>
                    <a:pt x="1455" y="6681"/>
                  </a:cubicBezTo>
                  <a:lnTo>
                    <a:pt x="1957" y="6989"/>
                  </a:lnTo>
                  <a:cubicBezTo>
                    <a:pt x="1419" y="8335"/>
                    <a:pt x="1416" y="9512"/>
                    <a:pt x="1949" y="10321"/>
                  </a:cubicBezTo>
                  <a:cubicBezTo>
                    <a:pt x="2409" y="11015"/>
                    <a:pt x="3237" y="11383"/>
                    <a:pt x="4340" y="11383"/>
                  </a:cubicBezTo>
                  <a:cubicBezTo>
                    <a:pt x="5483" y="11383"/>
                    <a:pt x="6376" y="10821"/>
                    <a:pt x="6923" y="10349"/>
                  </a:cubicBezTo>
                  <a:cubicBezTo>
                    <a:pt x="7306" y="10018"/>
                    <a:pt x="7518" y="9515"/>
                    <a:pt x="7486" y="9008"/>
                  </a:cubicBezTo>
                  <a:cubicBezTo>
                    <a:pt x="7469" y="8712"/>
                    <a:pt x="7451" y="8330"/>
                    <a:pt x="7429" y="7927"/>
                  </a:cubicBezTo>
                  <a:cubicBezTo>
                    <a:pt x="7374" y="6874"/>
                    <a:pt x="7312" y="5679"/>
                    <a:pt x="7242" y="5137"/>
                  </a:cubicBezTo>
                  <a:cubicBezTo>
                    <a:pt x="6944" y="2818"/>
                    <a:pt x="6762" y="1950"/>
                    <a:pt x="6698" y="1685"/>
                  </a:cubicBezTo>
                  <a:cubicBezTo>
                    <a:pt x="6697" y="1681"/>
                    <a:pt x="6698" y="1677"/>
                    <a:pt x="6700" y="1676"/>
                  </a:cubicBezTo>
                  <a:lnTo>
                    <a:pt x="7926" y="394"/>
                  </a:lnTo>
                  <a:cubicBezTo>
                    <a:pt x="7927" y="392"/>
                    <a:pt x="7929" y="390"/>
                    <a:pt x="7932" y="390"/>
                  </a:cubicBezTo>
                  <a:cubicBezTo>
                    <a:pt x="7933" y="390"/>
                    <a:pt x="7935" y="390"/>
                    <a:pt x="7937" y="391"/>
                  </a:cubicBezTo>
                  <a:cubicBezTo>
                    <a:pt x="7943" y="392"/>
                    <a:pt x="7944" y="394"/>
                    <a:pt x="7944" y="399"/>
                  </a:cubicBezTo>
                  <a:cubicBezTo>
                    <a:pt x="8021" y="867"/>
                    <a:pt x="8063" y="1212"/>
                    <a:pt x="8060" y="1372"/>
                  </a:cubicBezTo>
                  <a:cubicBezTo>
                    <a:pt x="8060" y="1458"/>
                    <a:pt x="8084" y="1539"/>
                    <a:pt x="8133" y="1609"/>
                  </a:cubicBezTo>
                  <a:lnTo>
                    <a:pt x="9306" y="3269"/>
                  </a:lnTo>
                  <a:cubicBezTo>
                    <a:pt x="9309" y="3276"/>
                    <a:pt x="9307" y="3282"/>
                    <a:pt x="9304" y="3285"/>
                  </a:cubicBezTo>
                  <a:lnTo>
                    <a:pt x="8472" y="3944"/>
                  </a:lnTo>
                  <a:cubicBezTo>
                    <a:pt x="8370" y="4025"/>
                    <a:pt x="8312" y="4154"/>
                    <a:pt x="8323" y="4286"/>
                  </a:cubicBezTo>
                  <a:cubicBezTo>
                    <a:pt x="8335" y="4476"/>
                    <a:pt x="8365" y="4877"/>
                    <a:pt x="8402" y="5392"/>
                  </a:cubicBezTo>
                  <a:cubicBezTo>
                    <a:pt x="8410" y="5495"/>
                    <a:pt x="8495" y="5574"/>
                    <a:pt x="8597" y="5574"/>
                  </a:cubicBezTo>
                  <a:cubicBezTo>
                    <a:pt x="8601" y="5574"/>
                    <a:pt x="8606" y="5573"/>
                    <a:pt x="8611" y="5573"/>
                  </a:cubicBezTo>
                  <a:cubicBezTo>
                    <a:pt x="8717" y="5565"/>
                    <a:pt x="8799" y="5472"/>
                    <a:pt x="8792" y="5364"/>
                  </a:cubicBezTo>
                  <a:cubicBezTo>
                    <a:pt x="8754" y="4847"/>
                    <a:pt x="8723" y="4448"/>
                    <a:pt x="8709" y="4257"/>
                  </a:cubicBezTo>
                  <a:cubicBezTo>
                    <a:pt x="8709" y="4254"/>
                    <a:pt x="8709" y="4249"/>
                    <a:pt x="8714" y="4248"/>
                  </a:cubicBezTo>
                  <a:lnTo>
                    <a:pt x="9546" y="3589"/>
                  </a:lnTo>
                  <a:cubicBezTo>
                    <a:pt x="9711" y="3459"/>
                    <a:pt x="9745" y="3219"/>
                    <a:pt x="9623" y="3047"/>
                  </a:cubicBezTo>
                  <a:lnTo>
                    <a:pt x="8451" y="1385"/>
                  </a:lnTo>
                  <a:cubicBezTo>
                    <a:pt x="8449" y="1383"/>
                    <a:pt x="8449" y="1381"/>
                    <a:pt x="8449" y="1380"/>
                  </a:cubicBezTo>
                  <a:cubicBezTo>
                    <a:pt x="8452" y="1193"/>
                    <a:pt x="8412" y="843"/>
                    <a:pt x="8327" y="336"/>
                  </a:cubicBezTo>
                  <a:cubicBezTo>
                    <a:pt x="8303" y="184"/>
                    <a:pt x="8198" y="64"/>
                    <a:pt x="8052" y="19"/>
                  </a:cubicBezTo>
                  <a:cubicBezTo>
                    <a:pt x="8012" y="6"/>
                    <a:pt x="7971" y="0"/>
                    <a:pt x="7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5145A46-C20B-AF77-E896-804E8E56D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2146" y="3095123"/>
            <a:ext cx="619432" cy="4939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92368C6-F420-FCC7-1088-5267CDDF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15799"/>
              </p:ext>
            </p:extLst>
          </p:nvPr>
        </p:nvGraphicFramePr>
        <p:xfrm>
          <a:off x="6716974" y="3733997"/>
          <a:ext cx="2055145" cy="338554"/>
        </p:xfrm>
        <a:graphic>
          <a:graphicData uri="http://schemas.openxmlformats.org/drawingml/2006/table">
            <a:tbl>
              <a:tblPr firstRow="1" bandRow="1">
                <a:tableStyleId>{340B16D4-40BB-45E7-930C-A5D3CADAF250}</a:tableStyleId>
              </a:tblPr>
              <a:tblGrid>
                <a:gridCol w="411029">
                  <a:extLst>
                    <a:ext uri="{9D8B030D-6E8A-4147-A177-3AD203B41FA5}">
                      <a16:colId xmlns:a16="http://schemas.microsoft.com/office/drawing/2014/main" val="133131181"/>
                    </a:ext>
                  </a:extLst>
                </a:gridCol>
                <a:gridCol w="411029">
                  <a:extLst>
                    <a:ext uri="{9D8B030D-6E8A-4147-A177-3AD203B41FA5}">
                      <a16:colId xmlns:a16="http://schemas.microsoft.com/office/drawing/2014/main" val="36952614"/>
                    </a:ext>
                  </a:extLst>
                </a:gridCol>
                <a:gridCol w="411029">
                  <a:extLst>
                    <a:ext uri="{9D8B030D-6E8A-4147-A177-3AD203B41FA5}">
                      <a16:colId xmlns:a16="http://schemas.microsoft.com/office/drawing/2014/main" val="1024530794"/>
                    </a:ext>
                  </a:extLst>
                </a:gridCol>
                <a:gridCol w="411029">
                  <a:extLst>
                    <a:ext uri="{9D8B030D-6E8A-4147-A177-3AD203B41FA5}">
                      <a16:colId xmlns:a16="http://schemas.microsoft.com/office/drawing/2014/main" val="2764789102"/>
                    </a:ext>
                  </a:extLst>
                </a:gridCol>
                <a:gridCol w="411029">
                  <a:extLst>
                    <a:ext uri="{9D8B030D-6E8A-4147-A177-3AD203B41FA5}">
                      <a16:colId xmlns:a16="http://schemas.microsoft.com/office/drawing/2014/main" val="430098096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81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C6526C-2064-FFA4-7548-E43E42BCF178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5962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4E76-E937-F19C-6422-5CDC2D7B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91" y="372678"/>
            <a:ext cx="7704000" cy="572700"/>
          </a:xfrm>
        </p:spPr>
        <p:txBody>
          <a:bodyPr/>
          <a:lstStyle/>
          <a:p>
            <a:r>
              <a:rPr lang="en-US" sz="3200" b="0" dirty="0"/>
              <a:t>Stage 4 - Siamese Network Training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F7CD6-F40F-C7AB-5634-4D622A2B3F70}"/>
              </a:ext>
            </a:extLst>
          </p:cNvPr>
          <p:cNvSpPr txBox="1"/>
          <p:nvPr/>
        </p:nvSpPr>
        <p:spPr>
          <a:xfrm>
            <a:off x="983226" y="1044947"/>
            <a:ext cx="658761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Twin Network Structure: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Two identical subnetworks with shared weights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 processing of text pair 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Learned similarity measurement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Network Components:</a:t>
            </a:r>
            <a:r>
              <a:rPr lang="en-US" dirty="0"/>
              <a:t> </a:t>
            </a:r>
            <a:r>
              <a:rPr lang="en-US" b="1" dirty="0"/>
              <a:t>CNN Layers</a:t>
            </a:r>
            <a:r>
              <a:rPr lang="en-US" dirty="0"/>
              <a:t> → Detect local stylistic patterns: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Syntactic constructions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Characteristic Arabic phrasing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Morphological markers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BiLSTM</a:t>
            </a:r>
            <a:r>
              <a:rPr lang="en-US" b="1" dirty="0"/>
              <a:t> Layers</a:t>
            </a:r>
            <a:r>
              <a:rPr lang="en-US" dirty="0"/>
              <a:t> → Capture long-range dependencies: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Stylistic flow across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Arabic flexible word order handling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226E4-3F22-FAF0-CAA8-0285CE73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43" y="2704942"/>
            <a:ext cx="2103032" cy="2103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DDD1C-FC97-4086-E062-BD7779E1C8DD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224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892A-F8DE-0771-2DBB-A0D26B7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Stage 5 - Signal Construction &amp; DTW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51C7A-5EA7-0A36-F497-42886A0C26A4}"/>
              </a:ext>
            </a:extLst>
          </p:cNvPr>
          <p:cNvSpPr txBox="1"/>
          <p:nvPr/>
        </p:nvSpPr>
        <p:spPr>
          <a:xfrm>
            <a:off x="1032387" y="1193159"/>
            <a:ext cx="684325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Signal Creation Process: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Sequential text chunking of document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Similarity scoring against reference chunks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One-dimensional signal representing stylistic consistency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Dynamic Time Warping (DTW) 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Compares signals of different texts, even if they vary in length or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Finds the optimal alignment between stylistic patterns.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Robust to order and pacing differences.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Result: Stylistic signals comparable across different document structures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2B1F1-AA51-D829-6C63-7FA4991B4127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8580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30D8-B635-58EB-3AA1-3A03AA55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Stage 6 - Calculation of Random Forest Scores</a:t>
            </a:r>
            <a:endParaRPr lang="en-I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FF452-2DD4-51C8-82A9-FBB61D69A639}"/>
              </a:ext>
            </a:extLst>
          </p:cNvPr>
          <p:cNvSpPr txBox="1"/>
          <p:nvPr/>
        </p:nvSpPr>
        <p:spPr>
          <a:xfrm>
            <a:off x="796705" y="1249378"/>
            <a:ext cx="7523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computing DTW distances between pairs of text signals, we use these distances to build a feature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comparison (target vs. impostor text) is represented by its DTW based similarity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feed these features into a Random Forest classifier, a robust ensemble machine learning model.</a:t>
            </a:r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 descr="What is Random Forest? | dida ML Basics">
            <a:extLst>
              <a:ext uri="{FF2B5EF4-FFF2-40B4-BE49-F238E27FC236}">
                <a16:creationId xmlns:a16="http://schemas.microsoft.com/office/drawing/2014/main" id="{4EF82B77-C5B7-B99B-1BC9-3BA4A53D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110" y="2688878"/>
            <a:ext cx="3088080" cy="20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C7090-ED93-875E-F645-CFEE293ED065}"/>
              </a:ext>
            </a:extLst>
          </p:cNvPr>
          <p:cNvSpPr txBox="1"/>
          <p:nvPr/>
        </p:nvSpPr>
        <p:spPr>
          <a:xfrm>
            <a:off x="914400" y="2571750"/>
            <a:ext cx="48617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the Random Forest Does: </a:t>
            </a:r>
            <a:r>
              <a:rPr lang="en-US" dirty="0"/>
              <a:t>it analyzes multiple decision trees to estimate the probability that two texts were written by the same author.</a:t>
            </a:r>
          </a:p>
          <a:p>
            <a:r>
              <a:rPr lang="en-US" dirty="0"/>
              <a:t>It handles noisy features and avoids overfitting, important for real-world, messy Arabic texts.</a:t>
            </a:r>
          </a:p>
          <a:p>
            <a:endParaRPr lang="en-US" dirty="0"/>
          </a:p>
          <a:p>
            <a:r>
              <a:rPr lang="en-US" b="1" dirty="0"/>
              <a:t>Why This Step Matters: </a:t>
            </a:r>
            <a:r>
              <a:rPr lang="en-US" dirty="0"/>
              <a:t>Converts raw DTW distances into a meaningful authorship similarity score.</a:t>
            </a:r>
          </a:p>
          <a:p>
            <a:r>
              <a:rPr lang="en-US" dirty="0"/>
              <a:t>Helps bridge the gap between raw signal similarity and higher-level authorship prediction.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FE72E-BBD5-753E-9BC0-3A75FA38E8D4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2762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33FC-43DB-8360-E82E-EDBED57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5371"/>
            <a:ext cx="7704000" cy="572700"/>
          </a:xfrm>
        </p:spPr>
        <p:txBody>
          <a:bodyPr/>
          <a:lstStyle/>
          <a:p>
            <a:r>
              <a:rPr lang="en-US" sz="2800" b="0" dirty="0"/>
              <a:t>Stage 7 - Anomaly Detection </a:t>
            </a:r>
            <a:endParaRPr lang="en-I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7A0B8-1989-F4AF-28B2-920F48D8E837}"/>
              </a:ext>
            </a:extLst>
          </p:cNvPr>
          <p:cNvSpPr txBox="1"/>
          <p:nvPr/>
        </p:nvSpPr>
        <p:spPr>
          <a:xfrm>
            <a:off x="720000" y="874850"/>
            <a:ext cx="770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Final Verification Through Dual Methods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Method 1: Isolation Forest</a:t>
            </a:r>
            <a:r>
              <a:rPr lang="en-US" dirty="0"/>
              <a:t> </a:t>
            </a:r>
            <a:r>
              <a:rPr lang="en-US" b="1" dirty="0"/>
              <a:t>Principle:</a:t>
            </a:r>
            <a:r>
              <a:rPr lang="en-US" dirty="0"/>
              <a:t> Outliers require fewer tree splits to isolate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Anomaly Score Calculation: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Score ≈ 1</a:t>
            </a:r>
            <a:r>
              <a:rPr lang="en-US" dirty="0"/>
              <a:t>: Strong outlier (impostor text)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Score ≈ 0.5</a:t>
            </a:r>
            <a:r>
              <a:rPr lang="en-US" dirty="0"/>
              <a:t>: Normal pattern (authentic text)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Method 2: K-Means Clustering (k=2)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Group documents</a:t>
            </a:r>
            <a:r>
              <a:rPr lang="en-US" dirty="0"/>
              <a:t> by stylistic signal similarity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Validate Isolation Forest</a:t>
            </a:r>
            <a:r>
              <a:rPr lang="en-US" dirty="0"/>
              <a:t> 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confidence</a:t>
            </a:r>
            <a:r>
              <a:rPr lang="en-US" dirty="0"/>
              <a:t> when both methods agree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Decision Logic: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Authentic texts</a:t>
            </a:r>
            <a:r>
              <a:rPr lang="en-US" dirty="0"/>
              <a:t>: Hard to isolate, cluster together 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Impostor texts</a:t>
            </a:r>
            <a:r>
              <a:rPr lang="en-US" dirty="0"/>
              <a:t>: Easy to isolate, form separate cluster</a:t>
            </a:r>
          </a:p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B36CB-9416-9121-45BE-0F061D24E1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83277" y="2040398"/>
            <a:ext cx="101223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075" name="Picture 3" descr="Explaining Anomalies with Isolation Forest and SHAP | TDS Archive">
            <a:extLst>
              <a:ext uri="{FF2B5EF4-FFF2-40B4-BE49-F238E27FC236}">
                <a16:creationId xmlns:a16="http://schemas.microsoft.com/office/drawing/2014/main" id="{2D9ECE85-555B-C039-74EF-7C10DF08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53" y="2258891"/>
            <a:ext cx="3854247" cy="191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0FD83-79F6-5AE1-D0E6-D647B74B582D}"/>
              </a:ext>
            </a:extLst>
          </p:cNvPr>
          <p:cNvSpPr txBox="1"/>
          <p:nvPr/>
        </p:nvSpPr>
        <p:spPr>
          <a:xfrm>
            <a:off x="5985600" y="4133049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IL" dirty="0"/>
              <a:t>solation forest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2D73F-11D0-3D67-3D0F-08550BDC4BEB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2813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66E8-1F33-39A1-28CD-6D40560F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Results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DDF46-4798-C11A-6661-D877C53D7C1B}"/>
              </a:ext>
            </a:extLst>
          </p:cNvPr>
          <p:cNvSpPr txBox="1"/>
          <p:nvPr/>
        </p:nvSpPr>
        <p:spPr>
          <a:xfrm>
            <a:off x="871267" y="1448365"/>
            <a:ext cx="6719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results we aim to get: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deep learning framework for Arabic authorship verification.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Combined AraBERT, Siamese Network, DTW, and Isolation Forest.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distinguished authentic texts from impostors.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Clustering showed consistent author style grouping.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Validated effectiveness on Arabic texts.</a:t>
            </a:r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5F75C-0487-CC2A-1AF4-1DD1CE2D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503" y="2571750"/>
            <a:ext cx="1810469" cy="1810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AAF38-5F3E-E221-82FC-695CF3621770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7009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A05D-9006-1B0A-9B0A-20A0C8C0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Evaluation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C82DA-3FD4-5D45-70CA-476A5F3E209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L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10762-E62E-E123-955C-1A417C5C6D68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0259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2" name="Google Shape;7032;p37"/>
          <p:cNvSpPr txBox="1">
            <a:spLocks noGrp="1"/>
          </p:cNvSpPr>
          <p:nvPr>
            <p:ph type="title"/>
          </p:nvPr>
        </p:nvSpPr>
        <p:spPr>
          <a:xfrm>
            <a:off x="726775" y="970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Evaluation Plan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41E412-C4A0-BD06-CA05-3C98B2FB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20235"/>
              </p:ext>
            </p:extLst>
          </p:nvPr>
        </p:nvGraphicFramePr>
        <p:xfrm>
          <a:off x="726775" y="747253"/>
          <a:ext cx="7778126" cy="4357612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45716">
                  <a:extLst>
                    <a:ext uri="{9D8B030D-6E8A-4147-A177-3AD203B41FA5}">
                      <a16:colId xmlns:a16="http://schemas.microsoft.com/office/drawing/2014/main" val="1335473459"/>
                    </a:ext>
                  </a:extLst>
                </a:gridCol>
                <a:gridCol w="3492254">
                  <a:extLst>
                    <a:ext uri="{9D8B030D-6E8A-4147-A177-3AD203B41FA5}">
                      <a16:colId xmlns:a16="http://schemas.microsoft.com/office/drawing/2014/main" val="742992339"/>
                    </a:ext>
                  </a:extLst>
                </a:gridCol>
                <a:gridCol w="3740156">
                  <a:extLst>
                    <a:ext uri="{9D8B030D-6E8A-4147-A177-3AD203B41FA5}">
                      <a16:colId xmlns:a16="http://schemas.microsoft.com/office/drawing/2014/main" val="2861213628"/>
                    </a:ext>
                  </a:extLst>
                </a:gridCol>
              </a:tblGrid>
              <a:tr h="378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Test No.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effectLst/>
                        </a:rPr>
                        <a:t>Test Subject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241493819"/>
                  </a:ext>
                </a:extLst>
              </a:tr>
              <a:tr h="3790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Validate tokenization and normalization: Test Arabic text splitting and standardization.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Accurate and consistent segmentation and formatting of text across the dataset.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1054194458"/>
                  </a:ext>
                </a:extLst>
              </a:tr>
              <a:tr h="5683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Verify stopword removal and stemming: Ensure reduction of uninformative content while preserving key lexical features.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Text retains core meaning and stylistic elements, reducing dimensionality.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3610013363"/>
                  </a:ext>
                </a:extLst>
              </a:tr>
              <a:tr h="5683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Assess AraBERT embeddings: Evaluate the semantic and stylistic representation of text segments.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High-quality embeddings that differentiate writing styles effectively.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3010850050"/>
                  </a:ext>
                </a:extLst>
              </a:tr>
              <a:tr h="5683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Evaluate similarity scoring with Siamese Network: Test how well the model distinguishes between similar and dissimilar text pairs.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Lower distance for same-author pairs; higher distance for different authors.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3083372604"/>
                  </a:ext>
                </a:extLst>
              </a:tr>
              <a:tr h="378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Test robustness to noisy input: Introduce variations like typos or missing chunks.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Minimal accuracy drop; model remains stable under imperfect input.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1752740342"/>
                  </a:ext>
                </a:extLst>
              </a:tr>
              <a:tr h="5683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Validate signal representation and DTW alignment: Examine the numeric representation of style and its distance comparison.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Signal distances reflect meaningful stylistic similarity or difference.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1346117720"/>
                  </a:ext>
                </a:extLst>
              </a:tr>
              <a:tr h="378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Evaluate clustering: Group texts based on similarity using Isolation Forest and k-means.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Clear and interpretable clustering that aligns with author boundaries.</a:t>
                      </a:r>
                      <a:endParaRPr lang="en-I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4086738423"/>
                  </a:ext>
                </a:extLst>
              </a:tr>
              <a:tr h="5683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effectLst/>
                        </a:rPr>
                        <a:t>8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Run end-to-end system test: Assess the framework's full pipeline from raw input to classification.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Consistent and accurate authorship attribution across multiple text cases.</a:t>
                      </a:r>
                      <a:endParaRPr lang="en-I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02" marR="43902" marT="0" marB="0" anchor="ctr"/>
                </a:tc>
                <a:extLst>
                  <a:ext uri="{0D108BD9-81ED-4DB2-BD59-A6C34878D82A}">
                    <a16:rowId xmlns:a16="http://schemas.microsoft.com/office/drawing/2014/main" val="6000403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B5C209-FA5D-B56F-E213-C837A15D34A0}"/>
              </a:ext>
            </a:extLst>
          </p:cNvPr>
          <p:cNvSpPr txBox="1"/>
          <p:nvPr/>
        </p:nvSpPr>
        <p:spPr>
          <a:xfrm>
            <a:off x="8473728" y="4797088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9A73-002C-18EE-B42E-E7C9DF0E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C48DBA-46BD-03BA-B83A-4C1A62243DB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L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8A567-253F-AC3D-752E-58D274DE64DD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742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2B74FA-37BE-467F-7B3A-A1CEDFFBA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850" y="3256115"/>
            <a:ext cx="5736300" cy="1160789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IL" dirty="0"/>
              <a:t>isit our GitHub repo at : </a:t>
            </a:r>
            <a:r>
              <a:rPr lang="en-IL" b="1" dirty="0"/>
              <a:t> </a:t>
            </a:r>
            <a:r>
              <a:rPr lang="en-US" u="sng" dirty="0">
                <a:hlinkClick r:id="rId2"/>
              </a:rPr>
              <a:t>CapstoneProject</a:t>
            </a:r>
            <a:endParaRPr lang="en-US" u="sng" dirty="0"/>
          </a:p>
          <a:p>
            <a:endParaRPr lang="en-IL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BC68D9-D4B7-9CC7-9268-58D312F21CE2}"/>
              </a:ext>
            </a:extLst>
          </p:cNvPr>
          <p:cNvSpPr txBox="1">
            <a:spLocks/>
          </p:cNvSpPr>
          <p:nvPr/>
        </p:nvSpPr>
        <p:spPr>
          <a:xfrm>
            <a:off x="1911300" y="1346782"/>
            <a:ext cx="5321400" cy="151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4500" b="1" i="0" u="none" strike="noStrike" cap="none">
                <a:solidFill>
                  <a:schemeClr val="dk1"/>
                </a:solidFill>
                <a:latin typeface="Gotu"/>
                <a:ea typeface="Gotu"/>
                <a:cs typeface="Gotu"/>
                <a:sym typeface="Go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Gotu"/>
              <a:buNone/>
              <a:defRPr sz="5200" b="1" i="0" u="none" strike="noStrike" cap="none">
                <a:solidFill>
                  <a:srgbClr val="191919"/>
                </a:solidFill>
                <a:latin typeface="Gotu"/>
                <a:ea typeface="Gotu"/>
                <a:cs typeface="Gotu"/>
                <a:sym typeface="Gotu"/>
              </a:defRPr>
            </a:lvl9pPr>
          </a:lstStyle>
          <a:p>
            <a:r>
              <a:rPr lang="en-IL" dirty="0"/>
              <a:t>Thank You!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8924E827-9230-E2A5-AFB0-1BE2EA7CB5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9" y="239844"/>
            <a:ext cx="1992265" cy="4716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5996E-B56D-7C72-0343-495A0290E353}"/>
              </a:ext>
            </a:extLst>
          </p:cNvPr>
          <p:cNvSpPr txBox="1"/>
          <p:nvPr/>
        </p:nvSpPr>
        <p:spPr>
          <a:xfrm>
            <a:off x="8197618" y="4590173"/>
            <a:ext cx="38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07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D0F28BA6-AEC1-FBDA-474E-CAA2DB2D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36" y="1409136"/>
            <a:ext cx="7048370" cy="354732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Key Challenges</a:t>
            </a:r>
          </a:p>
          <a:p>
            <a:pPr lvl="1" algn="l"/>
            <a:r>
              <a:rPr lang="en-US" dirty="0"/>
              <a:t>Classical Arabic texts often have uncertain authorship.</a:t>
            </a:r>
          </a:p>
          <a:p>
            <a:pPr lvl="1" algn="l"/>
            <a:r>
              <a:rPr lang="en-US" dirty="0"/>
              <a:t>Limited computational tools for Arabic vs. manual analysis.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Research Importance</a:t>
            </a:r>
          </a:p>
          <a:p>
            <a:pPr lvl="1" algn="l"/>
            <a:r>
              <a:rPr lang="en-US" dirty="0"/>
              <a:t>Resolves historical text disputes.</a:t>
            </a:r>
          </a:p>
          <a:p>
            <a:pPr lvl="1" algn="l"/>
            <a:r>
              <a:rPr lang="en-US" dirty="0"/>
              <a:t>Enables data-driven authorship analysis in Arabic NLP.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Authorship Attribution</a:t>
            </a:r>
          </a:p>
          <a:p>
            <a:pPr algn="l"/>
            <a:r>
              <a:rPr lang="ar-LB" dirty="0"/>
              <a:t>	</a:t>
            </a:r>
            <a:r>
              <a:rPr lang="en-US" dirty="0"/>
              <a:t>Goal: Verify authorship using linguistic and stylistic patterns.</a:t>
            </a:r>
            <a:endParaRPr lang="ar-LB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D4CC5-8929-90E3-134C-FB4F86DD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36" y="742554"/>
            <a:ext cx="7704000" cy="572700"/>
          </a:xfrm>
        </p:spPr>
        <p:txBody>
          <a:bodyPr/>
          <a:lstStyle/>
          <a:p>
            <a:r>
              <a:rPr lang="en-IL" sz="2000" dirty="0"/>
              <a:t>ANALYSIS OF AUTHORSHIP IN ARABIC 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6475F-3425-42A7-1E16-360A59433F83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500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1C6A-525D-2D4B-6E28-03716866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Arabic Language Challenges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79074-0214-8D18-E5EA-8AEF7F912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846" y="2089678"/>
            <a:ext cx="2715213" cy="845999"/>
          </a:xfrm>
        </p:spPr>
        <p:txBody>
          <a:bodyPr/>
          <a:lstStyle/>
          <a:p>
            <a:pPr marL="0"/>
            <a:r>
              <a:rPr lang="en-US" sz="1200" dirty="0"/>
              <a:t>Root-based word formation Extensive prefix/suffix combinations Example:  </a:t>
            </a:r>
            <a:r>
              <a:rPr lang="he-IL" sz="1200" dirty="0"/>
              <a:t>״ </a:t>
            </a:r>
            <a:r>
              <a:rPr lang="ar-SA" sz="1200" dirty="0"/>
              <a:t>من + كتاب + ها → </a:t>
            </a:r>
            <a:r>
              <a:rPr lang="en-US" sz="1200" dirty="0"/>
              <a:t>from her book"</a:t>
            </a:r>
            <a:endParaRPr lang="en-IL" sz="1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0E53A8-8279-CE1E-816D-17F1FC23C4E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105133" y="2006646"/>
            <a:ext cx="2715213" cy="845999"/>
          </a:xfrm>
        </p:spPr>
        <p:txBody>
          <a:bodyPr/>
          <a:lstStyle/>
          <a:p>
            <a:pPr marL="0" rtl="1"/>
            <a:r>
              <a:rPr lang="en-US" sz="1200" dirty="0"/>
              <a:t>Multiple form:</a:t>
            </a:r>
          </a:p>
          <a:p>
            <a:pPr marL="0" rtl="1"/>
            <a:r>
              <a:rPr lang="ar-SA" dirty="0" err="1"/>
              <a:t>أ</a:t>
            </a:r>
            <a:r>
              <a:rPr lang="ar-SA" dirty="0"/>
              <a:t>، </a:t>
            </a:r>
            <a:r>
              <a:rPr lang="ar-SA" dirty="0" err="1"/>
              <a:t>إ</a:t>
            </a:r>
            <a:r>
              <a:rPr lang="ar-SA" dirty="0"/>
              <a:t>، </a:t>
            </a:r>
            <a:r>
              <a:rPr lang="ar-SA" dirty="0" err="1"/>
              <a:t>آ</a:t>
            </a:r>
            <a:r>
              <a:rPr lang="ar-SA" dirty="0"/>
              <a:t> → </a:t>
            </a:r>
            <a:r>
              <a:rPr lang="ar-SA" dirty="0" err="1"/>
              <a:t>ا</a:t>
            </a:r>
            <a:endParaRPr lang="en-US" dirty="0"/>
          </a:p>
          <a:p>
            <a:pPr marL="0" rtl="1"/>
            <a:r>
              <a:rPr lang="en-US" sz="1200" dirty="0"/>
              <a:t>Diacritic inconsistency Historical spelling variations</a:t>
            </a:r>
            <a:endParaRPr lang="en-IL" sz="1200" dirty="0"/>
          </a:p>
          <a:p>
            <a:pPr marL="0" rtl="1"/>
            <a:r>
              <a:rPr lang="en-US" dirty="0"/>
              <a:t>  </a:t>
            </a:r>
            <a:r>
              <a:rPr lang="he-IL" dirty="0"/>
              <a:t> </a:t>
            </a:r>
            <a:r>
              <a:rPr lang="en-US" dirty="0"/>
              <a:t>  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3CC98-DBC8-8CFB-4433-59316CD093A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85847" y="3615588"/>
            <a:ext cx="2715213" cy="665400"/>
          </a:xfrm>
        </p:spPr>
        <p:txBody>
          <a:bodyPr/>
          <a:lstStyle/>
          <a:p>
            <a:r>
              <a:rPr lang="en-US" sz="1200" dirty="0"/>
              <a:t>Flexible word order (VSO, SVO)</a:t>
            </a:r>
          </a:p>
          <a:p>
            <a:r>
              <a:rPr lang="en-US" sz="1200" dirty="0"/>
              <a:t>Context-dependent meanings</a:t>
            </a:r>
            <a:endParaRPr lang="en-IL" sz="12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5A859C-F5B1-CE0F-7C84-F9BEF93950F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37861" y="3550748"/>
            <a:ext cx="2461964" cy="665400"/>
          </a:xfrm>
        </p:spPr>
        <p:txBody>
          <a:bodyPr/>
          <a:lstStyle/>
          <a:p>
            <a:pPr marL="0"/>
            <a:r>
              <a:rPr lang="en-US" sz="1200" dirty="0"/>
              <a:t>Fewer pre-trained models compared to English Sparse labeled datasets for classical texts</a:t>
            </a:r>
            <a:endParaRPr lang="en-IL" sz="12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F7E18F-E83A-5C0B-DBC5-448C7612EBB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23654" y="1195212"/>
            <a:ext cx="2439600" cy="846000"/>
          </a:xfrm>
        </p:spPr>
        <p:txBody>
          <a:bodyPr/>
          <a:lstStyle/>
          <a:p>
            <a:pPr marL="0"/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Morphological Richness</a:t>
            </a:r>
            <a:endParaRPr lang="en-IL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7A6EFAD-6C58-E5E5-2A6B-0F361860F22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323654" y="3162314"/>
            <a:ext cx="2439600" cy="529610"/>
          </a:xfrm>
        </p:spPr>
        <p:txBody>
          <a:bodyPr/>
          <a:lstStyle/>
          <a:p>
            <a:pPr marL="0"/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Syntactic Flexibility</a:t>
            </a:r>
            <a:endParaRPr lang="en-IL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0749B9F-F536-527F-1007-6DC3466F3E17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149043" y="1195212"/>
            <a:ext cx="2439600" cy="846000"/>
          </a:xfrm>
        </p:spPr>
        <p:txBody>
          <a:bodyPr/>
          <a:lstStyle/>
          <a:p>
            <a:pPr marL="0"/>
            <a:r>
              <a:rPr lang="en-US" sz="2000" b="0" dirty="0">
                <a:solidFill>
                  <a:schemeClr val="accent4">
                    <a:lumMod val="50000"/>
                  </a:schemeClr>
                </a:solidFill>
              </a:rPr>
              <a:t>Orthographic Variability</a:t>
            </a:r>
            <a:endParaRPr lang="en-IL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48A2612-0123-C4CD-BD7C-4B956A113229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149043" y="3162314"/>
            <a:ext cx="2439600" cy="529611"/>
          </a:xfrm>
        </p:spPr>
        <p:txBody>
          <a:bodyPr/>
          <a:lstStyle/>
          <a:p>
            <a:pPr marL="0"/>
            <a:r>
              <a:rPr lang="en-US" sz="1800" b="0" dirty="0">
                <a:solidFill>
                  <a:schemeClr val="accent4">
                    <a:lumMod val="50000"/>
                  </a:schemeClr>
                </a:solidFill>
              </a:rPr>
              <a:t>Limited  Resources</a:t>
            </a:r>
            <a:endParaRPr lang="en-IL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6458E-A7C6-F744-6BA1-D67272F2EE29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60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9" name="Google Shape;7119;p43"/>
          <p:cNvSpPr txBox="1">
            <a:spLocks noGrp="1"/>
          </p:cNvSpPr>
          <p:nvPr>
            <p:ph type="subTitle" idx="1"/>
          </p:nvPr>
        </p:nvSpPr>
        <p:spPr>
          <a:xfrm>
            <a:off x="4711483" y="2951368"/>
            <a:ext cx="3481639" cy="13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/>
            <a:r>
              <a:rPr lang="en-US" sz="1200" dirty="0"/>
              <a:t>Most focus on closed-set attribution (limited author pool)</a:t>
            </a:r>
          </a:p>
          <a:p>
            <a:pPr marL="0"/>
            <a:r>
              <a:rPr lang="en-US" sz="1200" dirty="0"/>
              <a:t>Lack adaptability to classical Arabic characteristics</a:t>
            </a:r>
          </a:p>
          <a:p>
            <a:pPr marL="0"/>
            <a:r>
              <a:rPr lang="en-US" sz="1200" dirty="0"/>
              <a:t>Limited handling of stylistic variation and historical depth</a:t>
            </a:r>
          </a:p>
        </p:txBody>
      </p:sp>
      <p:sp>
        <p:nvSpPr>
          <p:cNvPr id="7120" name="Google Shape;7120;p43"/>
          <p:cNvSpPr txBox="1">
            <a:spLocks noGrp="1"/>
          </p:cNvSpPr>
          <p:nvPr>
            <p:ph type="subTitle" idx="2"/>
          </p:nvPr>
        </p:nvSpPr>
        <p:spPr>
          <a:xfrm>
            <a:off x="531543" y="2951368"/>
            <a:ext cx="3813435" cy="13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/>
            <a:r>
              <a:rPr lang="en-US" sz="1200" dirty="0"/>
              <a:t>AlZahrani &amp; Al-Yahya (2023): ARBERT + AraELECTRA → 96% accuracy on Islamic legal texts</a:t>
            </a:r>
          </a:p>
          <a:p>
            <a:pPr marL="0"/>
            <a:r>
              <a:rPr lang="en-US" sz="1200" dirty="0"/>
              <a:t>Alqurashi et al. (2025): BERT + topic modeling      → F1: 0.97-1.0 on Arabic poetry</a:t>
            </a:r>
          </a:p>
          <a:p>
            <a:pPr marL="0"/>
            <a:r>
              <a:rPr lang="en-US" sz="1200" dirty="0"/>
              <a:t>Howedi et al. (2020): Stylometric features + KNN → 90% accuracy on historical texts</a:t>
            </a:r>
          </a:p>
        </p:txBody>
      </p:sp>
      <p:sp>
        <p:nvSpPr>
          <p:cNvPr id="7121" name="Google Shape;7121;p43"/>
          <p:cNvSpPr txBox="1">
            <a:spLocks noGrp="1"/>
          </p:cNvSpPr>
          <p:nvPr>
            <p:ph type="subTitle" idx="3"/>
          </p:nvPr>
        </p:nvSpPr>
        <p:spPr>
          <a:xfrm>
            <a:off x="825911" y="2221430"/>
            <a:ext cx="3183176" cy="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Current Arabic Authorship Research</a:t>
            </a:r>
            <a:endParaRPr dirty="0"/>
          </a:p>
        </p:txBody>
      </p:sp>
      <p:sp>
        <p:nvSpPr>
          <p:cNvPr id="7122" name="Google Shape;7122;p43"/>
          <p:cNvSpPr txBox="1">
            <a:spLocks noGrp="1"/>
          </p:cNvSpPr>
          <p:nvPr>
            <p:ph type="subTitle" idx="4"/>
          </p:nvPr>
        </p:nvSpPr>
        <p:spPr>
          <a:xfrm>
            <a:off x="4864981" y="2221430"/>
            <a:ext cx="3100703" cy="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Limitations of Existing Approaches</a:t>
            </a:r>
            <a:endParaRPr dirty="0"/>
          </a:p>
        </p:txBody>
      </p:sp>
      <p:sp>
        <p:nvSpPr>
          <p:cNvPr id="7123" name="Google Shape;7123;p43"/>
          <p:cNvSpPr/>
          <p:nvPr/>
        </p:nvSpPr>
        <p:spPr>
          <a:xfrm>
            <a:off x="2064323" y="1405196"/>
            <a:ext cx="747900" cy="747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4" name="Google Shape;7124;p43"/>
          <p:cNvSpPr/>
          <p:nvPr/>
        </p:nvSpPr>
        <p:spPr>
          <a:xfrm>
            <a:off x="6036339" y="1410362"/>
            <a:ext cx="747900" cy="747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24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5" name="Google Shape;7125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Existing Solutions</a:t>
            </a:r>
            <a:endParaRPr dirty="0"/>
          </a:p>
        </p:txBody>
      </p:sp>
      <p:grpSp>
        <p:nvGrpSpPr>
          <p:cNvPr id="7126" name="Google Shape;7126;p43"/>
          <p:cNvGrpSpPr/>
          <p:nvPr/>
        </p:nvGrpSpPr>
        <p:grpSpPr>
          <a:xfrm>
            <a:off x="2259948" y="1637212"/>
            <a:ext cx="356626" cy="283848"/>
            <a:chOff x="1673775" y="1679750"/>
            <a:chExt cx="341400" cy="270100"/>
          </a:xfrm>
        </p:grpSpPr>
        <p:sp>
          <p:nvSpPr>
            <p:cNvPr id="7127" name="Google Shape;7127;p43"/>
            <p:cNvSpPr/>
            <p:nvPr/>
          </p:nvSpPr>
          <p:spPr>
            <a:xfrm>
              <a:off x="1970175" y="1939775"/>
              <a:ext cx="10000" cy="9975"/>
            </a:xfrm>
            <a:custGeom>
              <a:avLst/>
              <a:gdLst/>
              <a:ahLst/>
              <a:cxnLst/>
              <a:rect l="l" t="t" r="r" b="b"/>
              <a:pathLst>
                <a:path w="400" h="399" extrusionOk="0">
                  <a:moveTo>
                    <a:pt x="1" y="0"/>
                  </a:moveTo>
                  <a:lnTo>
                    <a:pt x="1" y="399"/>
                  </a:lnTo>
                  <a:lnTo>
                    <a:pt x="400" y="39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43"/>
            <p:cNvSpPr/>
            <p:nvPr/>
          </p:nvSpPr>
          <p:spPr>
            <a:xfrm>
              <a:off x="1673775" y="1679750"/>
              <a:ext cx="341400" cy="270100"/>
            </a:xfrm>
            <a:custGeom>
              <a:avLst/>
              <a:gdLst/>
              <a:ahLst/>
              <a:cxnLst/>
              <a:rect l="l" t="t" r="r" b="b"/>
              <a:pathLst>
                <a:path w="13656" h="10804" extrusionOk="0">
                  <a:moveTo>
                    <a:pt x="12457" y="400"/>
                  </a:moveTo>
                  <a:lnTo>
                    <a:pt x="12457" y="9202"/>
                  </a:lnTo>
                  <a:lnTo>
                    <a:pt x="8030" y="9202"/>
                  </a:lnTo>
                  <a:cubicBezTo>
                    <a:pt x="7637" y="9202"/>
                    <a:pt x="7284" y="9364"/>
                    <a:pt x="7028" y="9624"/>
                  </a:cubicBezTo>
                  <a:lnTo>
                    <a:pt x="7028" y="1400"/>
                  </a:lnTo>
                  <a:cubicBezTo>
                    <a:pt x="7028" y="848"/>
                    <a:pt x="7475" y="400"/>
                    <a:pt x="8030" y="400"/>
                  </a:cubicBezTo>
                  <a:close/>
                  <a:moveTo>
                    <a:pt x="5626" y="398"/>
                  </a:moveTo>
                  <a:cubicBezTo>
                    <a:pt x="6178" y="398"/>
                    <a:pt x="6628" y="845"/>
                    <a:pt x="6628" y="1398"/>
                  </a:cubicBezTo>
                  <a:lnTo>
                    <a:pt x="6628" y="9621"/>
                  </a:lnTo>
                  <a:cubicBezTo>
                    <a:pt x="6373" y="9362"/>
                    <a:pt x="6017" y="9200"/>
                    <a:pt x="5626" y="9200"/>
                  </a:cubicBezTo>
                  <a:lnTo>
                    <a:pt x="1200" y="9200"/>
                  </a:lnTo>
                  <a:lnTo>
                    <a:pt x="1200" y="2597"/>
                  </a:lnTo>
                  <a:lnTo>
                    <a:pt x="799" y="2597"/>
                  </a:lnTo>
                  <a:lnTo>
                    <a:pt x="799" y="9599"/>
                  </a:lnTo>
                  <a:lnTo>
                    <a:pt x="5628" y="9599"/>
                  </a:lnTo>
                  <a:cubicBezTo>
                    <a:pt x="6111" y="9599"/>
                    <a:pt x="6516" y="9943"/>
                    <a:pt x="6608" y="10400"/>
                  </a:cubicBezTo>
                  <a:lnTo>
                    <a:pt x="401" y="10400"/>
                  </a:lnTo>
                  <a:lnTo>
                    <a:pt x="401" y="1599"/>
                  </a:lnTo>
                  <a:lnTo>
                    <a:pt x="799" y="1599"/>
                  </a:lnTo>
                  <a:lnTo>
                    <a:pt x="799" y="2199"/>
                  </a:lnTo>
                  <a:lnTo>
                    <a:pt x="1200" y="2199"/>
                  </a:lnTo>
                  <a:lnTo>
                    <a:pt x="1200" y="398"/>
                  </a:lnTo>
                  <a:close/>
                  <a:moveTo>
                    <a:pt x="799" y="1"/>
                  </a:moveTo>
                  <a:lnTo>
                    <a:pt x="799" y="1200"/>
                  </a:lnTo>
                  <a:lnTo>
                    <a:pt x="0" y="1200"/>
                  </a:lnTo>
                  <a:lnTo>
                    <a:pt x="0" y="10803"/>
                  </a:lnTo>
                  <a:lnTo>
                    <a:pt x="11457" y="10803"/>
                  </a:lnTo>
                  <a:lnTo>
                    <a:pt x="11457" y="10403"/>
                  </a:lnTo>
                  <a:lnTo>
                    <a:pt x="7049" y="10403"/>
                  </a:lnTo>
                  <a:cubicBezTo>
                    <a:pt x="7142" y="9948"/>
                    <a:pt x="7544" y="9604"/>
                    <a:pt x="8027" y="9604"/>
                  </a:cubicBezTo>
                  <a:lnTo>
                    <a:pt x="12855" y="9604"/>
                  </a:lnTo>
                  <a:lnTo>
                    <a:pt x="12855" y="1601"/>
                  </a:lnTo>
                  <a:lnTo>
                    <a:pt x="13256" y="1601"/>
                  </a:lnTo>
                  <a:lnTo>
                    <a:pt x="13256" y="10403"/>
                  </a:lnTo>
                  <a:lnTo>
                    <a:pt x="12656" y="10403"/>
                  </a:lnTo>
                  <a:lnTo>
                    <a:pt x="12656" y="10803"/>
                  </a:lnTo>
                  <a:lnTo>
                    <a:pt x="13656" y="10803"/>
                  </a:lnTo>
                  <a:lnTo>
                    <a:pt x="13656" y="1200"/>
                  </a:lnTo>
                  <a:lnTo>
                    <a:pt x="12855" y="1200"/>
                  </a:lnTo>
                  <a:lnTo>
                    <a:pt x="12855" y="1"/>
                  </a:lnTo>
                  <a:lnTo>
                    <a:pt x="8027" y="1"/>
                  </a:lnTo>
                  <a:cubicBezTo>
                    <a:pt x="7519" y="1"/>
                    <a:pt x="7072" y="274"/>
                    <a:pt x="6827" y="680"/>
                  </a:cubicBezTo>
                  <a:cubicBezTo>
                    <a:pt x="6583" y="274"/>
                    <a:pt x="6137" y="1"/>
                    <a:pt x="5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43"/>
            <p:cNvSpPr/>
            <p:nvPr/>
          </p:nvSpPr>
          <p:spPr>
            <a:xfrm>
              <a:off x="1899425" y="1730850"/>
              <a:ext cx="35850" cy="52325"/>
            </a:xfrm>
            <a:custGeom>
              <a:avLst/>
              <a:gdLst/>
              <a:ahLst/>
              <a:cxnLst/>
              <a:rect l="l" t="t" r="r" b="b"/>
              <a:pathLst>
                <a:path w="1434" h="2093" extrusionOk="0">
                  <a:moveTo>
                    <a:pt x="691" y="401"/>
                  </a:moveTo>
                  <a:cubicBezTo>
                    <a:pt x="797" y="401"/>
                    <a:pt x="881" y="488"/>
                    <a:pt x="881" y="591"/>
                  </a:cubicBezTo>
                  <a:cubicBezTo>
                    <a:pt x="881" y="695"/>
                    <a:pt x="795" y="779"/>
                    <a:pt x="691" y="779"/>
                  </a:cubicBezTo>
                  <a:lnTo>
                    <a:pt x="401" y="779"/>
                  </a:lnTo>
                  <a:lnTo>
                    <a:pt x="401" y="401"/>
                  </a:lnTo>
                  <a:close/>
                  <a:moveTo>
                    <a:pt x="776" y="1180"/>
                  </a:moveTo>
                  <a:cubicBezTo>
                    <a:pt x="917" y="1180"/>
                    <a:pt x="1032" y="1295"/>
                    <a:pt x="1032" y="1435"/>
                  </a:cubicBezTo>
                  <a:cubicBezTo>
                    <a:pt x="1032" y="1575"/>
                    <a:pt x="917" y="1691"/>
                    <a:pt x="776" y="1691"/>
                  </a:cubicBezTo>
                  <a:cubicBezTo>
                    <a:pt x="706" y="1691"/>
                    <a:pt x="538" y="1691"/>
                    <a:pt x="399" y="1692"/>
                  </a:cubicBezTo>
                  <a:lnTo>
                    <a:pt x="399" y="1180"/>
                  </a:lnTo>
                  <a:close/>
                  <a:moveTo>
                    <a:pt x="1" y="1"/>
                  </a:moveTo>
                  <a:lnTo>
                    <a:pt x="1" y="2092"/>
                  </a:lnTo>
                  <a:lnTo>
                    <a:pt x="200" y="2092"/>
                  </a:lnTo>
                  <a:cubicBezTo>
                    <a:pt x="200" y="2092"/>
                    <a:pt x="652" y="2089"/>
                    <a:pt x="776" y="2089"/>
                  </a:cubicBezTo>
                  <a:cubicBezTo>
                    <a:pt x="1139" y="2089"/>
                    <a:pt x="1431" y="1796"/>
                    <a:pt x="1431" y="1435"/>
                  </a:cubicBezTo>
                  <a:cubicBezTo>
                    <a:pt x="1434" y="1225"/>
                    <a:pt x="1334" y="1038"/>
                    <a:pt x="1180" y="920"/>
                  </a:cubicBezTo>
                  <a:cubicBezTo>
                    <a:pt x="1244" y="826"/>
                    <a:pt x="1280" y="714"/>
                    <a:pt x="1280" y="591"/>
                  </a:cubicBezTo>
                  <a:cubicBezTo>
                    <a:pt x="1280" y="265"/>
                    <a:pt x="1015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43"/>
            <p:cNvSpPr/>
            <p:nvPr/>
          </p:nvSpPr>
          <p:spPr>
            <a:xfrm>
              <a:off x="1748300" y="1731075"/>
              <a:ext cx="46650" cy="53550"/>
            </a:xfrm>
            <a:custGeom>
              <a:avLst/>
              <a:gdLst/>
              <a:ahLst/>
              <a:cxnLst/>
              <a:rect l="l" t="t" r="r" b="b"/>
              <a:pathLst>
                <a:path w="1866" h="2142" extrusionOk="0">
                  <a:moveTo>
                    <a:pt x="937" y="671"/>
                  </a:moveTo>
                  <a:lnTo>
                    <a:pt x="1159" y="1266"/>
                  </a:lnTo>
                  <a:lnTo>
                    <a:pt x="711" y="1266"/>
                  </a:lnTo>
                  <a:lnTo>
                    <a:pt x="937" y="671"/>
                  </a:lnTo>
                  <a:close/>
                  <a:moveTo>
                    <a:pt x="762" y="1"/>
                  </a:moveTo>
                  <a:lnTo>
                    <a:pt x="1" y="1999"/>
                  </a:lnTo>
                  <a:lnTo>
                    <a:pt x="374" y="2141"/>
                  </a:lnTo>
                  <a:lnTo>
                    <a:pt x="558" y="1664"/>
                  </a:lnTo>
                  <a:lnTo>
                    <a:pt x="1312" y="1664"/>
                  </a:lnTo>
                  <a:lnTo>
                    <a:pt x="1491" y="2141"/>
                  </a:lnTo>
                  <a:lnTo>
                    <a:pt x="1865" y="1999"/>
                  </a:lnTo>
                  <a:lnTo>
                    <a:pt x="1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43"/>
            <p:cNvSpPr/>
            <p:nvPr/>
          </p:nvSpPr>
          <p:spPr>
            <a:xfrm>
              <a:off x="1718400" y="1864775"/>
              <a:ext cx="48275" cy="9975"/>
            </a:xfrm>
            <a:custGeom>
              <a:avLst/>
              <a:gdLst/>
              <a:ahLst/>
              <a:cxnLst/>
              <a:rect l="l" t="t" r="r" b="b"/>
              <a:pathLst>
                <a:path w="1931" h="399" extrusionOk="0">
                  <a:moveTo>
                    <a:pt x="0" y="0"/>
                  </a:moveTo>
                  <a:lnTo>
                    <a:pt x="0" y="399"/>
                  </a:lnTo>
                  <a:lnTo>
                    <a:pt x="1930" y="399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43"/>
            <p:cNvSpPr/>
            <p:nvPr/>
          </p:nvSpPr>
          <p:spPr>
            <a:xfrm>
              <a:off x="1718400" y="1839725"/>
              <a:ext cx="106475" cy="10025"/>
            </a:xfrm>
            <a:custGeom>
              <a:avLst/>
              <a:gdLst/>
              <a:ahLst/>
              <a:cxnLst/>
              <a:rect l="l" t="t" r="r" b="b"/>
              <a:pathLst>
                <a:path w="4259" h="401" extrusionOk="0">
                  <a:moveTo>
                    <a:pt x="0" y="1"/>
                  </a:moveTo>
                  <a:lnTo>
                    <a:pt x="0" y="401"/>
                  </a:lnTo>
                  <a:lnTo>
                    <a:pt x="4259" y="401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43"/>
            <p:cNvSpPr/>
            <p:nvPr/>
          </p:nvSpPr>
          <p:spPr>
            <a:xfrm>
              <a:off x="1922325" y="1819725"/>
              <a:ext cx="48275" cy="10025"/>
            </a:xfrm>
            <a:custGeom>
              <a:avLst/>
              <a:gdLst/>
              <a:ahLst/>
              <a:cxnLst/>
              <a:rect l="l" t="t" r="r" b="b"/>
              <a:pathLst>
                <a:path w="1931" h="401" extrusionOk="0">
                  <a:moveTo>
                    <a:pt x="1" y="0"/>
                  </a:moveTo>
                  <a:lnTo>
                    <a:pt x="1" y="400"/>
                  </a:lnTo>
                  <a:lnTo>
                    <a:pt x="1931" y="400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43"/>
            <p:cNvSpPr/>
            <p:nvPr/>
          </p:nvSpPr>
          <p:spPr>
            <a:xfrm>
              <a:off x="1776600" y="1864775"/>
              <a:ext cx="48275" cy="9975"/>
            </a:xfrm>
            <a:custGeom>
              <a:avLst/>
              <a:gdLst/>
              <a:ahLst/>
              <a:cxnLst/>
              <a:rect l="l" t="t" r="r" b="b"/>
              <a:pathLst>
                <a:path w="1931" h="399" extrusionOk="0">
                  <a:moveTo>
                    <a:pt x="1" y="0"/>
                  </a:moveTo>
                  <a:lnTo>
                    <a:pt x="1" y="399"/>
                  </a:lnTo>
                  <a:lnTo>
                    <a:pt x="1931" y="399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43"/>
            <p:cNvSpPr/>
            <p:nvPr/>
          </p:nvSpPr>
          <p:spPr>
            <a:xfrm>
              <a:off x="1776600" y="1819725"/>
              <a:ext cx="48275" cy="10025"/>
            </a:xfrm>
            <a:custGeom>
              <a:avLst/>
              <a:gdLst/>
              <a:ahLst/>
              <a:cxnLst/>
              <a:rect l="l" t="t" r="r" b="b"/>
              <a:pathLst>
                <a:path w="1931" h="401" extrusionOk="0">
                  <a:moveTo>
                    <a:pt x="1" y="0"/>
                  </a:moveTo>
                  <a:lnTo>
                    <a:pt x="1" y="400"/>
                  </a:lnTo>
                  <a:lnTo>
                    <a:pt x="1931" y="400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43"/>
            <p:cNvSpPr/>
            <p:nvPr/>
          </p:nvSpPr>
          <p:spPr>
            <a:xfrm>
              <a:off x="1718400" y="1819725"/>
              <a:ext cx="48275" cy="10025"/>
            </a:xfrm>
            <a:custGeom>
              <a:avLst/>
              <a:gdLst/>
              <a:ahLst/>
              <a:cxnLst/>
              <a:rect l="l" t="t" r="r" b="b"/>
              <a:pathLst>
                <a:path w="1931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930" y="400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43"/>
            <p:cNvSpPr/>
            <p:nvPr/>
          </p:nvSpPr>
          <p:spPr>
            <a:xfrm>
              <a:off x="1864075" y="1839725"/>
              <a:ext cx="106475" cy="10025"/>
            </a:xfrm>
            <a:custGeom>
              <a:avLst/>
              <a:gdLst/>
              <a:ahLst/>
              <a:cxnLst/>
              <a:rect l="l" t="t" r="r" b="b"/>
              <a:pathLst>
                <a:path w="4259" h="401" extrusionOk="0">
                  <a:moveTo>
                    <a:pt x="0" y="1"/>
                  </a:moveTo>
                  <a:lnTo>
                    <a:pt x="0" y="401"/>
                  </a:lnTo>
                  <a:lnTo>
                    <a:pt x="4259" y="401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43"/>
            <p:cNvSpPr/>
            <p:nvPr/>
          </p:nvSpPr>
          <p:spPr>
            <a:xfrm>
              <a:off x="1864075" y="1819725"/>
              <a:ext cx="48275" cy="10025"/>
            </a:xfrm>
            <a:custGeom>
              <a:avLst/>
              <a:gdLst/>
              <a:ahLst/>
              <a:cxnLst/>
              <a:rect l="l" t="t" r="r" b="b"/>
              <a:pathLst>
                <a:path w="1931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930" y="400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43"/>
            <p:cNvSpPr/>
            <p:nvPr/>
          </p:nvSpPr>
          <p:spPr>
            <a:xfrm>
              <a:off x="1922325" y="1864775"/>
              <a:ext cx="48275" cy="9975"/>
            </a:xfrm>
            <a:custGeom>
              <a:avLst/>
              <a:gdLst/>
              <a:ahLst/>
              <a:cxnLst/>
              <a:rect l="l" t="t" r="r" b="b"/>
              <a:pathLst>
                <a:path w="1931" h="399" extrusionOk="0">
                  <a:moveTo>
                    <a:pt x="1" y="0"/>
                  </a:moveTo>
                  <a:lnTo>
                    <a:pt x="1" y="399"/>
                  </a:lnTo>
                  <a:lnTo>
                    <a:pt x="1931" y="399"/>
                  </a:lnTo>
                  <a:lnTo>
                    <a:pt x="19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43"/>
            <p:cNvSpPr/>
            <p:nvPr/>
          </p:nvSpPr>
          <p:spPr>
            <a:xfrm>
              <a:off x="1864075" y="1864775"/>
              <a:ext cx="48275" cy="9975"/>
            </a:xfrm>
            <a:custGeom>
              <a:avLst/>
              <a:gdLst/>
              <a:ahLst/>
              <a:cxnLst/>
              <a:rect l="l" t="t" r="r" b="b"/>
              <a:pathLst>
                <a:path w="1931" h="399" extrusionOk="0">
                  <a:moveTo>
                    <a:pt x="0" y="0"/>
                  </a:moveTo>
                  <a:lnTo>
                    <a:pt x="0" y="399"/>
                  </a:lnTo>
                  <a:lnTo>
                    <a:pt x="1930" y="399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43"/>
            <p:cNvSpPr/>
            <p:nvPr/>
          </p:nvSpPr>
          <p:spPr>
            <a:xfrm>
              <a:off x="1718400" y="1884775"/>
              <a:ext cx="106475" cy="10000"/>
            </a:xfrm>
            <a:custGeom>
              <a:avLst/>
              <a:gdLst/>
              <a:ahLst/>
              <a:cxnLst/>
              <a:rect l="l" t="t" r="r" b="b"/>
              <a:pathLst>
                <a:path w="425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4259" y="400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43"/>
            <p:cNvSpPr/>
            <p:nvPr/>
          </p:nvSpPr>
          <p:spPr>
            <a:xfrm>
              <a:off x="1864075" y="1884775"/>
              <a:ext cx="106475" cy="10000"/>
            </a:xfrm>
            <a:custGeom>
              <a:avLst/>
              <a:gdLst/>
              <a:ahLst/>
              <a:cxnLst/>
              <a:rect l="l" t="t" r="r" b="b"/>
              <a:pathLst>
                <a:path w="425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4259" y="400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43"/>
            <p:cNvSpPr/>
            <p:nvPr/>
          </p:nvSpPr>
          <p:spPr>
            <a:xfrm>
              <a:off x="1718400" y="1709625"/>
              <a:ext cx="106475" cy="95050"/>
            </a:xfrm>
            <a:custGeom>
              <a:avLst/>
              <a:gdLst/>
              <a:ahLst/>
              <a:cxnLst/>
              <a:rect l="l" t="t" r="r" b="b"/>
              <a:pathLst>
                <a:path w="4259" h="3802" extrusionOk="0">
                  <a:moveTo>
                    <a:pt x="3859" y="399"/>
                  </a:moveTo>
                  <a:lnTo>
                    <a:pt x="3859" y="3401"/>
                  </a:lnTo>
                  <a:lnTo>
                    <a:pt x="401" y="3401"/>
                  </a:lnTo>
                  <a:lnTo>
                    <a:pt x="401" y="399"/>
                  </a:lnTo>
                  <a:close/>
                  <a:moveTo>
                    <a:pt x="0" y="1"/>
                  </a:moveTo>
                  <a:lnTo>
                    <a:pt x="0" y="3801"/>
                  </a:lnTo>
                  <a:lnTo>
                    <a:pt x="4259" y="3801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43"/>
            <p:cNvSpPr/>
            <p:nvPr/>
          </p:nvSpPr>
          <p:spPr>
            <a:xfrm>
              <a:off x="1864075" y="1709625"/>
              <a:ext cx="106475" cy="95050"/>
            </a:xfrm>
            <a:custGeom>
              <a:avLst/>
              <a:gdLst/>
              <a:ahLst/>
              <a:cxnLst/>
              <a:rect l="l" t="t" r="r" b="b"/>
              <a:pathLst>
                <a:path w="4259" h="3802" extrusionOk="0">
                  <a:moveTo>
                    <a:pt x="3860" y="399"/>
                  </a:moveTo>
                  <a:lnTo>
                    <a:pt x="3860" y="3401"/>
                  </a:lnTo>
                  <a:lnTo>
                    <a:pt x="402" y="3401"/>
                  </a:lnTo>
                  <a:lnTo>
                    <a:pt x="402" y="399"/>
                  </a:lnTo>
                  <a:close/>
                  <a:moveTo>
                    <a:pt x="0" y="1"/>
                  </a:moveTo>
                  <a:lnTo>
                    <a:pt x="0" y="3801"/>
                  </a:lnTo>
                  <a:lnTo>
                    <a:pt x="4259" y="3801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43"/>
            <p:cNvSpPr/>
            <p:nvPr/>
          </p:nvSpPr>
          <p:spPr>
            <a:xfrm>
              <a:off x="1940550" y="1729600"/>
              <a:ext cx="10000" cy="10000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1" y="1"/>
                  </a:moveTo>
                  <a:lnTo>
                    <a:pt x="1" y="399"/>
                  </a:lnTo>
                  <a:lnTo>
                    <a:pt x="399" y="39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43"/>
            <p:cNvSpPr/>
            <p:nvPr/>
          </p:nvSpPr>
          <p:spPr>
            <a:xfrm>
              <a:off x="1794875" y="1729600"/>
              <a:ext cx="10000" cy="10000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1" y="1"/>
                  </a:moveTo>
                  <a:lnTo>
                    <a:pt x="1" y="399"/>
                  </a:lnTo>
                  <a:lnTo>
                    <a:pt x="399" y="399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7" name="Google Shape;7147;p43"/>
          <p:cNvGrpSpPr/>
          <p:nvPr/>
        </p:nvGrpSpPr>
        <p:grpSpPr>
          <a:xfrm>
            <a:off x="6231982" y="1616924"/>
            <a:ext cx="356628" cy="334771"/>
            <a:chOff x="5772800" y="2647150"/>
            <a:chExt cx="341500" cy="323200"/>
          </a:xfrm>
        </p:grpSpPr>
        <p:sp>
          <p:nvSpPr>
            <p:cNvPr id="7148" name="Google Shape;7148;p43"/>
            <p:cNvSpPr/>
            <p:nvPr/>
          </p:nvSpPr>
          <p:spPr>
            <a:xfrm>
              <a:off x="5772800" y="2647150"/>
              <a:ext cx="341500" cy="323200"/>
            </a:xfrm>
            <a:custGeom>
              <a:avLst/>
              <a:gdLst/>
              <a:ahLst/>
              <a:cxnLst/>
              <a:rect l="l" t="t" r="r" b="b"/>
              <a:pathLst>
                <a:path w="13660" h="12928" extrusionOk="0">
                  <a:moveTo>
                    <a:pt x="5630" y="401"/>
                  </a:moveTo>
                  <a:cubicBezTo>
                    <a:pt x="6181" y="401"/>
                    <a:pt x="6631" y="848"/>
                    <a:pt x="6631" y="1401"/>
                  </a:cubicBezTo>
                  <a:lnTo>
                    <a:pt x="6631" y="6060"/>
                  </a:lnTo>
                  <a:cubicBezTo>
                    <a:pt x="6525" y="6004"/>
                    <a:pt x="6406" y="5971"/>
                    <a:pt x="6279" y="5971"/>
                  </a:cubicBezTo>
                  <a:cubicBezTo>
                    <a:pt x="6152" y="5971"/>
                    <a:pt x="6032" y="6002"/>
                    <a:pt x="5926" y="6058"/>
                  </a:cubicBezTo>
                  <a:lnTo>
                    <a:pt x="5926" y="5029"/>
                  </a:lnTo>
                  <a:lnTo>
                    <a:pt x="5784" y="4320"/>
                  </a:lnTo>
                  <a:cubicBezTo>
                    <a:pt x="5698" y="3887"/>
                    <a:pt x="5404" y="3607"/>
                    <a:pt x="5036" y="3607"/>
                  </a:cubicBezTo>
                  <a:cubicBezTo>
                    <a:pt x="4803" y="3607"/>
                    <a:pt x="4568" y="3719"/>
                    <a:pt x="4421" y="3895"/>
                  </a:cubicBezTo>
                  <a:cubicBezTo>
                    <a:pt x="4301" y="4043"/>
                    <a:pt x="4251" y="4222"/>
                    <a:pt x="4287" y="4398"/>
                  </a:cubicBezTo>
                  <a:lnTo>
                    <a:pt x="4421" y="5069"/>
                  </a:lnTo>
                  <a:lnTo>
                    <a:pt x="4421" y="7040"/>
                  </a:lnTo>
                  <a:lnTo>
                    <a:pt x="3621" y="7733"/>
                  </a:lnTo>
                  <a:lnTo>
                    <a:pt x="3621" y="9203"/>
                  </a:lnTo>
                  <a:lnTo>
                    <a:pt x="1203" y="9203"/>
                  </a:lnTo>
                  <a:lnTo>
                    <a:pt x="1203" y="401"/>
                  </a:lnTo>
                  <a:close/>
                  <a:moveTo>
                    <a:pt x="12460" y="401"/>
                  </a:moveTo>
                  <a:lnTo>
                    <a:pt x="12460" y="9203"/>
                  </a:lnTo>
                  <a:lnTo>
                    <a:pt x="9242" y="9203"/>
                  </a:lnTo>
                  <a:lnTo>
                    <a:pt x="9242" y="7278"/>
                  </a:lnTo>
                  <a:cubicBezTo>
                    <a:pt x="9240" y="6861"/>
                    <a:pt x="8904" y="6524"/>
                    <a:pt x="8488" y="6524"/>
                  </a:cubicBezTo>
                  <a:cubicBezTo>
                    <a:pt x="8328" y="6524"/>
                    <a:pt x="8180" y="6574"/>
                    <a:pt x="8057" y="6663"/>
                  </a:cubicBezTo>
                  <a:cubicBezTo>
                    <a:pt x="7932" y="6417"/>
                    <a:pt x="7678" y="6250"/>
                    <a:pt x="7385" y="6250"/>
                  </a:cubicBezTo>
                  <a:cubicBezTo>
                    <a:pt x="7258" y="6250"/>
                    <a:pt x="7138" y="6283"/>
                    <a:pt x="7032" y="6337"/>
                  </a:cubicBezTo>
                  <a:lnTo>
                    <a:pt x="7032" y="1401"/>
                  </a:lnTo>
                  <a:cubicBezTo>
                    <a:pt x="7032" y="850"/>
                    <a:pt x="7480" y="401"/>
                    <a:pt x="8033" y="401"/>
                  </a:cubicBezTo>
                  <a:close/>
                  <a:moveTo>
                    <a:pt x="13259" y="1602"/>
                  </a:moveTo>
                  <a:lnTo>
                    <a:pt x="13259" y="10404"/>
                  </a:lnTo>
                  <a:lnTo>
                    <a:pt x="9033" y="10404"/>
                  </a:lnTo>
                  <a:lnTo>
                    <a:pt x="9239" y="9943"/>
                  </a:lnTo>
                  <a:lnTo>
                    <a:pt x="9239" y="9604"/>
                  </a:lnTo>
                  <a:lnTo>
                    <a:pt x="12857" y="9604"/>
                  </a:lnTo>
                  <a:lnTo>
                    <a:pt x="12857" y="1602"/>
                  </a:lnTo>
                  <a:close/>
                  <a:moveTo>
                    <a:pt x="804" y="1"/>
                  </a:moveTo>
                  <a:lnTo>
                    <a:pt x="804" y="1200"/>
                  </a:lnTo>
                  <a:lnTo>
                    <a:pt x="4" y="1200"/>
                  </a:lnTo>
                  <a:lnTo>
                    <a:pt x="4" y="2202"/>
                  </a:lnTo>
                  <a:lnTo>
                    <a:pt x="402" y="2202"/>
                  </a:lnTo>
                  <a:lnTo>
                    <a:pt x="402" y="1602"/>
                  </a:lnTo>
                  <a:lnTo>
                    <a:pt x="801" y="1602"/>
                  </a:lnTo>
                  <a:lnTo>
                    <a:pt x="801" y="9604"/>
                  </a:lnTo>
                  <a:lnTo>
                    <a:pt x="3621" y="9604"/>
                  </a:lnTo>
                  <a:lnTo>
                    <a:pt x="3621" y="9982"/>
                  </a:lnTo>
                  <a:lnTo>
                    <a:pt x="4072" y="10404"/>
                  </a:lnTo>
                  <a:lnTo>
                    <a:pt x="401" y="10404"/>
                  </a:lnTo>
                  <a:lnTo>
                    <a:pt x="401" y="2602"/>
                  </a:lnTo>
                  <a:lnTo>
                    <a:pt x="1" y="2602"/>
                  </a:lnTo>
                  <a:lnTo>
                    <a:pt x="1" y="10804"/>
                  </a:lnTo>
                  <a:lnTo>
                    <a:pt x="4504" y="10804"/>
                  </a:lnTo>
                  <a:lnTo>
                    <a:pt x="4959" y="11230"/>
                  </a:lnTo>
                  <a:lnTo>
                    <a:pt x="4959" y="12927"/>
                  </a:lnTo>
                  <a:lnTo>
                    <a:pt x="6222" y="12927"/>
                  </a:lnTo>
                  <a:lnTo>
                    <a:pt x="6222" y="12529"/>
                  </a:lnTo>
                  <a:lnTo>
                    <a:pt x="5357" y="12529"/>
                  </a:lnTo>
                  <a:lnTo>
                    <a:pt x="5357" y="11370"/>
                  </a:lnTo>
                  <a:lnTo>
                    <a:pt x="5893" y="11435"/>
                  </a:lnTo>
                  <a:lnTo>
                    <a:pt x="5941" y="11038"/>
                  </a:lnTo>
                  <a:lnTo>
                    <a:pt x="5247" y="10952"/>
                  </a:lnTo>
                  <a:lnTo>
                    <a:pt x="4019" y="9811"/>
                  </a:lnTo>
                  <a:lnTo>
                    <a:pt x="4019" y="7918"/>
                  </a:lnTo>
                  <a:lnTo>
                    <a:pt x="4420" y="7571"/>
                  </a:lnTo>
                  <a:lnTo>
                    <a:pt x="4420" y="9237"/>
                  </a:lnTo>
                  <a:lnTo>
                    <a:pt x="4818" y="9237"/>
                  </a:lnTo>
                  <a:lnTo>
                    <a:pt x="4818" y="5032"/>
                  </a:lnTo>
                  <a:lnTo>
                    <a:pt x="4677" y="4323"/>
                  </a:lnTo>
                  <a:cubicBezTo>
                    <a:pt x="4664" y="4266"/>
                    <a:pt x="4681" y="4209"/>
                    <a:pt x="4726" y="4152"/>
                  </a:cubicBezTo>
                  <a:cubicBezTo>
                    <a:pt x="4797" y="4066"/>
                    <a:pt x="4920" y="4010"/>
                    <a:pt x="5033" y="4010"/>
                  </a:cubicBezTo>
                  <a:cubicBezTo>
                    <a:pt x="5290" y="4010"/>
                    <a:pt x="5370" y="4309"/>
                    <a:pt x="5388" y="4401"/>
                  </a:cubicBezTo>
                  <a:lnTo>
                    <a:pt x="5524" y="5074"/>
                  </a:lnTo>
                  <a:lnTo>
                    <a:pt x="5524" y="7691"/>
                  </a:lnTo>
                  <a:lnTo>
                    <a:pt x="5923" y="7691"/>
                  </a:lnTo>
                  <a:lnTo>
                    <a:pt x="5923" y="6723"/>
                  </a:lnTo>
                  <a:cubicBezTo>
                    <a:pt x="5923" y="6529"/>
                    <a:pt x="6080" y="6371"/>
                    <a:pt x="6275" y="6371"/>
                  </a:cubicBezTo>
                  <a:cubicBezTo>
                    <a:pt x="6469" y="6371"/>
                    <a:pt x="6627" y="6529"/>
                    <a:pt x="6627" y="6723"/>
                  </a:cubicBezTo>
                  <a:lnTo>
                    <a:pt x="6627" y="7828"/>
                  </a:lnTo>
                  <a:lnTo>
                    <a:pt x="7027" y="7828"/>
                  </a:lnTo>
                  <a:lnTo>
                    <a:pt x="7027" y="7001"/>
                  </a:lnTo>
                  <a:cubicBezTo>
                    <a:pt x="7027" y="6806"/>
                    <a:pt x="7184" y="6649"/>
                    <a:pt x="7379" y="6649"/>
                  </a:cubicBezTo>
                  <a:cubicBezTo>
                    <a:pt x="7574" y="6649"/>
                    <a:pt x="7731" y="6806"/>
                    <a:pt x="7731" y="7001"/>
                  </a:cubicBezTo>
                  <a:lnTo>
                    <a:pt x="7731" y="7966"/>
                  </a:lnTo>
                  <a:lnTo>
                    <a:pt x="8130" y="7966"/>
                  </a:lnTo>
                  <a:lnTo>
                    <a:pt x="8130" y="7275"/>
                  </a:lnTo>
                  <a:cubicBezTo>
                    <a:pt x="8130" y="7080"/>
                    <a:pt x="8289" y="6923"/>
                    <a:pt x="8483" y="6923"/>
                  </a:cubicBezTo>
                  <a:cubicBezTo>
                    <a:pt x="8678" y="6923"/>
                    <a:pt x="8835" y="7080"/>
                    <a:pt x="8835" y="7275"/>
                  </a:cubicBezTo>
                  <a:lnTo>
                    <a:pt x="8835" y="9857"/>
                  </a:lnTo>
                  <a:lnTo>
                    <a:pt x="8346" y="10957"/>
                  </a:lnTo>
                  <a:lnTo>
                    <a:pt x="7700" y="11037"/>
                  </a:lnTo>
                  <a:lnTo>
                    <a:pt x="7748" y="11434"/>
                  </a:lnTo>
                  <a:lnTo>
                    <a:pt x="8284" y="11368"/>
                  </a:lnTo>
                  <a:lnTo>
                    <a:pt x="8284" y="12527"/>
                  </a:lnTo>
                  <a:lnTo>
                    <a:pt x="7420" y="12527"/>
                  </a:lnTo>
                  <a:lnTo>
                    <a:pt x="7420" y="12926"/>
                  </a:lnTo>
                  <a:lnTo>
                    <a:pt x="8683" y="12926"/>
                  </a:lnTo>
                  <a:lnTo>
                    <a:pt x="8683" y="11183"/>
                  </a:lnTo>
                  <a:lnTo>
                    <a:pt x="8853" y="10801"/>
                  </a:lnTo>
                  <a:lnTo>
                    <a:pt x="13659" y="10803"/>
                  </a:lnTo>
                  <a:lnTo>
                    <a:pt x="13659" y="1200"/>
                  </a:lnTo>
                  <a:lnTo>
                    <a:pt x="12860" y="1200"/>
                  </a:lnTo>
                  <a:lnTo>
                    <a:pt x="12860" y="1"/>
                  </a:lnTo>
                  <a:lnTo>
                    <a:pt x="8032" y="1"/>
                  </a:lnTo>
                  <a:cubicBezTo>
                    <a:pt x="7522" y="1"/>
                    <a:pt x="7075" y="273"/>
                    <a:pt x="6832" y="681"/>
                  </a:cubicBezTo>
                  <a:cubicBezTo>
                    <a:pt x="6586" y="273"/>
                    <a:pt x="6141" y="1"/>
                    <a:pt x="5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43"/>
            <p:cNvSpPr/>
            <p:nvPr/>
          </p:nvSpPr>
          <p:spPr>
            <a:xfrm>
              <a:off x="5938375" y="2960275"/>
              <a:ext cx="10000" cy="10025"/>
            </a:xfrm>
            <a:custGeom>
              <a:avLst/>
              <a:gdLst/>
              <a:ahLst/>
              <a:cxnLst/>
              <a:rect l="l" t="t" r="r" b="b"/>
              <a:pathLst>
                <a:path w="400" h="401" extrusionOk="0">
                  <a:moveTo>
                    <a:pt x="1" y="1"/>
                  </a:moveTo>
                  <a:lnTo>
                    <a:pt x="1" y="401"/>
                  </a:lnTo>
                  <a:lnTo>
                    <a:pt x="399" y="40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43"/>
            <p:cNvSpPr/>
            <p:nvPr/>
          </p:nvSpPr>
          <p:spPr>
            <a:xfrm>
              <a:off x="6021400" y="2719275"/>
              <a:ext cx="47875" cy="10000"/>
            </a:xfrm>
            <a:custGeom>
              <a:avLst/>
              <a:gdLst/>
              <a:ahLst/>
              <a:cxnLst/>
              <a:rect l="l" t="t" r="r" b="b"/>
              <a:pathLst>
                <a:path w="1915" h="400" extrusionOk="0">
                  <a:moveTo>
                    <a:pt x="0" y="1"/>
                  </a:moveTo>
                  <a:lnTo>
                    <a:pt x="0" y="399"/>
                  </a:lnTo>
                  <a:lnTo>
                    <a:pt x="1915" y="39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43"/>
            <p:cNvSpPr/>
            <p:nvPr/>
          </p:nvSpPr>
          <p:spPr>
            <a:xfrm>
              <a:off x="6013775" y="2799300"/>
              <a:ext cx="55500" cy="10000"/>
            </a:xfrm>
            <a:custGeom>
              <a:avLst/>
              <a:gdLst/>
              <a:ahLst/>
              <a:cxnLst/>
              <a:rect l="l" t="t" r="r" b="b"/>
              <a:pathLst>
                <a:path w="2220" h="400" extrusionOk="0">
                  <a:moveTo>
                    <a:pt x="0" y="0"/>
                  </a:moveTo>
                  <a:lnTo>
                    <a:pt x="0" y="399"/>
                  </a:lnTo>
                  <a:lnTo>
                    <a:pt x="2220" y="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43"/>
            <p:cNvSpPr/>
            <p:nvPr/>
          </p:nvSpPr>
          <p:spPr>
            <a:xfrm>
              <a:off x="6013775" y="2819275"/>
              <a:ext cx="55500" cy="10025"/>
            </a:xfrm>
            <a:custGeom>
              <a:avLst/>
              <a:gdLst/>
              <a:ahLst/>
              <a:cxnLst/>
              <a:rect l="l" t="t" r="r" b="b"/>
              <a:pathLst>
                <a:path w="2220" h="401" extrusionOk="0">
                  <a:moveTo>
                    <a:pt x="0" y="0"/>
                  </a:moveTo>
                  <a:lnTo>
                    <a:pt x="0" y="401"/>
                  </a:lnTo>
                  <a:lnTo>
                    <a:pt x="2220" y="401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43"/>
            <p:cNvSpPr/>
            <p:nvPr/>
          </p:nvSpPr>
          <p:spPr>
            <a:xfrm>
              <a:off x="6013775" y="2839300"/>
              <a:ext cx="55500" cy="9975"/>
            </a:xfrm>
            <a:custGeom>
              <a:avLst/>
              <a:gdLst/>
              <a:ahLst/>
              <a:cxnLst/>
              <a:rect l="l" t="t" r="r" b="b"/>
              <a:pathLst>
                <a:path w="2220" h="399" extrusionOk="0">
                  <a:moveTo>
                    <a:pt x="0" y="0"/>
                  </a:moveTo>
                  <a:lnTo>
                    <a:pt x="0" y="399"/>
                  </a:lnTo>
                  <a:lnTo>
                    <a:pt x="2220" y="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43"/>
            <p:cNvSpPr/>
            <p:nvPr/>
          </p:nvSpPr>
          <p:spPr>
            <a:xfrm>
              <a:off x="6021400" y="2759275"/>
              <a:ext cx="47875" cy="9975"/>
            </a:xfrm>
            <a:custGeom>
              <a:avLst/>
              <a:gdLst/>
              <a:ahLst/>
              <a:cxnLst/>
              <a:rect l="l" t="t" r="r" b="b"/>
              <a:pathLst>
                <a:path w="1915" h="399" extrusionOk="0">
                  <a:moveTo>
                    <a:pt x="0" y="0"/>
                  </a:moveTo>
                  <a:lnTo>
                    <a:pt x="0" y="399"/>
                  </a:lnTo>
                  <a:lnTo>
                    <a:pt x="1915" y="399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43"/>
            <p:cNvSpPr/>
            <p:nvPr/>
          </p:nvSpPr>
          <p:spPr>
            <a:xfrm>
              <a:off x="5963575" y="2759275"/>
              <a:ext cx="47875" cy="9975"/>
            </a:xfrm>
            <a:custGeom>
              <a:avLst/>
              <a:gdLst/>
              <a:ahLst/>
              <a:cxnLst/>
              <a:rect l="l" t="t" r="r" b="b"/>
              <a:pathLst>
                <a:path w="1915" h="399" extrusionOk="0">
                  <a:moveTo>
                    <a:pt x="0" y="0"/>
                  </a:moveTo>
                  <a:lnTo>
                    <a:pt x="0" y="399"/>
                  </a:lnTo>
                  <a:lnTo>
                    <a:pt x="1915" y="399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43"/>
            <p:cNvSpPr/>
            <p:nvPr/>
          </p:nvSpPr>
          <p:spPr>
            <a:xfrm>
              <a:off x="5978575" y="2779275"/>
              <a:ext cx="90700" cy="10000"/>
            </a:xfrm>
            <a:custGeom>
              <a:avLst/>
              <a:gdLst/>
              <a:ahLst/>
              <a:cxnLst/>
              <a:rect l="l" t="t" r="r" b="b"/>
              <a:pathLst>
                <a:path w="3628" h="400" extrusionOk="0">
                  <a:moveTo>
                    <a:pt x="0" y="1"/>
                  </a:moveTo>
                  <a:lnTo>
                    <a:pt x="0" y="400"/>
                  </a:lnTo>
                  <a:lnTo>
                    <a:pt x="3628" y="400"/>
                  </a:lnTo>
                  <a:lnTo>
                    <a:pt x="36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43"/>
            <p:cNvSpPr/>
            <p:nvPr/>
          </p:nvSpPr>
          <p:spPr>
            <a:xfrm>
              <a:off x="5963575" y="2719275"/>
              <a:ext cx="47875" cy="10000"/>
            </a:xfrm>
            <a:custGeom>
              <a:avLst/>
              <a:gdLst/>
              <a:ahLst/>
              <a:cxnLst/>
              <a:rect l="l" t="t" r="r" b="b"/>
              <a:pathLst>
                <a:path w="1915" h="400" extrusionOk="0">
                  <a:moveTo>
                    <a:pt x="0" y="1"/>
                  </a:moveTo>
                  <a:lnTo>
                    <a:pt x="0" y="399"/>
                  </a:lnTo>
                  <a:lnTo>
                    <a:pt x="1915" y="39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43"/>
            <p:cNvSpPr/>
            <p:nvPr/>
          </p:nvSpPr>
          <p:spPr>
            <a:xfrm>
              <a:off x="5963575" y="2699250"/>
              <a:ext cx="105700" cy="10000"/>
            </a:xfrm>
            <a:custGeom>
              <a:avLst/>
              <a:gdLst/>
              <a:ahLst/>
              <a:cxnLst/>
              <a:rect l="l" t="t" r="r" b="b"/>
              <a:pathLst>
                <a:path w="4228" h="400" extrusionOk="0">
                  <a:moveTo>
                    <a:pt x="0" y="1"/>
                  </a:moveTo>
                  <a:lnTo>
                    <a:pt x="0" y="400"/>
                  </a:lnTo>
                  <a:lnTo>
                    <a:pt x="4228" y="40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43"/>
            <p:cNvSpPr/>
            <p:nvPr/>
          </p:nvSpPr>
          <p:spPr>
            <a:xfrm>
              <a:off x="5963575" y="2739250"/>
              <a:ext cx="105700" cy="10025"/>
            </a:xfrm>
            <a:custGeom>
              <a:avLst/>
              <a:gdLst/>
              <a:ahLst/>
              <a:cxnLst/>
              <a:rect l="l" t="t" r="r" b="b"/>
              <a:pathLst>
                <a:path w="4228" h="401" extrusionOk="0">
                  <a:moveTo>
                    <a:pt x="0" y="1"/>
                  </a:moveTo>
                  <a:lnTo>
                    <a:pt x="0" y="401"/>
                  </a:lnTo>
                  <a:lnTo>
                    <a:pt x="4228" y="401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43"/>
            <p:cNvSpPr/>
            <p:nvPr/>
          </p:nvSpPr>
          <p:spPr>
            <a:xfrm>
              <a:off x="5817850" y="2759275"/>
              <a:ext cx="47900" cy="9975"/>
            </a:xfrm>
            <a:custGeom>
              <a:avLst/>
              <a:gdLst/>
              <a:ahLst/>
              <a:cxnLst/>
              <a:rect l="l" t="t" r="r" b="b"/>
              <a:pathLst>
                <a:path w="1916" h="399" extrusionOk="0">
                  <a:moveTo>
                    <a:pt x="1" y="0"/>
                  </a:moveTo>
                  <a:lnTo>
                    <a:pt x="1" y="399"/>
                  </a:lnTo>
                  <a:lnTo>
                    <a:pt x="1915" y="399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43"/>
            <p:cNvSpPr/>
            <p:nvPr/>
          </p:nvSpPr>
          <p:spPr>
            <a:xfrm>
              <a:off x="5817850" y="2779275"/>
              <a:ext cx="53725" cy="10000"/>
            </a:xfrm>
            <a:custGeom>
              <a:avLst/>
              <a:gdLst/>
              <a:ahLst/>
              <a:cxnLst/>
              <a:rect l="l" t="t" r="r" b="b"/>
              <a:pathLst>
                <a:path w="2149" h="400" extrusionOk="0">
                  <a:moveTo>
                    <a:pt x="1" y="1"/>
                  </a:moveTo>
                  <a:lnTo>
                    <a:pt x="1" y="400"/>
                  </a:lnTo>
                  <a:lnTo>
                    <a:pt x="2149" y="400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43"/>
            <p:cNvSpPr/>
            <p:nvPr/>
          </p:nvSpPr>
          <p:spPr>
            <a:xfrm>
              <a:off x="5817850" y="2719275"/>
              <a:ext cx="47900" cy="10000"/>
            </a:xfrm>
            <a:custGeom>
              <a:avLst/>
              <a:gdLst/>
              <a:ahLst/>
              <a:cxnLst/>
              <a:rect l="l" t="t" r="r" b="b"/>
              <a:pathLst>
                <a:path w="1916" h="400" extrusionOk="0">
                  <a:moveTo>
                    <a:pt x="1" y="1"/>
                  </a:moveTo>
                  <a:lnTo>
                    <a:pt x="1" y="399"/>
                  </a:lnTo>
                  <a:lnTo>
                    <a:pt x="1915" y="39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43"/>
            <p:cNvSpPr/>
            <p:nvPr/>
          </p:nvSpPr>
          <p:spPr>
            <a:xfrm>
              <a:off x="5817850" y="2839300"/>
              <a:ext cx="35500" cy="9975"/>
            </a:xfrm>
            <a:custGeom>
              <a:avLst/>
              <a:gdLst/>
              <a:ahLst/>
              <a:cxnLst/>
              <a:rect l="l" t="t" r="r" b="b"/>
              <a:pathLst>
                <a:path w="1420" h="399" extrusionOk="0">
                  <a:moveTo>
                    <a:pt x="1" y="0"/>
                  </a:moveTo>
                  <a:lnTo>
                    <a:pt x="1" y="399"/>
                  </a:lnTo>
                  <a:lnTo>
                    <a:pt x="1420" y="399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43"/>
            <p:cNvSpPr/>
            <p:nvPr/>
          </p:nvSpPr>
          <p:spPr>
            <a:xfrm>
              <a:off x="5817850" y="2739250"/>
              <a:ext cx="47900" cy="10025"/>
            </a:xfrm>
            <a:custGeom>
              <a:avLst/>
              <a:gdLst/>
              <a:ahLst/>
              <a:cxnLst/>
              <a:rect l="l" t="t" r="r" b="b"/>
              <a:pathLst>
                <a:path w="1916" h="401" extrusionOk="0">
                  <a:moveTo>
                    <a:pt x="1" y="1"/>
                  </a:moveTo>
                  <a:lnTo>
                    <a:pt x="1" y="401"/>
                  </a:lnTo>
                  <a:lnTo>
                    <a:pt x="1915" y="401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43"/>
            <p:cNvSpPr/>
            <p:nvPr/>
          </p:nvSpPr>
          <p:spPr>
            <a:xfrm>
              <a:off x="5875725" y="2719275"/>
              <a:ext cx="47875" cy="10000"/>
            </a:xfrm>
            <a:custGeom>
              <a:avLst/>
              <a:gdLst/>
              <a:ahLst/>
              <a:cxnLst/>
              <a:rect l="l" t="t" r="r" b="b"/>
              <a:pathLst>
                <a:path w="1915" h="400" extrusionOk="0">
                  <a:moveTo>
                    <a:pt x="0" y="1"/>
                  </a:moveTo>
                  <a:lnTo>
                    <a:pt x="0" y="399"/>
                  </a:lnTo>
                  <a:lnTo>
                    <a:pt x="1915" y="39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43"/>
            <p:cNvSpPr/>
            <p:nvPr/>
          </p:nvSpPr>
          <p:spPr>
            <a:xfrm>
              <a:off x="5817850" y="2699250"/>
              <a:ext cx="105725" cy="10000"/>
            </a:xfrm>
            <a:custGeom>
              <a:avLst/>
              <a:gdLst/>
              <a:ahLst/>
              <a:cxnLst/>
              <a:rect l="l" t="t" r="r" b="b"/>
              <a:pathLst>
                <a:path w="4229" h="400" extrusionOk="0">
                  <a:moveTo>
                    <a:pt x="1" y="1"/>
                  </a:moveTo>
                  <a:lnTo>
                    <a:pt x="1" y="400"/>
                  </a:lnTo>
                  <a:lnTo>
                    <a:pt x="4228" y="400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43"/>
            <p:cNvSpPr/>
            <p:nvPr/>
          </p:nvSpPr>
          <p:spPr>
            <a:xfrm>
              <a:off x="5817850" y="2799300"/>
              <a:ext cx="55525" cy="10000"/>
            </a:xfrm>
            <a:custGeom>
              <a:avLst/>
              <a:gdLst/>
              <a:ahLst/>
              <a:cxnLst/>
              <a:rect l="l" t="t" r="r" b="b"/>
              <a:pathLst>
                <a:path w="2221" h="400" extrusionOk="0">
                  <a:moveTo>
                    <a:pt x="1" y="0"/>
                  </a:moveTo>
                  <a:lnTo>
                    <a:pt x="1" y="399"/>
                  </a:lnTo>
                  <a:lnTo>
                    <a:pt x="2220" y="399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43"/>
            <p:cNvSpPr/>
            <p:nvPr/>
          </p:nvSpPr>
          <p:spPr>
            <a:xfrm>
              <a:off x="5817850" y="2819275"/>
              <a:ext cx="35500" cy="10025"/>
            </a:xfrm>
            <a:custGeom>
              <a:avLst/>
              <a:gdLst/>
              <a:ahLst/>
              <a:cxnLst/>
              <a:rect l="l" t="t" r="r" b="b"/>
              <a:pathLst>
                <a:path w="1420" h="401" extrusionOk="0">
                  <a:moveTo>
                    <a:pt x="1" y="0"/>
                  </a:moveTo>
                  <a:lnTo>
                    <a:pt x="1" y="401"/>
                  </a:lnTo>
                  <a:lnTo>
                    <a:pt x="1420" y="401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43"/>
            <p:cNvSpPr/>
            <p:nvPr/>
          </p:nvSpPr>
          <p:spPr>
            <a:xfrm>
              <a:off x="5845700" y="2674225"/>
              <a:ext cx="50025" cy="10025"/>
            </a:xfrm>
            <a:custGeom>
              <a:avLst/>
              <a:gdLst/>
              <a:ahLst/>
              <a:cxnLst/>
              <a:rect l="l" t="t" r="r" b="b"/>
              <a:pathLst>
                <a:path w="200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2000" y="401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43"/>
            <p:cNvSpPr/>
            <p:nvPr/>
          </p:nvSpPr>
          <p:spPr>
            <a:xfrm>
              <a:off x="5973775" y="2859575"/>
              <a:ext cx="10000" cy="10025"/>
            </a:xfrm>
            <a:custGeom>
              <a:avLst/>
              <a:gdLst/>
              <a:ahLst/>
              <a:cxnLst/>
              <a:rect l="l" t="t" r="r" b="b"/>
              <a:pathLst>
                <a:path w="400" h="401" extrusionOk="0">
                  <a:moveTo>
                    <a:pt x="0" y="1"/>
                  </a:moveTo>
                  <a:lnTo>
                    <a:pt x="0" y="401"/>
                  </a:lnTo>
                  <a:lnTo>
                    <a:pt x="399" y="40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43"/>
            <p:cNvSpPr/>
            <p:nvPr/>
          </p:nvSpPr>
          <p:spPr>
            <a:xfrm>
              <a:off x="5973775" y="2879600"/>
              <a:ext cx="10000" cy="10075"/>
            </a:xfrm>
            <a:custGeom>
              <a:avLst/>
              <a:gdLst/>
              <a:ahLst/>
              <a:cxnLst/>
              <a:rect l="l" t="t" r="r" b="b"/>
              <a:pathLst>
                <a:path w="400" h="403" extrusionOk="0">
                  <a:moveTo>
                    <a:pt x="0" y="0"/>
                  </a:moveTo>
                  <a:lnTo>
                    <a:pt x="0" y="402"/>
                  </a:lnTo>
                  <a:lnTo>
                    <a:pt x="399" y="40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337D6E-820E-2087-B3B4-C6705C62896B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" name="Google Shape;8161;p6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Deep Impostors Method</a:t>
            </a:r>
            <a:endParaRPr dirty="0"/>
          </a:p>
        </p:txBody>
      </p:sp>
      <p:sp>
        <p:nvSpPr>
          <p:cNvPr id="8162" name="Google Shape;8162;p69"/>
          <p:cNvSpPr txBox="1"/>
          <p:nvPr/>
        </p:nvSpPr>
        <p:spPr>
          <a:xfrm>
            <a:off x="611200" y="1703174"/>
            <a:ext cx="18195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Inspiration from Supervisors' Work</a:t>
            </a:r>
            <a:endParaRPr sz="2200" b="1" dirty="0">
              <a:solidFill>
                <a:schemeClr val="dk1"/>
              </a:solidFill>
              <a:latin typeface="Gotu"/>
              <a:ea typeface="Gotu"/>
              <a:cs typeface="Gotu"/>
              <a:sym typeface="Gotu"/>
            </a:endParaRPr>
          </a:p>
        </p:txBody>
      </p:sp>
      <p:sp>
        <p:nvSpPr>
          <p:cNvPr id="8164" name="Google Shape;8164;p69"/>
          <p:cNvSpPr txBox="1"/>
          <p:nvPr/>
        </p:nvSpPr>
        <p:spPr>
          <a:xfrm>
            <a:off x="3129390" y="1514146"/>
            <a:ext cx="2140100" cy="9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200" dirty="0"/>
              <a:t>Volkovich &amp; Avros: Successfully applied Deep Impostors to Shakespearean texts</a:t>
            </a:r>
            <a:endParaRPr sz="1200" dirty="0">
              <a:solidFill>
                <a:schemeClr val="dk1"/>
              </a:solidFill>
              <a:latin typeface="Gotu"/>
              <a:ea typeface="Gotu"/>
              <a:cs typeface="Gotu"/>
              <a:sym typeface="Gotu"/>
            </a:endParaRPr>
          </a:p>
        </p:txBody>
      </p:sp>
      <p:sp>
        <p:nvSpPr>
          <p:cNvPr id="8166" name="Google Shape;8166;p69"/>
          <p:cNvSpPr txBox="1"/>
          <p:nvPr/>
        </p:nvSpPr>
        <p:spPr>
          <a:xfrm>
            <a:off x="6027174" y="1398278"/>
            <a:ext cx="2217555" cy="11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200" dirty="0"/>
              <a:t>Identified pseudo-Shakespearean works Achieved consistent clustering over 127 classifier iterations</a:t>
            </a:r>
            <a:endParaRPr sz="1200" dirty="0">
              <a:solidFill>
                <a:schemeClr val="dk1"/>
              </a:solidFill>
              <a:latin typeface="Gotu"/>
              <a:ea typeface="Gotu"/>
              <a:cs typeface="Gotu"/>
              <a:sym typeface="Gotu"/>
            </a:endParaRPr>
          </a:p>
        </p:txBody>
      </p:sp>
      <p:sp>
        <p:nvSpPr>
          <p:cNvPr id="8168" name="Google Shape;8168;p69"/>
          <p:cNvSpPr txBox="1"/>
          <p:nvPr/>
        </p:nvSpPr>
        <p:spPr>
          <a:xfrm>
            <a:off x="4886632" y="3578942"/>
            <a:ext cx="1577202" cy="69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Our Adaptation to Arabic</a:t>
            </a:r>
            <a:endParaRPr sz="2200" b="1" dirty="0">
              <a:solidFill>
                <a:schemeClr val="dk1"/>
              </a:solidFill>
              <a:latin typeface="Gotu"/>
              <a:ea typeface="Gotu"/>
              <a:cs typeface="Gotu"/>
              <a:sym typeface="Gotu"/>
            </a:endParaRPr>
          </a:p>
        </p:txBody>
      </p:sp>
      <p:sp>
        <p:nvSpPr>
          <p:cNvPr id="8170" name="Google Shape;8170;p69"/>
          <p:cNvSpPr txBox="1"/>
          <p:nvPr/>
        </p:nvSpPr>
        <p:spPr>
          <a:xfrm>
            <a:off x="879974" y="2907302"/>
            <a:ext cx="2793646" cy="13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US" sz="1200" dirty="0"/>
          </a:p>
          <a:p>
            <a:pPr algn="ctr"/>
            <a:r>
              <a:rPr lang="en-US" sz="1200" dirty="0"/>
              <a:t>Application of Deep Impostors to Arabic literature</a:t>
            </a:r>
          </a:p>
          <a:p>
            <a:pPr algn="ctr"/>
            <a:r>
              <a:rPr lang="en-US" sz="1200" dirty="0"/>
              <a:t>Accounts for Arabic's morphological complexity</a:t>
            </a:r>
          </a:p>
          <a:p>
            <a:pPr algn="ctr"/>
            <a:r>
              <a:rPr lang="en-US" sz="1200" dirty="0"/>
              <a:t>Handles right-to-left text structure</a:t>
            </a:r>
          </a:p>
          <a:p>
            <a:pPr algn="ctr"/>
            <a:r>
              <a:rPr lang="en-US" sz="1200" dirty="0"/>
              <a:t>Addresses diacritic variability</a:t>
            </a:r>
          </a:p>
        </p:txBody>
      </p:sp>
      <p:cxnSp>
        <p:nvCxnSpPr>
          <p:cNvPr id="8172" name="Google Shape;8172;p69"/>
          <p:cNvCxnSpPr>
            <a:cxnSpLocks/>
            <a:stCxn id="8166" idx="2"/>
            <a:endCxn id="8168" idx="0"/>
          </p:cNvCxnSpPr>
          <p:nvPr/>
        </p:nvCxnSpPr>
        <p:spPr>
          <a:xfrm rot="5400000">
            <a:off x="5901986" y="2344976"/>
            <a:ext cx="1007214" cy="14607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73" name="Google Shape;8173;p69"/>
          <p:cNvCxnSpPr>
            <a:cxnSpLocks/>
          </p:cNvCxnSpPr>
          <p:nvPr/>
        </p:nvCxnSpPr>
        <p:spPr>
          <a:xfrm flipV="1">
            <a:off x="2393982" y="1838632"/>
            <a:ext cx="735408" cy="2607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74" name="Google Shape;8174;p69"/>
          <p:cNvCxnSpPr>
            <a:cxnSpLocks/>
          </p:cNvCxnSpPr>
          <p:nvPr/>
        </p:nvCxnSpPr>
        <p:spPr>
          <a:xfrm flipV="1">
            <a:off x="5375295" y="1838632"/>
            <a:ext cx="651879" cy="2112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75" name="Google Shape;8175;p69"/>
          <p:cNvCxnSpPr>
            <a:cxnSpLocks/>
            <a:stCxn id="8168" idx="1"/>
            <a:endCxn id="8170" idx="3"/>
          </p:cNvCxnSpPr>
          <p:nvPr/>
        </p:nvCxnSpPr>
        <p:spPr>
          <a:xfrm rot="10800000">
            <a:off x="3673620" y="3578943"/>
            <a:ext cx="1213012" cy="347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CD169E-2F00-AC86-173D-CDB341D2841D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7366-9437-0149-ABBE-71304DB8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94" y="289599"/>
            <a:ext cx="7704000" cy="572700"/>
          </a:xfrm>
        </p:spPr>
        <p:txBody>
          <a:bodyPr/>
          <a:lstStyle/>
          <a:p>
            <a:r>
              <a:rPr lang="en-US" b="0" dirty="0"/>
              <a:t>Deep Impostors Methodology</a:t>
            </a:r>
            <a:endParaRPr lang="en-IL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F3900A4-D0BE-B9FD-A819-2093EDA0A3AB}"/>
              </a:ext>
            </a:extLst>
          </p:cNvPr>
          <p:cNvSpPr txBox="1">
            <a:spLocks/>
          </p:cNvSpPr>
          <p:nvPr/>
        </p:nvSpPr>
        <p:spPr>
          <a:xfrm>
            <a:off x="965094" y="934853"/>
            <a:ext cx="7941670" cy="4140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Core Concept: Transform authorship verification into signal comparison problem</a:t>
            </a:r>
            <a:endParaRPr lang="en-US" dirty="0"/>
          </a:p>
          <a:p>
            <a:pPr marL="139700"/>
            <a:endParaRPr lang="en-IL" dirty="0"/>
          </a:p>
        </p:txBody>
      </p:sp>
      <p:sp>
        <p:nvSpPr>
          <p:cNvPr id="58" name="Google Shape;7209;p46">
            <a:extLst>
              <a:ext uri="{FF2B5EF4-FFF2-40B4-BE49-F238E27FC236}">
                <a16:creationId xmlns:a16="http://schemas.microsoft.com/office/drawing/2014/main" id="{8C3E3401-760A-5D3D-8001-02938F15EA99}"/>
              </a:ext>
            </a:extLst>
          </p:cNvPr>
          <p:cNvSpPr txBox="1">
            <a:spLocks/>
          </p:cNvSpPr>
          <p:nvPr/>
        </p:nvSpPr>
        <p:spPr>
          <a:xfrm>
            <a:off x="2210228" y="178894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Select impostor pairs (Zi, </a:t>
            </a:r>
            <a:r>
              <a:rPr lang="en-US" dirty="0" err="1"/>
              <a:t>Zj</a:t>
            </a:r>
            <a:r>
              <a:rPr lang="en-US" dirty="0"/>
              <a:t>) from different authors</a:t>
            </a:r>
          </a:p>
        </p:txBody>
      </p:sp>
      <p:sp>
        <p:nvSpPr>
          <p:cNvPr id="59" name="Google Shape;7210;p46">
            <a:extLst>
              <a:ext uri="{FF2B5EF4-FFF2-40B4-BE49-F238E27FC236}">
                <a16:creationId xmlns:a16="http://schemas.microsoft.com/office/drawing/2014/main" id="{B340F12E-54C5-F7DF-FDCD-398C5F4D2321}"/>
              </a:ext>
            </a:extLst>
          </p:cNvPr>
          <p:cNvSpPr txBox="1">
            <a:spLocks/>
          </p:cNvSpPr>
          <p:nvPr/>
        </p:nvSpPr>
        <p:spPr>
          <a:xfrm>
            <a:off x="3656003" y="236617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Train binary classifier to distinguish between impostors</a:t>
            </a:r>
          </a:p>
        </p:txBody>
      </p:sp>
      <p:sp>
        <p:nvSpPr>
          <p:cNvPr id="60" name="Google Shape;7212;p46">
            <a:extLst>
              <a:ext uri="{FF2B5EF4-FFF2-40B4-BE49-F238E27FC236}">
                <a16:creationId xmlns:a16="http://schemas.microsoft.com/office/drawing/2014/main" id="{A2E11724-39D0-4661-7220-C4A355BFDA50}"/>
              </a:ext>
            </a:extLst>
          </p:cNvPr>
          <p:cNvSpPr txBox="1">
            <a:spLocks/>
          </p:cNvSpPr>
          <p:nvPr/>
        </p:nvSpPr>
        <p:spPr>
          <a:xfrm>
            <a:off x="1119003" y="1360935"/>
            <a:ext cx="1722157" cy="63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Divide texts into batches of L words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018216-2B66-B629-C152-93B538FB19B2}"/>
              </a:ext>
            </a:extLst>
          </p:cNvPr>
          <p:cNvSpPr/>
          <p:nvPr/>
        </p:nvSpPr>
        <p:spPr>
          <a:xfrm>
            <a:off x="764453" y="1474494"/>
            <a:ext cx="354550" cy="3527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+mj-cs"/>
              </a:rPr>
              <a:t>01</a:t>
            </a:r>
            <a:endParaRPr lang="en-I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+mj-cs"/>
            </a:endParaRPr>
          </a:p>
        </p:txBody>
      </p:sp>
      <p:sp>
        <p:nvSpPr>
          <p:cNvPr id="61" name="Google Shape;7213;p46">
            <a:extLst>
              <a:ext uri="{FF2B5EF4-FFF2-40B4-BE49-F238E27FC236}">
                <a16:creationId xmlns:a16="http://schemas.microsoft.com/office/drawing/2014/main" id="{FFC15313-6FA2-D7B9-39F6-A6E9448233E8}"/>
              </a:ext>
            </a:extLst>
          </p:cNvPr>
          <p:cNvSpPr txBox="1">
            <a:spLocks/>
          </p:cNvSpPr>
          <p:nvPr/>
        </p:nvSpPr>
        <p:spPr>
          <a:xfrm>
            <a:off x="5295867" y="300157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Apply classifier to test document → binary sequence {0,1,1,...}</a:t>
            </a:r>
          </a:p>
        </p:txBody>
      </p:sp>
      <p:sp>
        <p:nvSpPr>
          <p:cNvPr id="62" name="Google Shape;7214;p46">
            <a:extLst>
              <a:ext uri="{FF2B5EF4-FFF2-40B4-BE49-F238E27FC236}">
                <a16:creationId xmlns:a16="http://schemas.microsoft.com/office/drawing/2014/main" id="{B90A3453-7A11-4EA1-A30F-DF9F7C828DC9}"/>
              </a:ext>
            </a:extLst>
          </p:cNvPr>
          <p:cNvSpPr txBox="1">
            <a:spLocks/>
          </p:cNvSpPr>
          <p:nvPr/>
        </p:nvSpPr>
        <p:spPr>
          <a:xfrm>
            <a:off x="6838631" y="369462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Aggregate results into real-valued signal components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075372-88CB-1584-F863-88D7165DA409}"/>
              </a:ext>
            </a:extLst>
          </p:cNvPr>
          <p:cNvSpPr/>
          <p:nvPr/>
        </p:nvSpPr>
        <p:spPr>
          <a:xfrm>
            <a:off x="2016139" y="2013389"/>
            <a:ext cx="354550" cy="35279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+mj-cs"/>
              </a:rPr>
              <a:t>02</a:t>
            </a:r>
            <a:endParaRPr lang="en-IL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" panose="020E0502060401010101" pitchFamily="34" charset="-79"/>
              <a:cs typeface="+mj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ED5A71-4630-5B34-74E9-84F4E1ADD1DC}"/>
              </a:ext>
            </a:extLst>
          </p:cNvPr>
          <p:cNvSpPr/>
          <p:nvPr/>
        </p:nvSpPr>
        <p:spPr>
          <a:xfrm>
            <a:off x="3203228" y="2648789"/>
            <a:ext cx="354550" cy="3527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+mj-cs"/>
              </a:rPr>
              <a:t>03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43034C-9AAE-BE4C-6AC8-DCD64BD36D49}"/>
              </a:ext>
            </a:extLst>
          </p:cNvPr>
          <p:cNvSpPr/>
          <p:nvPr/>
        </p:nvSpPr>
        <p:spPr>
          <a:xfrm>
            <a:off x="4941317" y="3301816"/>
            <a:ext cx="354550" cy="3527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+mj-cs"/>
              </a:rPr>
              <a:t>04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8A78DF-256A-4E8D-0C3D-BB0651B234C1}"/>
              </a:ext>
            </a:extLst>
          </p:cNvPr>
          <p:cNvSpPr/>
          <p:nvPr/>
        </p:nvSpPr>
        <p:spPr>
          <a:xfrm>
            <a:off x="6442074" y="3977237"/>
            <a:ext cx="354550" cy="35279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+mj-cs"/>
              </a:rPr>
              <a:t>05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BFD13B1-E550-145E-A045-81D67C888908}"/>
              </a:ext>
            </a:extLst>
          </p:cNvPr>
          <p:cNvCxnSpPr>
            <a:stCxn id="71" idx="2"/>
            <a:endCxn id="72" idx="1"/>
          </p:cNvCxnSpPr>
          <p:nvPr/>
        </p:nvCxnSpPr>
        <p:spPr>
          <a:xfrm rot="16200000" flipH="1">
            <a:off x="1297683" y="1471328"/>
            <a:ext cx="362500" cy="10744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57B1E88-ACB7-FF54-A86D-7B7BFC3B616E}"/>
              </a:ext>
            </a:extLst>
          </p:cNvPr>
          <p:cNvCxnSpPr>
            <a:stCxn id="72" idx="2"/>
            <a:endCxn id="73" idx="1"/>
          </p:cNvCxnSpPr>
          <p:nvPr/>
        </p:nvCxnSpPr>
        <p:spPr>
          <a:xfrm rot="16200000" flipH="1">
            <a:off x="2468819" y="2090774"/>
            <a:ext cx="459005" cy="10098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1ADF99F-AB0F-D303-BB85-787F4A8D665C}"/>
              </a:ext>
            </a:extLst>
          </p:cNvPr>
          <p:cNvCxnSpPr>
            <a:stCxn id="73" idx="2"/>
            <a:endCxn id="74" idx="1"/>
          </p:cNvCxnSpPr>
          <p:nvPr/>
        </p:nvCxnSpPr>
        <p:spPr>
          <a:xfrm rot="16200000" flipH="1">
            <a:off x="3922594" y="2459488"/>
            <a:ext cx="476632" cy="15608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A306A090-6152-6FE1-DC35-C9DB32E9092B}"/>
              </a:ext>
            </a:extLst>
          </p:cNvPr>
          <p:cNvCxnSpPr>
            <a:stCxn id="74" idx="2"/>
            <a:endCxn id="75" idx="1"/>
          </p:cNvCxnSpPr>
          <p:nvPr/>
        </p:nvCxnSpPr>
        <p:spPr>
          <a:xfrm rot="16200000" flipH="1">
            <a:off x="5530820" y="3242378"/>
            <a:ext cx="499026" cy="13234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026968E-F612-D293-4199-3DCBD8D53B54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62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867F-FCF4-018E-8F48-C8CC557B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Proposed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C068E5-78A7-7EE0-2159-0E2F7D422E8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L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2427C-8FEA-5C09-E571-B43877855536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3891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49BE-0B65-E669-FABB-0740C1C8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549" y="751497"/>
            <a:ext cx="2850600" cy="1820253"/>
          </a:xfrm>
        </p:spPr>
        <p:txBody>
          <a:bodyPr/>
          <a:lstStyle/>
          <a:p>
            <a:r>
              <a:rPr lang="en-US" b="0" dirty="0"/>
              <a:t>System Architecture Overview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3470F-026C-73C5-AED0-F949AD743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549" y="2737775"/>
            <a:ext cx="2850600" cy="1115400"/>
          </a:xfrm>
        </p:spPr>
        <p:txBody>
          <a:bodyPr/>
          <a:lstStyle/>
          <a:p>
            <a:r>
              <a:rPr lang="en-IL" sz="1600" b="1" dirty="0"/>
              <a:t>Workflow Diagram</a:t>
            </a:r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DCA7206-63A6-98C3-2E62-1135CE9E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852" y="31609"/>
            <a:ext cx="2580547" cy="5015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89067E-AA65-D39D-0086-96C97D636A04}"/>
              </a:ext>
            </a:extLst>
          </p:cNvPr>
          <p:cNvSpPr txBox="1"/>
          <p:nvPr/>
        </p:nvSpPr>
        <p:spPr>
          <a:xfrm>
            <a:off x="8197618" y="4590173"/>
            <a:ext cx="34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29895616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Arabic Language for Middle School by Slidesgo">
  <a:themeElements>
    <a:clrScheme name="Simple Light">
      <a:dk1>
        <a:srgbClr val="0C374A"/>
      </a:dk1>
      <a:lt1>
        <a:srgbClr val="FAEBDE"/>
      </a:lt1>
      <a:dk2>
        <a:srgbClr val="FFFFFF"/>
      </a:dk2>
      <a:lt2>
        <a:srgbClr val="C5E0E3"/>
      </a:lt2>
      <a:accent1>
        <a:srgbClr val="F7CAAC"/>
      </a:accent1>
      <a:accent2>
        <a:srgbClr val="B29476"/>
      </a:accent2>
      <a:accent3>
        <a:srgbClr val="D5A358"/>
      </a:accent3>
      <a:accent4>
        <a:srgbClr val="E0BEB6"/>
      </a:accent4>
      <a:accent5>
        <a:srgbClr val="DFA693"/>
      </a:accent5>
      <a:accent6>
        <a:srgbClr val="F49A8C"/>
      </a:accent6>
      <a:hlink>
        <a:srgbClr val="0C37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1301</Words>
  <Application>Microsoft Macintosh PowerPoint</Application>
  <PresentationFormat>On-screen Show (16:9)</PresentationFormat>
  <Paragraphs>213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Gotu</vt:lpstr>
      <vt:lpstr>Bebas Neue</vt:lpstr>
      <vt:lpstr>Nunito Light</vt:lpstr>
      <vt:lpstr>Livvic</vt:lpstr>
      <vt:lpstr>Arial</vt:lpstr>
      <vt:lpstr>David</vt:lpstr>
      <vt:lpstr>Times New Roman</vt:lpstr>
      <vt:lpstr>Sarabun</vt:lpstr>
      <vt:lpstr>All About Arabic Language for Middle School by Slidesgo</vt:lpstr>
      <vt:lpstr>ANALYSIS OF AUTHORSHIP IN ARABIC SOURCES</vt:lpstr>
      <vt:lpstr>Introduction</vt:lpstr>
      <vt:lpstr>ANALYSIS OF AUTHORSHIP IN ARABIC SOURCES</vt:lpstr>
      <vt:lpstr>Arabic Language Challenges</vt:lpstr>
      <vt:lpstr>Existing Solutions</vt:lpstr>
      <vt:lpstr>Deep Impostors Method</vt:lpstr>
      <vt:lpstr>Deep Impostors Methodology</vt:lpstr>
      <vt:lpstr>Proposed Solution</vt:lpstr>
      <vt:lpstr>System Architecture Overview</vt:lpstr>
      <vt:lpstr>Stage 1 - Dataset Preparation</vt:lpstr>
      <vt:lpstr>Stage 2 - Arabic Text Preprocessing</vt:lpstr>
      <vt:lpstr>Stage 3 - AraBERT Embedding (Post Training)</vt:lpstr>
      <vt:lpstr>Stage 4 - Siamese Network Training</vt:lpstr>
      <vt:lpstr>Stage 5 - Signal Construction &amp; DTW</vt:lpstr>
      <vt:lpstr>Stage 6 - Calculation of Random Forest Scores</vt:lpstr>
      <vt:lpstr>Stage 7 - Anomaly Detection </vt:lpstr>
      <vt:lpstr>Summary &amp; Results</vt:lpstr>
      <vt:lpstr>Evaluation Plan</vt:lpstr>
      <vt:lpstr>Evaluation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Mayar.Salih</cp:lastModifiedBy>
  <cp:revision>16</cp:revision>
  <dcterms:modified xsi:type="dcterms:W3CDTF">2025-07-14T08:06:45Z</dcterms:modified>
</cp:coreProperties>
</file>