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4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5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91" r:id="rId3"/>
    <p:sldMasterId id="2147483774" r:id="rId4"/>
    <p:sldMasterId id="2147483750" r:id="rId5"/>
    <p:sldMasterId id="2147483762" r:id="rId6"/>
  </p:sldMasterIdLst>
  <p:notesMasterIdLst>
    <p:notesMasterId r:id="rId16"/>
  </p:notesMasterIdLst>
  <p:sldIdLst>
    <p:sldId id="1787" r:id="rId7"/>
    <p:sldId id="679" r:id="rId8"/>
    <p:sldId id="713" r:id="rId9"/>
    <p:sldId id="607" r:id="rId10"/>
    <p:sldId id="1789" r:id="rId11"/>
    <p:sldId id="684" r:id="rId12"/>
    <p:sldId id="472" r:id="rId13"/>
    <p:sldId id="720" r:id="rId14"/>
    <p:sldId id="6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C9-F60A-4F88-B52D-BBDD36176B38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2ECD4-80E7-4FBB-939D-CC060133E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1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23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9B68C-5915-4D23-A2C6-5B96549FD7A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63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4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4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8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CC76-BF74-49E7-805F-DCD83B507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72C4B-1248-4030-B627-ABEEA52E7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7AFD-ABED-425A-A83F-F6E981F1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DA83-A9C1-4546-9290-3DA8DAF4DC98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BB7C-C9FC-4F64-B502-161C7A80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B8B1-0A8F-4888-8091-548396C3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AA0-68F5-4040-AE3B-A81F974978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0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56AC-F9CB-4D66-91B2-CFD21861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75B43-B448-4808-A25F-F139C9CF7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B696-274D-4CB6-835B-53A7BAAD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DA83-A9C1-4546-9290-3DA8DAF4DC98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A0FB0-AF03-4E29-9941-8CEAB0C2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5BAA-7F02-4C75-BC56-1BC6D190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AA0-68F5-4040-AE3B-A81F974978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0979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5358-E020-4AE6-902E-FD101D2A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1F12-214E-423D-BFCD-21F525F8F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F33B-2B85-4666-B0D9-508447A0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421E57E6-223C-4CC1-95C7-4B49F1F1FA27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874AD-C8C4-42A2-A1B9-DCE0DBED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FD6A-80F6-4570-8715-9C427CA1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8B2173-03CE-4A39-A5E0-C568C2F79B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621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E434-8A70-4CF2-BC13-84698B35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F0DE9-E60C-451D-AE37-94A44BF2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56DD-1EFF-4832-8691-4D6BD26F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421E57E6-223C-4CC1-95C7-4B49F1F1FA27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5E694-608F-40AB-A484-83DDF7F4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28423-8D11-40C1-B629-BC027AD3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8B2173-03CE-4A39-A5E0-C568C2F79B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115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B8BB-28D4-472F-BDD2-B1995AE9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6C1A-350A-43BE-B6B8-ED48546E1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9B350-AE52-4BD8-B482-5727B5BFE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5A8A-A79D-4EA1-80DF-91AC270D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421E57E6-223C-4CC1-95C7-4B49F1F1FA27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5D705-2375-4BD6-8210-927D07B2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70CB7-87E7-487B-A7CD-72C87855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8B2173-03CE-4A39-A5E0-C568C2F79B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996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42D7-3F95-433A-9361-1EE16EF8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3318A-1AC7-46FE-AC97-E991A5EB4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4A3F9-779B-4E93-852C-5A0D52A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80D16-A1B9-44E4-8B82-221876BA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C1B41-2FF6-4D7D-A771-E674F37B6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E5BF9-7B0B-4E8B-BD83-346527AB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421E57E6-223C-4CC1-95C7-4B49F1F1FA27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8BA74-E26A-4896-8D08-CC0BACAB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37702-4D77-4DCB-AAC4-A7B18BDA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8B2173-03CE-4A39-A5E0-C568C2F79B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0261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1342-D249-4A2C-9A94-90D30F00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58239-E95E-46C3-8DC7-9130530C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421E57E6-223C-4CC1-95C7-4B49F1F1FA27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DC252-4438-40A7-BA44-0B47B569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26E4B-E9D6-466A-814A-1CB3D477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8B2173-03CE-4A39-A5E0-C568C2F79B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6268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1F250-99C6-4AC9-9A22-7575E739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421E57E6-223C-4CC1-95C7-4B49F1F1FA27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69E33-5357-452C-902C-B25CFA21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B7C73-C14F-4D13-B3E9-528399A7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8B2173-03CE-4A39-A5E0-C568C2F79B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3989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0EE8-9A8E-406F-BEF7-AC5E323B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9E70-424D-454F-8996-24EDA5852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269DF-37AE-4E81-BE3A-FE2046AD2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AA9D4-C0DB-4BC3-BE02-5A899BD2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421E57E6-223C-4CC1-95C7-4B49F1F1FA27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79504-28EF-4A7C-9553-C3179DB0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9563A-F867-42EE-97F4-17E76AE2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Predicting Lung Cancer</a:t>
            </a:r>
          </a:p>
        </p:txBody>
      </p:sp>
    </p:spTree>
    <p:extLst>
      <p:ext uri="{BB962C8B-B14F-4D97-AF65-F5344CB8AC3E}">
        <p14:creationId xmlns:p14="http://schemas.microsoft.com/office/powerpoint/2010/main" val="365854593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D5E3-E66D-49ED-B02E-7064067F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B4EB1-3382-46E3-9805-EFCC570C1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FF03A-9756-49FD-B9D4-07A0477DE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985D-91AC-42B7-A096-FC7D3BCE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421E57E6-223C-4CC1-95C7-4B49F1F1FA27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1F50B-01BB-46D2-A247-7764A8ED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0D077-B98E-4492-B96A-CFACC7BB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8B2173-03CE-4A39-A5E0-C568C2F79B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0281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B195-0A36-4C69-9BF1-C92FBEB6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59D9A-1FAC-4FE2-89FA-4DF9A6254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C445-95F1-4A38-B6D4-3D1B0178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421E57E6-223C-4CC1-95C7-4B49F1F1FA27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35F0-BA10-4A7A-99C0-8E8F7DFB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2739D-C216-43F1-AC38-4EC19C13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8B2173-03CE-4A39-A5E0-C568C2F79B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360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F5B42-09D4-44C2-8254-397D37360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09E58-5448-4BB7-A47F-46FCDBAEA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75937-77BC-4DC0-866E-3D2A369C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421E57E6-223C-4CC1-95C7-4B49F1F1FA27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FC766-AF19-4C6A-9CC2-9EB168FA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FCD5A-4836-4D20-AC42-41F52BE3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8B2173-03CE-4A39-A5E0-C568C2F79B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03CCB-D742-4002-8516-25E3D3ACC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81F7C-1A75-4692-B94B-B3DD1BCBB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6E2B5-6443-43C5-A3F7-E00680C2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DA83-A9C1-4546-9290-3DA8DAF4DC98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D20C-6AA0-43FD-8EA4-20694C45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65BC-9530-4412-A5DC-1207018A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AA0-68F5-4040-AE3B-A81F974978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413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FEF5-DB07-406A-9F61-9FFA0B616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4CB33-4FC2-47E0-8CF7-6659CAAA0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08E8-A343-40AB-96CB-0DED9702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78F98B-C4F6-4EE1-ACF8-C0C87B5CAB60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8008-7A80-4C83-B08B-2D8BE799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B849-D645-4AC9-A501-1D69DB42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7613A482-E464-4A5F-A039-0928D91B39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3713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83F8-1C11-40D2-BC6A-56DE8D2A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E16CC-D0D0-4846-80F9-C7562657F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AD72C-57BF-4511-93C6-A0C20C31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78F98B-C4F6-4EE1-ACF8-C0C87B5CAB60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086F-CDDA-4F85-B1D2-F48BEA09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014C7-12C2-436B-A042-F7F3D98D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7613A482-E464-4A5F-A039-0928D91B39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1229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B0C7-0B88-4EB6-9682-0C89508B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0FC9B-79AB-4868-936A-74832CFF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C4293-0415-43F4-9795-4F04ADE1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78F98B-C4F6-4EE1-ACF8-C0C87B5CAB60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229E7-55C1-4C21-A7E7-09DFDB50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5C83-6DF8-4000-89B1-DDF2A86C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7613A482-E464-4A5F-A039-0928D91B39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1745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20A4-67F8-4F0D-80F9-1F7395CC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D3E1-6DAD-4914-9A75-17D8F5CD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95971-4011-4447-8973-F7068009D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1105E-EBF9-4224-803C-37F2187A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78F98B-C4F6-4EE1-ACF8-C0C87B5CAB60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214EB-1E6F-4E16-B1D1-1FCDC65F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F8C83-7DBE-4EDE-82B9-DA21F015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7613A482-E464-4A5F-A039-0928D91B39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1484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4002-B7F4-4520-826B-EB89EE18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6AB74-BF59-481A-B660-EBEB442B1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C2E44-AB74-4082-B0B2-DE575E546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41711-7BAD-425C-BD78-BDB9703CF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E944D-F4AE-4DEB-90D6-B7CDB13B2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669C1-0948-427D-872D-92F1ABE4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78F98B-C4F6-4EE1-ACF8-C0C87B5CAB60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8C3CB-7389-4C2B-A325-B0FA614C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28927-FA34-4968-B42B-9C76706A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7613A482-E464-4A5F-A039-0928D91B39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9983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09C8-5BF0-4EE5-99F9-D56E8F5D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57BDA-125D-4335-BE33-A8FF4DCB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78F98B-C4F6-4EE1-ACF8-C0C87B5CAB60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16B88-B095-416E-A4E6-490642D1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1694E-7D69-458D-B1D6-15307500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7613A482-E464-4A5F-A039-0928D91B39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6959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2058A-7621-413D-B8CE-BBE01DC8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78F98B-C4F6-4EE1-ACF8-C0C87B5CAB60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E5BC1-7C0E-4F34-8D1F-BD4F6408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827C3-AE04-4026-A9D4-7D0C6233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7613A482-E464-4A5F-A039-0928D91B39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236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6EF6-42D9-4F68-BC02-2DFAD504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59E86-8298-4AD9-B853-5183F829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9514F-7B54-475B-8BE1-D931CD151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49C33-C199-4B66-863F-3F607BFD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78F98B-C4F6-4EE1-ACF8-C0C87B5CAB60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641D-F9CB-4E75-9874-38B46648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D1206-E26A-4567-87D1-70A2F096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7613A482-E464-4A5F-A039-0928D91B39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429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327D-29DE-4131-A8FF-AD92CAD2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7A7FA-3025-40C8-8542-811B61066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07B43-0442-44CA-81CB-F2ED80A9E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7A6B2-7101-465D-941B-03EB7AC8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78F98B-C4F6-4EE1-ACF8-C0C87B5CAB60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A593A-E07A-48F3-91D7-C18E17B1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A538B-8A59-4436-BD30-979C44DE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7613A482-E464-4A5F-A039-0928D91B39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4376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B948-F9B6-4235-9CC2-C9844C42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0BA3A-9466-4305-9026-75AEACADB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CD6B4-FC40-4D69-9EB0-D35343AB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78F98B-C4F6-4EE1-ACF8-C0C87B5CAB60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D926-5320-4A32-9A05-8D74507B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F54C-34E6-479A-BA51-19FE338D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7613A482-E464-4A5F-A039-0928D91B39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8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367380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2C9F9-C826-4FBA-B6D1-D7AEE8F68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C7887-8C8F-4E60-A72D-CD5FD8BC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7B848-CFA6-4F2F-94A2-34FE586D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78F98B-C4F6-4EE1-ACF8-C0C87B5CAB60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B8C5-902E-4D9A-9F3E-01637908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66B95-9CFD-4754-9695-C887CD87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7613A482-E464-4A5F-A039-0928D91B39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0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11221BC6-F1BD-4116-99A1-6547E35FE063}"/>
              </a:ext>
            </a:extLst>
          </p:cNvPr>
          <p:cNvSpPr txBox="1"/>
          <p:nvPr userDrawn="1"/>
        </p:nvSpPr>
        <p:spPr>
          <a:xfrm>
            <a:off x="501649" y="6490485"/>
            <a:ext cx="5355168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="0" noProof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B33A4012-CA63-43E4-83BF-074D16D9AD8D}"/>
              </a:ext>
            </a:extLst>
          </p:cNvPr>
          <p:cNvSpPr txBox="1"/>
          <p:nvPr userDrawn="1"/>
        </p:nvSpPr>
        <p:spPr>
          <a:xfrm>
            <a:off x="6335185" y="6477001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Lung Cancer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EB545-107B-4391-A5A2-60E82A97DB1C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59342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3168510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2632120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EEA3F2-C909-4275-956A-5518D341D424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619F8D2D-E0FF-4267-BB4C-23E0F19AA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0BDA8F6-D1EC-4590-8515-7F2E0D9EE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8E570DBD-3EC7-4EE8-886A-A6498BEC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1656288-29CD-4B95-A46B-7B8DA786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C3894AF9-2B03-4231-9AEA-EC49F5E1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F1C43784-6F73-4D9F-8497-B40FDBB85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031C0BD-B701-4255-B53D-1A0FB8066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1F07466D-8C2C-4286-9984-919330135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F2700776-9B5A-4A2C-BA8E-E8C5B03A0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1D768AB6-AEBA-4689-BCE3-70447F634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625292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green accent 3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1175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7235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8743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B005-1B3C-40D0-89C0-B795634F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ADDA-CE8E-4788-88EB-3085D4B8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FADE-865A-4F23-94D3-77161DC2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DA83-A9C1-4546-9290-3DA8DAF4DC98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D74-2B91-44E4-A98D-1F1F3DB6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C1EDF-78D5-4676-8E66-22644BC9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AA0-68F5-4040-AE3B-A81F974978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12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4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8000" y="1705670"/>
            <a:ext cx="10514651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8000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0929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3824675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527585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859317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>
            <a:noAutofit/>
          </a:bodyPr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0" y="2125013"/>
            <a:ext cx="5349240" cy="3996000"/>
          </a:xfrm>
        </p:spPr>
        <p:txBody>
          <a:bodyPr>
            <a:noAutofit/>
          </a:bodyPr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49240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2519459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6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1" y="1659145"/>
            <a:ext cx="3549549" cy="398256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337235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1491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366444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841863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aseCode">
            <a:extLst>
              <a:ext uri="{FF2B5EF4-FFF2-40B4-BE49-F238E27FC236}">
                <a16:creationId xmlns:a16="http://schemas.microsoft.com/office/drawing/2014/main" id="{4D067F15-7090-4FD4-8B55-76CB78DD9BD0}"/>
              </a:ext>
            </a:extLst>
          </p:cNvPr>
          <p:cNvSpPr txBox="1"/>
          <p:nvPr userDrawn="1"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A13EFA35-A937-47F7-93E5-9465F8876AC6}"/>
              </a:ext>
            </a:extLst>
          </p:cNvPr>
          <p:cNvSpPr txBox="1"/>
          <p:nvPr userDrawn="1"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4359-4F20-4FAE-B7A0-C54983A639ED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917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26F-968E-4B12-84DE-8CD5194C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5F9D0-5677-4A81-B28F-1B7C935F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85A6-303E-434B-A829-BD10A2BC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DA83-A9C1-4546-9290-3DA8DAF4DC98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9712-33C7-47B0-8494-8B673A0B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B2A7A-7079-49A1-A32B-4A0D683E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AA0-68F5-4040-AE3B-A81F974978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145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5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0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5943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08569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38155" y="2125013"/>
            <a:ext cx="5325845" cy="3996000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38157" y="1700213"/>
            <a:ext cx="5325844" cy="38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2920" y="2125013"/>
            <a:ext cx="5316825" cy="3996000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2920" y="1700213"/>
            <a:ext cx="5319272" cy="38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6410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&amp;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920" y="320040"/>
            <a:ext cx="11136000" cy="3315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2920" y="2052000"/>
            <a:ext cx="11145628" cy="40690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2920" y="1700214"/>
            <a:ext cx="11136001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7233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hart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920" y="320040"/>
            <a:ext cx="11136000" cy="3315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2920" y="2051999"/>
            <a:ext cx="3522776" cy="406901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2920" y="1700214"/>
            <a:ext cx="3537600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7200" y="2051999"/>
            <a:ext cx="3537600" cy="406901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7199" y="1700214"/>
            <a:ext cx="3537600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4286" y="2051999"/>
            <a:ext cx="3522781" cy="406901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4286" y="1700214"/>
            <a:ext cx="3540671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16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, 1 column text with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920" y="320040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2919" y="1700213"/>
            <a:ext cx="11164147" cy="4681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166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24851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50928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/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/>
          <a:lstStyle>
            <a:lvl1pPr>
              <a:lnSpc>
                <a:spcPct val="100000"/>
              </a:lnSpc>
              <a:defRPr sz="9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997566-12DB-42C6-84E6-8E749C2312C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0342BD48-5C4F-4819-BD37-89A6717CB9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45883A3-A15B-4670-8B4D-F88093CD47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4A348EF0-ADC4-462A-90A0-4CFC00351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A79EC0B1-EA9D-4403-8E95-16D34E280D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61703B8D-1192-427B-A844-72937E6938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64D1D140-37E4-4FDD-AE02-1774414EBC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C6572CF-06BE-469A-81CE-8D5296B315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E43F102F-68A0-410F-B141-874D3FF27F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52FA796B-05A6-4597-A863-F044BEB067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D083F0-A3F9-415E-87B8-E17B452B5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6371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793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48A1-8870-4666-B591-3280A11F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7297D-90ED-42F1-B29B-83351662D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8A762-522F-436F-AD8E-920798CA2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EC7A0-1878-4023-A458-FA16AB84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DA83-A9C1-4546-9290-3DA8DAF4DC98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DDED0-C3C8-431D-A75B-C91FB1F0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3FFE4-8335-43A1-9B90-3A60A16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AA0-68F5-4040-AE3B-A81F974978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153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5223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2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2400"/>
              </a:lnSpc>
              <a:defRPr sz="24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2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05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D6D49-40DB-4B5E-91C7-B12BED91DDA4}"/>
              </a:ext>
            </a:extLst>
          </p:cNvPr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2B56F000-79C0-4179-8524-D9ACDA40DE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3CED6E8-0988-4503-8A9C-7978FFC381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2C687D43-60C7-43AB-8911-DA778A3C21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7E6A62ED-7286-474D-94F4-70E263F123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04C66DE6-1937-4416-B991-2E18A61B26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DB34AD3A-4C9A-421F-B1CB-0CC3CE3E88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4BEAFDCD-F937-4438-BAD2-7E961511BC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0518B2C5-6FC4-4210-8C90-05C2859C1F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8243B4B-C757-43C3-AF9F-089552AEBB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DAE9BC0-0457-4CD3-A551-64C8347B41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852063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2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05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2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2400"/>
              </a:lnSpc>
              <a:defRPr sz="24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82227E-579E-4532-A5CC-BAC597A2EB71}"/>
              </a:ext>
            </a:extLst>
          </p:cNvPr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39C72C34-6FFB-4CE7-B304-C8C74BF6C3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8DD3099C-72C7-4FA0-86A0-B67C325463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A346B900-C0DF-411B-8CA4-F1F42FADD5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613AA319-AFB1-42C9-901B-8EDCF290F8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7C98F536-510C-46EE-B359-F810D5B655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DCBFA1F5-173A-441A-A6FD-71FCDBF30A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083DD0E-D155-404B-A6D6-B4804E93F1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953D3259-EB90-4A35-B743-E514431BA3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FDAED7B-04A0-4660-92A8-D8107837CA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137EB39F-D265-46F7-A030-ED8CFA46BB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366134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670836"/>
            <a:ext cx="105410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27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7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38631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4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1" y="1705670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7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452A60FA-C95E-401E-9AF3-D27C8C88BCCB}"/>
              </a:ext>
            </a:extLst>
          </p:cNvPr>
          <p:cNvSpPr txBox="1"/>
          <p:nvPr/>
        </p:nvSpPr>
        <p:spPr>
          <a:xfrm>
            <a:off x="6335184" y="6477002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CA24B28E-5B13-4779-8D72-C52A20B99FE7}"/>
              </a:ext>
            </a:extLst>
          </p:cNvPr>
          <p:cNvSpPr txBox="1"/>
          <p:nvPr/>
        </p:nvSpPr>
        <p:spPr>
          <a:xfrm>
            <a:off x="501649" y="6477000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6A349-D016-439D-A265-9A113E0DC1FD}"/>
              </a:ext>
            </a:extLst>
          </p:cNvPr>
          <p:cNvSpPr txBox="1"/>
          <p:nvPr userDrawn="1"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3522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1" y="1705670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7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E8E60749-A3E0-4E09-BF50-6D6B361BEF91}"/>
              </a:ext>
            </a:extLst>
          </p:cNvPr>
          <p:cNvSpPr txBox="1"/>
          <p:nvPr/>
        </p:nvSpPr>
        <p:spPr>
          <a:xfrm>
            <a:off x="6335184" y="6477002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Lung Cancer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2AD12011-8F73-49BB-8C12-BDC820477529}"/>
              </a:ext>
            </a:extLst>
          </p:cNvPr>
          <p:cNvSpPr txBox="1"/>
          <p:nvPr/>
        </p:nvSpPr>
        <p:spPr>
          <a:xfrm>
            <a:off x="501649" y="6477000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F347-CBED-4284-9EC5-49E7D0DE163A}"/>
              </a:ext>
            </a:extLst>
          </p:cNvPr>
          <p:cNvSpPr txBox="1"/>
          <p:nvPr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B851A-9A52-4D1A-9531-091A228B7093}"/>
              </a:ext>
            </a:extLst>
          </p:cNvPr>
          <p:cNvSpPr txBox="1"/>
          <p:nvPr userDrawn="1"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704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65288"/>
            <a:ext cx="9277349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700"/>
              </a:spcBef>
              <a:buFontTx/>
              <a:buNone/>
              <a:defRPr sz="2700">
                <a:solidFill>
                  <a:schemeClr val="tx1"/>
                </a:solidFill>
              </a:defRPr>
            </a:lvl1pPr>
            <a:lvl2pPr marL="342900" indent="-342900">
              <a:defRPr sz="2250">
                <a:solidFill>
                  <a:schemeClr val="bg2"/>
                </a:solidFill>
              </a:defRPr>
            </a:lvl2pPr>
            <a:lvl3pPr>
              <a:defRPr sz="2250">
                <a:solidFill>
                  <a:schemeClr val="bg2"/>
                </a:solidFill>
              </a:defRPr>
            </a:lvl3pPr>
            <a:lvl4pPr>
              <a:defRPr sz="2250">
                <a:solidFill>
                  <a:schemeClr val="bg2"/>
                </a:solidFill>
              </a:defRPr>
            </a:lvl4pPr>
            <a:lvl5pPr>
              <a:defRPr sz="22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46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3" y="2052002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3" y="1674088"/>
            <a:ext cx="11188699" cy="3571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6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01296747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52998-BAFF-4727-9F38-10E5378F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8596582"/>
      </p:ext>
    </p:extLst>
  </p:cSld>
  <p:clrMapOvr>
    <a:masterClrMapping/>
  </p:clrMapOvr>
  <p:transition>
    <p:fade/>
  </p:transition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9277349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47060" algn="r"/>
              </a:tabLst>
              <a:defRPr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5047060" algn="r"/>
              </a:tabLst>
              <a:defRPr>
                <a:latin typeface="+mn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5047060" algn="r"/>
              </a:tabLst>
              <a:defRPr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5047060" algn="r"/>
              </a:tabLst>
              <a:defRPr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>
                <a:latin typeface="+mn-lt"/>
              </a:defRPr>
            </a:lvl5pPr>
            <a:lvl6pPr>
              <a:tabLst>
                <a:tab pos="5047060" algn="r"/>
              </a:tabLst>
              <a:defRPr/>
            </a:lvl6pPr>
            <a:lvl7pPr>
              <a:tabLst>
                <a:tab pos="5047060" algn="r"/>
              </a:tabLst>
              <a:defRPr/>
            </a:lvl7pPr>
            <a:lvl8pPr>
              <a:tabLst>
                <a:tab pos="5047060" algn="r"/>
              </a:tabLst>
              <a:defRPr/>
            </a:lvl8pPr>
            <a:lvl9pPr>
              <a:tabLst>
                <a:tab pos="5047060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ED25F-F6FC-488E-B8A8-CFEA8E8A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919585"/>
      </p:ext>
    </p:extLst>
  </p:cSld>
  <p:clrMapOvr>
    <a:masterClrMapping/>
  </p:clrMapOvr>
  <p:transition>
    <p:fade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29AD-0227-4530-9C98-ECF0BF09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07E67-1F36-4504-88C3-9583F2625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4CC56-7945-41EA-8867-A89C7BAEA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D89A3-C63D-4576-9787-8F92BC69F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94693-E7A9-4980-8E07-1F7EFE62D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E2518-79A2-41F4-A219-71ACA0E9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DA83-A9C1-4546-9290-3DA8DAF4DC98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586B-358B-4361-AD81-15AC762A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D7E0E-79D9-42E0-8EDD-5CC13990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AA0-68F5-4040-AE3B-A81F974978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442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862256" y="405929"/>
            <a:ext cx="2804160" cy="1027760"/>
          </a:xfrm>
        </p:spPr>
        <p:txBody>
          <a:bodyPr>
            <a:noAutofit/>
          </a:bodyPr>
          <a:lstStyle>
            <a:lvl1pPr>
              <a:spcBef>
                <a:spcPts val="139"/>
              </a:spcBef>
              <a:defRPr sz="692">
                <a:solidFill>
                  <a:schemeClr val="tx1"/>
                </a:solidFill>
              </a:defRPr>
            </a:lvl1pPr>
            <a:lvl2pPr>
              <a:defRPr sz="727">
                <a:solidFill>
                  <a:schemeClr val="tx2"/>
                </a:solidFill>
              </a:defRPr>
            </a:lvl2pPr>
            <a:lvl3pPr>
              <a:defRPr sz="727">
                <a:solidFill>
                  <a:schemeClr val="tx2"/>
                </a:solidFill>
              </a:defRPr>
            </a:lvl3pPr>
            <a:lvl4pPr>
              <a:defRPr sz="692">
                <a:solidFill>
                  <a:schemeClr val="tx2"/>
                </a:solidFill>
              </a:defRPr>
            </a:lvl4pPr>
            <a:lvl5pPr>
              <a:defRPr sz="692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95300" y="1665288"/>
            <a:ext cx="2796541" cy="471646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416"/>
              </a:spcAft>
              <a:defRPr sz="727"/>
            </a:lvl1pPr>
            <a:lvl2pPr>
              <a:spcBef>
                <a:spcPts val="208"/>
              </a:spcBef>
              <a:defRPr/>
            </a:lvl2pPr>
            <a:lvl3pPr>
              <a:spcBef>
                <a:spcPts val="208"/>
              </a:spcBef>
              <a:defRPr/>
            </a:lvl3pPr>
            <a:lvl4pPr>
              <a:spcBef>
                <a:spcPts val="208"/>
              </a:spcBef>
              <a:defRPr/>
            </a:lvl4pPr>
            <a:lvl5pPr>
              <a:spcBef>
                <a:spcPts val="208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80369" y="1665289"/>
            <a:ext cx="7916331" cy="4716461"/>
          </a:xfrm>
        </p:spPr>
        <p:txBody>
          <a:bodyPr>
            <a:noAutofit/>
          </a:bodyPr>
          <a:lstStyle>
            <a:lvl1pPr marL="0" indent="0" algn="l">
              <a:spcBef>
                <a:spcPts val="1247"/>
              </a:spcBef>
              <a:buFontTx/>
              <a:buNone/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42E5B2-CB73-494C-AEDA-92DED9F00538}"/>
              </a:ext>
            </a:extLst>
          </p:cNvPr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12C1795B-758F-49A8-B043-04FA792E1D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D9AA27D9-1A62-421F-88B1-0CE6ECF629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73F630E6-1CC2-4F70-9E09-307AE5304A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AC6F5C8-3A68-44F5-9E0C-87C778EC58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FFFA535-59D5-4C7A-946D-D0B8DBCE44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0017862E-6379-4667-AA8A-7BD697E18C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4317C5F5-036E-4011-8B7D-7B572620A9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A0D8CFF-8AD5-4D7F-B6B4-43E29B63DC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972A6DD-DDA7-4BEC-9AE0-CDBE22EF18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B010F773-4463-4CEE-947C-340E5FBAC3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682705"/>
      </p:ext>
    </p:extLst>
  </p:cSld>
  <p:clrMapOvr>
    <a:masterClrMapping/>
  </p:clrMapOvr>
  <p:transition>
    <p:fade/>
  </p:transition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665289"/>
            <a:ext cx="6240000" cy="4716463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4456429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>
                <a:latin typeface="+mn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4E88F-BEA2-49FD-AB3A-CCBC6536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6894465"/>
      </p:ext>
    </p:extLst>
  </p:cSld>
  <p:clrMapOvr>
    <a:masterClrMapping/>
  </p:clrMapOvr>
  <p:transition>
    <p:fade/>
  </p:transition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90"/>
            <a:ext cx="5305579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40" y="1665290"/>
            <a:ext cx="532278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5432982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91"/>
            <a:ext cx="5355165" cy="4455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6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8160644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2" y="2125013"/>
            <a:ext cx="5349129" cy="3996000"/>
          </a:xfrm>
        </p:spPr>
        <p:txBody>
          <a:bodyPr>
            <a:noAutofit/>
          </a:bodyPr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4" y="1665288"/>
            <a:ext cx="5349129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6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1" y="2125013"/>
            <a:ext cx="5349240" cy="3996000"/>
          </a:xfrm>
        </p:spPr>
        <p:txBody>
          <a:bodyPr>
            <a:noAutofit/>
          </a:bodyPr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49240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16050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4431857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665289"/>
            <a:ext cx="6240000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CFBECF-F261-4066-B77C-A1FCF54AA0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E9BEEDA-6F6F-4BD9-B1D8-9731D1B03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5185491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1" y="1658678"/>
            <a:ext cx="4112468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3771900" algn="r"/>
              </a:tabLst>
              <a:defRPr sz="1575">
                <a:solidFill>
                  <a:schemeClr val="accent3"/>
                </a:solidFill>
              </a:defRPr>
            </a:lvl1pPr>
            <a:lvl2pPr>
              <a:tabLst>
                <a:tab pos="3771900" algn="r"/>
              </a:tabLst>
              <a:defRPr/>
            </a:lvl2pPr>
            <a:lvl3pPr>
              <a:tabLst>
                <a:tab pos="3771900" algn="r"/>
              </a:tabLst>
              <a:defRPr/>
            </a:lvl3pPr>
            <a:lvl4pPr>
              <a:tabLst>
                <a:tab pos="3771900" algn="r"/>
              </a:tabLst>
              <a:defRPr/>
            </a:lvl4pPr>
            <a:lvl5pPr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8009483-F3D1-4AD9-8031-CEB4620DB8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1FE75E2-F986-4CD3-8A43-338DEE272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3855036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1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2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7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2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2" y="1659145"/>
            <a:ext cx="3549549" cy="398256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6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675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76507438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1" y="3124200"/>
            <a:ext cx="2720468" cy="325754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3"/>
            <a:ext cx="2712000" cy="32611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5754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70" y="3108508"/>
            <a:ext cx="2697183" cy="327324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B36819A-C0CE-4CC8-96BE-D57C8135F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A14F8B0D-4D62-4988-B307-1BB6BBEEC1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048781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672337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825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4085" y="1665377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825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825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825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45377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45377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753468-486C-4E44-B97B-3442F4990D23}"/>
              </a:ext>
            </a:extLst>
          </p:cNvPr>
          <p:cNvSpPr/>
          <p:nvPr/>
        </p:nvSpPr>
        <p:spPr>
          <a:xfrm>
            <a:off x="47678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C2095-0900-4569-A109-645CF4777A8D}"/>
              </a:ext>
            </a:extLst>
          </p:cNvPr>
          <p:cNvSpPr/>
          <p:nvPr/>
        </p:nvSpPr>
        <p:spPr>
          <a:xfrm>
            <a:off x="618490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3CDF-F5A1-44AC-9648-5A3D0461AB03}"/>
              </a:ext>
            </a:extLst>
          </p:cNvPr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A9EEEA-4AE4-43FE-9262-BC961D83A4C2}"/>
              </a:ext>
            </a:extLst>
          </p:cNvPr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14920E0-BAB9-44E6-A33A-5F4B6E751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B186F496-8F3D-4D1B-850D-31517B35E6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761CD0-A115-446B-9662-DC8BC9A4F3B6}"/>
              </a:ext>
            </a:extLst>
          </p:cNvPr>
          <p:cNvSpPr/>
          <p:nvPr userDrawn="1"/>
        </p:nvSpPr>
        <p:spPr>
          <a:xfrm>
            <a:off x="47678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AFCD77-2840-4457-A8CC-250E024F5885}"/>
              </a:ext>
            </a:extLst>
          </p:cNvPr>
          <p:cNvSpPr/>
          <p:nvPr userDrawn="1"/>
        </p:nvSpPr>
        <p:spPr>
          <a:xfrm>
            <a:off x="618490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D724AF-B48B-4AA6-91C8-B438C37A88D1}"/>
              </a:ext>
            </a:extLst>
          </p:cNvPr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4AA612-2961-40D2-9A4E-EDAE9FEF230D}"/>
              </a:ext>
            </a:extLst>
          </p:cNvPr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306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9D6A-197D-44A6-8E70-2B83FC33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974F3-9768-4AF2-B182-D152F1CC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DA83-A9C1-4546-9290-3DA8DAF4DC98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D44E8-A6C7-42CE-8185-6C7AB79C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96208-C97C-486E-ACEB-728243A9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AA0-68F5-4040-AE3B-A81F974978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421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12875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6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3" y="1857894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noProof="0" dirty="0">
                <a:solidFill>
                  <a:schemeClr val="bg1"/>
                </a:solidFill>
              </a:rPr>
              <a:t>Co-brand</a:t>
            </a:r>
            <a:br>
              <a:rPr lang="en-US" sz="900" noProof="0" dirty="0">
                <a:solidFill>
                  <a:schemeClr val="bg1"/>
                </a:solidFill>
              </a:rPr>
            </a:br>
            <a:r>
              <a:rPr lang="en-US" sz="9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46192" y="1857894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noProof="0" dirty="0">
                <a:solidFill>
                  <a:schemeClr val="bg1"/>
                </a:solidFill>
              </a:rPr>
              <a:t>Co-brand</a:t>
            </a:r>
            <a:br>
              <a:rPr lang="en-US" sz="900" noProof="0" dirty="0">
                <a:solidFill>
                  <a:schemeClr val="bg1"/>
                </a:solidFill>
              </a:rPr>
            </a:br>
            <a:r>
              <a:rPr lang="en-US" sz="9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3703CC-2625-4A3C-9057-35BB359C858C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7003E-0D5A-4199-A9D0-BFB3CBF4A0D4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074C3BE-314B-470C-927B-DBC4A457D9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EE9A28-CEAF-410C-B504-E930E2347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C6EA4C-B76A-4261-B420-F9400DB4E471}"/>
              </a:ext>
            </a:extLst>
          </p:cNvPr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B98A0D-4A0B-45A0-912D-4D61546E92C6}"/>
              </a:ext>
            </a:extLst>
          </p:cNvPr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9311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GB" sz="825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6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GB" sz="825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56704" y="1857894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04002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GB" sz="825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195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GB" sz="825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5" y="4249684"/>
            <a:ext cx="123938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4993" y="4249684"/>
            <a:ext cx="1244160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3" y="1857894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462FA-7D20-4E6B-9335-5F0CC56925D0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F616D-3F67-4FD6-BC16-ABC13A0ACA22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86DCA-1B97-4EC9-A852-97E5340E26DC}"/>
              </a:ext>
            </a:extLst>
          </p:cNvPr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1E9D44-54F1-4CE7-8FDF-78DC08D29E3F}"/>
              </a:ext>
            </a:extLst>
          </p:cNvPr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CAAD7DA-8C87-4BD9-82C1-81D09B5A7A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9957D34C-FCB8-47FD-97FA-BF6A4F7FE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DE12908D-2FA0-48AB-B2FF-08FF433571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2875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8DB1A9EF-276C-4FE9-B33D-E2267D9DB46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6195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2A7C1E0-8314-4B78-902A-0828B984B27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297" y="4249681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057B8DE-1E5B-4E78-8FC1-456B14A880F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46195" y="4249681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736244"/>
      </p:ext>
    </p:extLst>
  </p:cSld>
  <p:clrMapOvr>
    <a:masterClrMapping/>
  </p:clrMapOvr>
  <p:transition>
    <p:fade/>
  </p:transition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00" y="1700215"/>
            <a:ext cx="356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5B122-EABE-4ECA-819A-54D0AA2130F9}"/>
              </a:ext>
            </a:extLst>
          </p:cNvPr>
          <p:cNvSpPr/>
          <p:nvPr/>
        </p:nvSpPr>
        <p:spPr>
          <a:xfrm>
            <a:off x="4278313" y="1705968"/>
            <a:ext cx="363696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8E2E-2B9E-4E32-8A54-BC55293CD3C9}"/>
              </a:ext>
            </a:extLst>
          </p:cNvPr>
          <p:cNvSpPr/>
          <p:nvPr/>
        </p:nvSpPr>
        <p:spPr>
          <a:xfrm>
            <a:off x="469901" y="1705968"/>
            <a:ext cx="362743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0F314D-E019-4AD3-B954-818463FF0B9D}"/>
              </a:ext>
            </a:extLst>
          </p:cNvPr>
          <p:cNvSpPr/>
          <p:nvPr/>
        </p:nvSpPr>
        <p:spPr>
          <a:xfrm>
            <a:off x="8104177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69DF469-1C05-4DC1-B6C9-2712D9E1B8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DBFC5B-8E23-48FC-97C3-38FCFE6253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739EC70-7463-4AC3-840B-4FCA6DF397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2875" y="1857893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85F1297-532C-478B-8C8C-A7A406ADF2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39" y="1861483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E6BFE1-0779-4417-985A-E1020673A1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48737" y="1857892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3825595"/>
      </p:ext>
    </p:extLst>
  </p:cSld>
  <p:clrMapOvr>
    <a:masterClrMapping/>
  </p:clrMapOvr>
  <p:transition>
    <p:fade/>
  </p:transition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674089"/>
            <a:ext cx="36957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400" y="1674089"/>
            <a:ext cx="3683953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674089"/>
            <a:ext cx="36576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/>
          </p:nvPr>
        </p:nvSpPr>
        <p:spPr>
          <a:xfrm>
            <a:off x="501652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/>
          </p:nvPr>
        </p:nvSpPr>
        <p:spPr>
          <a:xfrm>
            <a:off x="8006400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F15AF63-D425-4D3F-B484-4B7A0F329F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7002A92-1CF7-42F5-B761-7DB3C2CF1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36859306"/>
      </p:ext>
    </p:extLst>
  </p:cSld>
  <p:clrMapOvr>
    <a:masterClrMapping/>
  </p:clrMapOvr>
  <p:transition>
    <p:fade/>
  </p:transition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B6715C-C932-49B3-880D-8C5710C8F9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EA7B5E5-1F8D-43CD-9AD2-8B87181DC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32956285"/>
      </p:ext>
    </p:extLst>
  </p:cSld>
  <p:clrMapOvr>
    <a:masterClrMapping/>
  </p:clrMapOvr>
  <p:transition>
    <p:fade/>
  </p:transition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51198245"/>
      </p:ext>
    </p:extLst>
  </p:cSld>
  <p:clrMapOvr>
    <a:masterClrMapping/>
  </p:clrMapOvr>
  <p:transition>
    <p:fade/>
  </p:transition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6086613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0044357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664065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675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9" y="4211955"/>
            <a:ext cx="2319503" cy="1725448"/>
          </a:xfrm>
        </p:spPr>
        <p:txBody>
          <a:bodyPr anchor="ctr" anchorCtr="0"/>
          <a:lstStyle>
            <a:lvl1pPr algn="ctr">
              <a:defRPr sz="675">
                <a:solidFill>
                  <a:schemeClr val="bg1"/>
                </a:solidFill>
              </a:defRPr>
            </a:lvl1pPr>
          </a:lstStyle>
          <a:p>
            <a:r>
              <a:rPr lang="en-GB" sz="675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1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713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3AC783-B7E6-42BB-A92D-0ADBC2997BD0}"/>
              </a:ext>
            </a:extLst>
          </p:cNvPr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9F2F744D-AEA8-4CF0-9A14-E2B8AD2410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62CECF6-150D-469C-9E24-8A478A950A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5AD24CEC-D748-4AC1-BB7B-7A25E5679D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0C7F824-A886-4BC7-B778-20FA0AA995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2FA61C41-4509-484F-BCF2-C180FF4388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204D49B7-F599-46BF-BA65-9824F012BE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4836DFB0-FEE2-4420-9E5F-C49F952F1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085F925D-8AEB-48CC-8FB5-C3C2B0238A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D492B745-F78F-4675-B594-05FC06EBB4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46FAB7FD-7A62-4416-99F4-89F16D7EA0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27610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C5C9C-F642-4BA1-8A98-B5876C82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DA83-A9C1-4546-9290-3DA8DAF4DC98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0816F-0EDD-49E2-B9A8-1D95D694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66617-8F38-4448-8196-E220B612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AA0-68F5-4040-AE3B-A81F974978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978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9" y="4211955"/>
            <a:ext cx="2319503" cy="1725448"/>
          </a:xfrm>
        </p:spPr>
        <p:txBody>
          <a:bodyPr anchor="ctr" anchorCtr="0"/>
          <a:lstStyle>
            <a:lvl1pPr algn="ctr">
              <a:defRPr sz="675">
                <a:solidFill>
                  <a:schemeClr val="bg1"/>
                </a:solidFill>
              </a:defRPr>
            </a:lvl1pPr>
          </a:lstStyle>
          <a:p>
            <a:r>
              <a:rPr lang="en-GB" sz="675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1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6CCAF7-D53A-49D2-811F-A8F83A7B327B}"/>
              </a:ext>
            </a:extLst>
          </p:cNvPr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02856B76-941B-4ADA-8EF5-820A4B31FC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949CC49-8AC1-46F1-A9CB-7D1703D4A0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EAC81131-807B-481B-8BE9-7758F3EF20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B893F76-90D5-40E5-A58E-15D7125CDC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A7C1E91F-68E0-461B-9A19-8DDA2F52A7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DECCB569-588D-4D54-A458-11BACEF315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4C5ED5F4-D1F6-43A7-A1F9-71BFAA6DE5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643F8374-D00F-4C56-8925-4FA56854E9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D52ADE88-EEC9-431F-A0AC-613B5DE707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2AE2FE11-C27C-49AF-B0C7-58BEFA645D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892129"/>
      </p:ext>
    </p:extLst>
  </p:cSld>
  <p:clrMapOvr>
    <a:masterClrMapping/>
  </p:clrMapOvr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green accent 1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0215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F5DA332A-5FDA-44BD-83A8-C1B461175217}"/>
              </a:ext>
            </a:extLst>
          </p:cNvPr>
          <p:cNvSpPr txBox="1"/>
          <p:nvPr userDrawn="1"/>
        </p:nvSpPr>
        <p:spPr>
          <a:xfrm>
            <a:off x="6335184" y="6477002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AEF67F89-55D5-4B02-B284-7F2FE86B67EB}"/>
              </a:ext>
            </a:extLst>
          </p:cNvPr>
          <p:cNvSpPr txBox="1"/>
          <p:nvPr userDrawn="1"/>
        </p:nvSpPr>
        <p:spPr>
          <a:xfrm>
            <a:off x="501649" y="6477000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81A36-3B74-4C1E-8A6A-DD33D090818C}"/>
              </a:ext>
            </a:extLst>
          </p:cNvPr>
          <p:cNvSpPr txBox="1"/>
          <p:nvPr userDrawn="1"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0682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green accent 2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1" y="1705670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417FACB0-195F-4DAB-9FD5-772A304E9FB3}"/>
              </a:ext>
            </a:extLst>
          </p:cNvPr>
          <p:cNvSpPr txBox="1"/>
          <p:nvPr userDrawn="1"/>
        </p:nvSpPr>
        <p:spPr>
          <a:xfrm>
            <a:off x="6335184" y="6477002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3822DAB5-ADF4-4108-87C8-45273001E73C}"/>
              </a:ext>
            </a:extLst>
          </p:cNvPr>
          <p:cNvSpPr txBox="1"/>
          <p:nvPr userDrawn="1"/>
        </p:nvSpPr>
        <p:spPr>
          <a:xfrm>
            <a:off x="501649" y="6477000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D4A0F-4987-4CDD-BB19-D8051E48E570}"/>
              </a:ext>
            </a:extLst>
          </p:cNvPr>
          <p:cNvSpPr txBox="1"/>
          <p:nvPr userDrawn="1"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180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green accent 3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70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C7679691-90FD-4587-A54E-DFB71521FB0F}"/>
              </a:ext>
            </a:extLst>
          </p:cNvPr>
          <p:cNvSpPr txBox="1"/>
          <p:nvPr userDrawn="1"/>
        </p:nvSpPr>
        <p:spPr>
          <a:xfrm>
            <a:off x="6335184" y="6477002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4ACF8F1C-1E3E-405F-9EE4-66FBDF1175E0}"/>
              </a:ext>
            </a:extLst>
          </p:cNvPr>
          <p:cNvSpPr txBox="1"/>
          <p:nvPr userDrawn="1"/>
        </p:nvSpPr>
        <p:spPr>
          <a:xfrm>
            <a:off x="501649" y="6477000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0A144-9E1C-48D4-8533-174AC48FF1C8}"/>
              </a:ext>
            </a:extLst>
          </p:cNvPr>
          <p:cNvSpPr txBox="1"/>
          <p:nvPr userDrawn="1"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843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statement green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5" y="1590677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aseCode">
            <a:extLst>
              <a:ext uri="{FF2B5EF4-FFF2-40B4-BE49-F238E27FC236}">
                <a16:creationId xmlns:a16="http://schemas.microsoft.com/office/drawing/2014/main" id="{E87B4871-A895-4F6C-A692-6DEF6F3DEE68}"/>
              </a:ext>
            </a:extLst>
          </p:cNvPr>
          <p:cNvSpPr txBox="1"/>
          <p:nvPr userDrawn="1"/>
        </p:nvSpPr>
        <p:spPr>
          <a:xfrm>
            <a:off x="6335184" y="6477002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D0A667F0-B7EF-4F5E-92CD-27B38F79EFE4}"/>
              </a:ext>
            </a:extLst>
          </p:cNvPr>
          <p:cNvSpPr txBox="1"/>
          <p:nvPr userDrawn="1"/>
        </p:nvSpPr>
        <p:spPr>
          <a:xfrm>
            <a:off x="501649" y="6477000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 userDrawn="1"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01854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statement Green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5" y="1590677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aseCode">
            <a:extLst>
              <a:ext uri="{FF2B5EF4-FFF2-40B4-BE49-F238E27FC236}">
                <a16:creationId xmlns:a16="http://schemas.microsoft.com/office/drawing/2014/main" id="{D2797B33-F6AE-464E-B1F9-AAF8C558042B}"/>
              </a:ext>
            </a:extLst>
          </p:cNvPr>
          <p:cNvSpPr txBox="1"/>
          <p:nvPr userDrawn="1"/>
        </p:nvSpPr>
        <p:spPr>
          <a:xfrm>
            <a:off x="6335184" y="6477002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08CA3D77-96FD-468A-A22B-1C767AC6D413}"/>
              </a:ext>
            </a:extLst>
          </p:cNvPr>
          <p:cNvSpPr txBox="1"/>
          <p:nvPr userDrawn="1"/>
        </p:nvSpPr>
        <p:spPr>
          <a:xfrm>
            <a:off x="501649" y="6477000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E2FB0-E266-461D-A917-BFDA5AA78690}"/>
              </a:ext>
            </a:extLst>
          </p:cNvPr>
          <p:cNvSpPr txBox="1"/>
          <p:nvPr userDrawn="1"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37400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5" y="1590677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aseCode">
            <a:extLst>
              <a:ext uri="{FF2B5EF4-FFF2-40B4-BE49-F238E27FC236}">
                <a16:creationId xmlns:a16="http://schemas.microsoft.com/office/drawing/2014/main" id="{662556F3-FB07-45E1-9730-3CF5E862F61B}"/>
              </a:ext>
            </a:extLst>
          </p:cNvPr>
          <p:cNvSpPr txBox="1"/>
          <p:nvPr userDrawn="1"/>
        </p:nvSpPr>
        <p:spPr>
          <a:xfrm>
            <a:off x="6335184" y="6477002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D45EF10F-B1C8-4ED2-A091-1C2F837B31E4}"/>
              </a:ext>
            </a:extLst>
          </p:cNvPr>
          <p:cNvSpPr txBox="1"/>
          <p:nvPr userDrawn="1"/>
        </p:nvSpPr>
        <p:spPr>
          <a:xfrm>
            <a:off x="501649" y="6477000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7A1D6-FD3E-4165-B102-6C7996E8698D}"/>
              </a:ext>
            </a:extLst>
          </p:cNvPr>
          <p:cNvSpPr txBox="1"/>
          <p:nvPr userDrawn="1"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2007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EA7B5E5-1F8D-43CD-9AD2-8B87181DC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0DD3CDC-03F0-45B8-ACB9-8564649155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15049554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2920" y="2556000"/>
            <a:ext cx="2592000" cy="3394800"/>
          </a:xfrm>
        </p:spPr>
        <p:txBody>
          <a:bodyPr>
            <a:normAutofit/>
          </a:bodyPr>
          <a:lstStyle>
            <a:lvl1pPr marL="0" indent="0">
              <a:defRPr sz="1300" b="1">
                <a:solidFill>
                  <a:schemeClr val="bg1"/>
                </a:solidFill>
                <a:latin typeface="+mj-lt"/>
              </a:defRPr>
            </a:lvl1pPr>
            <a:lvl2pPr marL="104775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sz="13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sz="13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>
            <a:normAutofit/>
          </a:bodyPr>
          <a:lstStyle>
            <a:lvl1pPr marL="0" indent="0">
              <a:defRPr sz="1300" b="1">
                <a:solidFill>
                  <a:schemeClr val="bg1"/>
                </a:solidFill>
                <a:latin typeface="+mj-lt"/>
              </a:defRPr>
            </a:lvl1pPr>
            <a:lvl2pPr marL="104775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sz="13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sz="13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>
            <a:normAutofit/>
          </a:bodyPr>
          <a:lstStyle>
            <a:lvl1pPr marL="0" indent="0">
              <a:defRPr sz="1300" b="1">
                <a:solidFill>
                  <a:schemeClr val="bg1"/>
                </a:solidFill>
                <a:latin typeface="+mj-lt"/>
              </a:defRPr>
            </a:lvl1pPr>
            <a:lvl2pPr marL="104775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sz="13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sz="13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>
            <a:normAutofit/>
          </a:bodyPr>
          <a:lstStyle>
            <a:lvl1pPr marL="0" indent="0">
              <a:defRPr sz="1300" b="1">
                <a:solidFill>
                  <a:schemeClr val="bg1"/>
                </a:solidFill>
                <a:latin typeface="+mj-lt"/>
              </a:defRPr>
            </a:lvl1pPr>
            <a:lvl2pPr marL="104775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sz="13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sz="13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 noProof="0"/>
          </a:p>
        </p:txBody>
      </p:sp>
      <p:sp>
        <p:nvSpPr>
          <p:cNvPr id="11" name="CaseCode">
            <a:extLst>
              <a:ext uri="{FF2B5EF4-FFF2-40B4-BE49-F238E27FC236}">
                <a16:creationId xmlns:a16="http://schemas.microsoft.com/office/drawing/2014/main" id="{676B7924-6A82-4453-9ABA-42AE71384BDC}"/>
              </a:ext>
            </a:extLst>
          </p:cNvPr>
          <p:cNvSpPr txBox="1"/>
          <p:nvPr userDrawn="1"/>
        </p:nvSpPr>
        <p:spPr>
          <a:xfrm>
            <a:off x="6335184" y="6477002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ED0B00A8-5B86-4AFE-8884-819CF7356AAE}"/>
              </a:ext>
            </a:extLst>
          </p:cNvPr>
          <p:cNvSpPr txBox="1"/>
          <p:nvPr userDrawn="1"/>
        </p:nvSpPr>
        <p:spPr>
          <a:xfrm>
            <a:off x="501649" y="6477000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BBEDB2-39B5-4D4C-AA82-85ED607FAC3B}"/>
              </a:ext>
            </a:extLst>
          </p:cNvPr>
          <p:cNvSpPr txBox="1"/>
          <p:nvPr userDrawn="1"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9510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56704" y="1857894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5" y="4249684"/>
            <a:ext cx="123938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4993" y="4249684"/>
            <a:ext cx="1244160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3" y="1857894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CAAD7DA-8C87-4BD9-82C1-81D09B5A7A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9957D34C-FCB8-47FD-97FA-BF6A4F7FE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3400EF-52A1-4F49-9A72-7AAA7A3E2109}"/>
              </a:ext>
            </a:extLst>
          </p:cNvPr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7EBD73-619B-4083-AA58-A9B7F851FABB}"/>
              </a:ext>
            </a:extLst>
          </p:cNvPr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36D0BF-951E-4BCD-8E21-2F3F2629B1BE}"/>
              </a:ext>
            </a:extLst>
          </p:cNvPr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7004E2-4A82-478A-BFDB-7103ADDD0F56}"/>
              </a:ext>
            </a:extLst>
          </p:cNvPr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0D485CFD-E778-438B-9F95-AA857AF5CA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2066" y="1856232"/>
            <a:ext cx="5533695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995C2BA-4183-48F4-92D9-4620CCDF5C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6930" y="1847618"/>
            <a:ext cx="5533695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2DC3B9DA-0A51-491C-923B-09D36118ADA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8732" y="4256623"/>
            <a:ext cx="5533695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0BD43BA-DF89-409F-B9BF-2853EC3582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5459" y="4256623"/>
            <a:ext cx="5533695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61636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5509-E80F-4197-AEE4-DEE916ED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08D1-633C-4882-9C3F-6EBA6916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0B34A-94AE-47AB-9633-D8F378C24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D84E7-21B7-49DA-B653-C15AE1B6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DA83-A9C1-4546-9290-3DA8DAF4DC98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CA290-1B8C-4C30-BDFB-43121699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5A50F-3D23-4263-876F-887ACF2D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AA0-68F5-4040-AE3B-A81F974978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268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9" y="4211955"/>
            <a:ext cx="2319503" cy="1725448"/>
          </a:xfrm>
        </p:spPr>
        <p:txBody>
          <a:bodyPr anchor="ctr" anchorCtr="0"/>
          <a:lstStyle>
            <a:lvl1pPr algn="ctr">
              <a:defRPr sz="675"/>
            </a:lvl1pPr>
          </a:lstStyle>
          <a:p>
            <a:r>
              <a:rPr lang="en-GB" sz="675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1" y="6018028"/>
            <a:ext cx="2319501" cy="363722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312BEF-D981-409E-BB9D-8ADA7F5CEDA3}"/>
              </a:ext>
            </a:extLst>
          </p:cNvPr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3DCCC6C-7C7B-4959-9802-AA86D4A5D4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BB35EFE-3FC8-4B92-BB36-3C8D37C8F2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88576374-1FBE-4083-9352-4C1DBD474D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B7D103-6910-4DFD-9346-26787E9B9E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88B02810-A46E-4CCF-8770-29A5850AB4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C002C259-A628-46D7-85B5-4E7990B538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24B8794B-90C4-432D-98F0-8319EA943E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585E0BDF-5DCD-4C36-9D16-489F0BC857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A3FE3125-2476-46F4-AEEC-D6EAF80C76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698FEF2-CDD3-4796-A7C5-DD3DDD389D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4540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2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F50CF5-77BF-459B-9A79-3C4CC22A0F3A}"/>
              </a:ext>
            </a:extLst>
          </p:cNvPr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E9128BED-07B9-451E-B858-7CC1141471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68196BA-7D11-4539-BDF9-983E22D342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42AF1C77-6287-4499-B04A-87B27165D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25579AED-BEB3-43B3-8ED1-4F00DD4BD0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E45E9D0B-F5C0-4893-92F0-D69A666C1B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DE5C210F-0B06-4949-8E4D-64301D93E9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24B8B3C-D0AE-4485-8A30-2C7813EFD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DD172EE-B893-46D5-9A64-6715E43129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1641FDD-35E1-4F42-B99C-FFA681256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DFE30DEA-FA20-4812-875C-D70A3CA3F5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Picture Placeholder 8">
            <a:extLst>
              <a:ext uri="{FF2B5EF4-FFF2-40B4-BE49-F238E27FC236}">
                <a16:creationId xmlns:a16="http://schemas.microsoft.com/office/drawing/2014/main" id="{27C09EB3-4C86-4B88-B9B3-4061BBB643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11332" y="804672"/>
            <a:ext cx="7205472" cy="540410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647FBB06-57A1-478F-8BCE-57D05265516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2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5512626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0BD833-5739-4FDB-B21F-A7A7C0EEC237}"/>
              </a:ext>
            </a:extLst>
          </p:cNvPr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D1771689-8745-4F67-ACB0-2FA880B629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3568588-502F-4601-817C-92A013540B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DA2B9600-D91E-468D-9D31-33B92E394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1FF30FF-ADCC-4CD2-B09E-60F75CA993F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626A5D63-C61D-476A-A2EC-68200DDB9C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7CF26D08-DDCB-480D-A0A6-78132794DD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C480F8B4-FD1C-4275-AAA2-9419EC0B46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5B7B28FE-7DA7-4E92-B122-4B8FF96D2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DD066F0D-1BE8-441F-AEA3-D80F502E6D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400E2E76-B6C3-46F1-A088-5C42F7BC8C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7843742C-26CB-411F-8564-503092419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2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7C729B7-24CD-4887-BCB2-9B9E69736AA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2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8325870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>
            <a:lvl1pPr>
              <a:defRPr sz="1300"/>
            </a:lvl1pPr>
          </a:lstStyle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>
            <a:noAutofit/>
          </a:bodyPr>
          <a:lstStyle>
            <a:lvl1pPr>
              <a:defRPr sz="13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6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B09C439-6EAE-4988-B2EB-173546F60C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1651" y="1665290"/>
            <a:ext cx="5305580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300"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300"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300"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300"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30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7989224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1823" y="1714500"/>
            <a:ext cx="11277600" cy="466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259C2253-8D87-4928-94C4-A4D186A7A8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2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6593EEB-1CDC-4080-8C11-602DEAE10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4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75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368308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-4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9813225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3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62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3" y="317504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939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80242456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291C-126E-490A-B0E9-86CB4DEC4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FDD9C-291F-4479-9461-6170B49CA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F5E8A-095F-493E-939D-7CDA4E59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764BD-E056-4B27-B852-78238793B9B5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6A5A-C9A4-4C7D-8DED-C02E05EA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3CEE-D2A3-4B4D-BDF6-58568FBB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8294" y="6356350"/>
            <a:ext cx="415506" cy="365125"/>
          </a:xfrm>
          <a:prstGeom prst="rect">
            <a:avLst/>
          </a:prstGeom>
        </p:spPr>
        <p:txBody>
          <a:bodyPr/>
          <a:lstStyle/>
          <a:p>
            <a:fld id="{53C16BF0-D0A7-4699-8E12-F20688EFB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0848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5650-EFA4-4BAB-9C8F-D6BD4678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9E0F-4753-4850-B01D-A5089748A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353C5-EDDA-45E7-ADDC-1D0F4089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764BD-E056-4B27-B852-78238793B9B5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AB72B-2787-46F7-A913-E836DA15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A71FF-C5A4-4CE4-963B-6ED525D5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8294" y="6356350"/>
            <a:ext cx="415506" cy="365125"/>
          </a:xfrm>
          <a:prstGeom prst="rect">
            <a:avLst/>
          </a:prstGeom>
        </p:spPr>
        <p:txBody>
          <a:bodyPr/>
          <a:lstStyle/>
          <a:p>
            <a:fld id="{53C16BF0-D0A7-4699-8E12-F20688EFB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319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9649-AB36-4F7C-A1C5-DA23A100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93FEE-102D-4BD1-BE9C-540A35B0E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C7275-F3CE-45F8-BFA9-AF16EC2C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764BD-E056-4B27-B852-78238793B9B5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42B8A-4EE8-417F-B7A4-1CF58EEB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BE4F-34FF-4BD7-A495-C8CB8231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8294" y="6356350"/>
            <a:ext cx="415506" cy="365125"/>
          </a:xfrm>
          <a:prstGeom prst="rect">
            <a:avLst/>
          </a:prstGeom>
        </p:spPr>
        <p:txBody>
          <a:bodyPr/>
          <a:lstStyle/>
          <a:p>
            <a:fld id="{53C16BF0-D0A7-4699-8E12-F20688EFB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4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8DF3-1222-4A95-B766-CF533250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C6917-DE67-4322-9696-6F798261E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BC127-92AF-4C1D-8A0E-B38C0567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97EC6-5AB1-49C6-A3E9-273B4C6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DA83-A9C1-4546-9290-3DA8DAF4DC98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58C40-B8E3-417E-B6DB-BB24C41C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1C3D8-A9D2-4B2E-8758-87CFC77A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CAA0-68F5-4040-AE3B-A81F974978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165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BC5A-F285-4440-A975-E830A0A2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F8D0-FA89-4BE8-B715-91F4D3415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83102-C6A5-4D80-A838-459502540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900A9-8F1F-432A-8C0A-1FD7B2C0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764BD-E056-4B27-B852-78238793B9B5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DCBCE-8698-49B7-A604-3375B82F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FCFCE-AA8D-4C35-A14C-CE2EF2A8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8294" y="6356350"/>
            <a:ext cx="415506" cy="365125"/>
          </a:xfrm>
          <a:prstGeom prst="rect">
            <a:avLst/>
          </a:prstGeom>
        </p:spPr>
        <p:txBody>
          <a:bodyPr/>
          <a:lstStyle/>
          <a:p>
            <a:fld id="{53C16BF0-D0A7-4699-8E12-F20688EFB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414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76AC-11D5-4BBC-81A3-9FDB39AE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45744-FA90-42AB-972F-3FB8261AC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58A63-BDE4-4E69-A9B0-BF3577142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DCF25-AFB6-4B13-8091-FAA6480B7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3B64F-1883-456F-B981-20CE73802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DFAD9-ED8E-4042-92AF-52320AF0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764BD-E056-4B27-B852-78238793B9B5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B4ACD-D277-424C-8F0A-4C12580B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68D68-7EEE-4155-9445-601B5E9A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8294" y="6356350"/>
            <a:ext cx="415506" cy="365125"/>
          </a:xfrm>
          <a:prstGeom prst="rect">
            <a:avLst/>
          </a:prstGeom>
        </p:spPr>
        <p:txBody>
          <a:bodyPr/>
          <a:lstStyle/>
          <a:p>
            <a:fld id="{53C16BF0-D0A7-4699-8E12-F20688EFB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5304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2746-3F9E-484A-AC00-5AD27B72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33789-F6CA-4A8C-AD68-BD49A884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764BD-E056-4B27-B852-78238793B9B5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F9E80-BCB1-41BA-BEA8-3DACEE78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4E8E2-AC65-4198-9FD1-3E245C94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8294" y="6356350"/>
            <a:ext cx="415506" cy="365125"/>
          </a:xfrm>
          <a:prstGeom prst="rect">
            <a:avLst/>
          </a:prstGeom>
        </p:spPr>
        <p:txBody>
          <a:bodyPr/>
          <a:lstStyle/>
          <a:p>
            <a:fld id="{53C16BF0-D0A7-4699-8E12-F20688EFB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5406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458BF-7343-43AD-ADF8-336A5A6D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764BD-E056-4B27-B852-78238793B9B5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DD03C-46F1-4CF6-B188-C51E4F88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D8D8E-CCA3-4AA6-ACC6-B8D29759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8294" y="6356350"/>
            <a:ext cx="415506" cy="365125"/>
          </a:xfrm>
          <a:prstGeom prst="rect">
            <a:avLst/>
          </a:prstGeom>
        </p:spPr>
        <p:txBody>
          <a:bodyPr/>
          <a:lstStyle/>
          <a:p>
            <a:fld id="{53C16BF0-D0A7-4699-8E12-F20688EFB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7653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D11B-A142-4468-9F2C-6897C629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EA8DA-795A-4D5F-8F65-486EACD60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55D3-09BD-4F42-9101-61B9C76DD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CF42D-5799-4E12-952D-25139108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764BD-E056-4B27-B852-78238793B9B5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BE0EA-D426-4A14-BF4D-DAD3CED6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7273A-4990-4F06-BF7D-12F67391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8294" y="6356350"/>
            <a:ext cx="415506" cy="365125"/>
          </a:xfrm>
          <a:prstGeom prst="rect">
            <a:avLst/>
          </a:prstGeom>
        </p:spPr>
        <p:txBody>
          <a:bodyPr/>
          <a:lstStyle/>
          <a:p>
            <a:fld id="{53C16BF0-D0A7-4699-8E12-F20688EFB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46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BE56-98DF-455D-BC57-D1A098A8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C7682-B1EF-4B88-B3BB-9EBCDF31D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A20BA-4AAE-4F3D-81A8-A935B5A66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1DD8C-860A-41EE-A914-7CFE589B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764BD-E056-4B27-B852-78238793B9B5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F533-9851-4071-8C3D-C9B6451B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F1C40-61B1-40CD-A97D-26D459DE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8294" y="6356350"/>
            <a:ext cx="415506" cy="365125"/>
          </a:xfrm>
          <a:prstGeom prst="rect">
            <a:avLst/>
          </a:prstGeom>
        </p:spPr>
        <p:txBody>
          <a:bodyPr/>
          <a:lstStyle/>
          <a:p>
            <a:fld id="{53C16BF0-D0A7-4699-8E12-F20688EFB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224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2DBA-7D43-4DD8-B5F9-AFD13F71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94A83-582B-4F63-BFEE-2B059F1B0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DFFC1-07CF-405F-8A4D-D7305306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764BD-E056-4B27-B852-78238793B9B5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8E4AC-A44B-4313-A3E2-F8BDA214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E6A9A-01CE-4851-AF87-C6061C86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8294" y="6356350"/>
            <a:ext cx="415506" cy="365125"/>
          </a:xfrm>
          <a:prstGeom prst="rect">
            <a:avLst/>
          </a:prstGeom>
        </p:spPr>
        <p:txBody>
          <a:bodyPr/>
          <a:lstStyle/>
          <a:p>
            <a:fld id="{53C16BF0-D0A7-4699-8E12-F20688EFB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7542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D1812-25FE-4D2D-9874-BC4A3A364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D335A-582A-4C46-9DD8-3B33A4AA3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C3E4-2C69-4167-B624-04C51831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764BD-E056-4B27-B852-78238793B9B5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4F364-1943-408C-9DED-6C6046EF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B4B49-1B46-4698-A823-281DF48A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8294" y="6356350"/>
            <a:ext cx="415506" cy="365125"/>
          </a:xfrm>
          <a:prstGeom prst="rect">
            <a:avLst/>
          </a:prstGeom>
        </p:spPr>
        <p:txBody>
          <a:bodyPr/>
          <a:lstStyle/>
          <a:p>
            <a:fld id="{53C16BF0-D0A7-4699-8E12-F20688EFB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1655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ACE8-19D9-439D-85A1-0443C64E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72E16-BD85-40DD-BEE4-A1FCBE3F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764BD-E056-4B27-B852-78238793B9B5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32806-9254-4771-86AD-ECBA3758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Predicting Lung Cancer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CDA8C-E8BF-4470-B6D5-32733FC0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8294" y="6356350"/>
            <a:ext cx="415506" cy="365125"/>
          </a:xfrm>
          <a:prstGeom prst="rect">
            <a:avLst/>
          </a:prstGeom>
        </p:spPr>
        <p:txBody>
          <a:bodyPr/>
          <a:lstStyle/>
          <a:p>
            <a:fld id="{53C16BF0-D0A7-4699-8E12-F20688EFB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3492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292B-D0FC-4B4E-B4C2-F520C90B0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C3B7-AB62-4EFC-B03D-68ED9DA05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CED2-0E33-4401-9EC6-B37AD1CB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421E57E6-223C-4CC1-95C7-4B49F1F1FA27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AA7BF-B60C-4464-8238-F2033BCE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77D50-8FC2-4B13-B61B-8CFEF366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8B2173-03CE-4A39-A5E0-C568C2F79B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vmlDrawing" Target="../drawings/vmlDrawing1.v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tags" Target="../tags/tag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42" Type="http://schemas.openxmlformats.org/officeDocument/2006/relationships/slideLayout" Target="../slideLayouts/slideLayout82.xml"/><Relationship Id="rId47" Type="http://schemas.openxmlformats.org/officeDocument/2006/relationships/theme" Target="../theme/theme3.xml"/><Relationship Id="rId50" Type="http://schemas.openxmlformats.org/officeDocument/2006/relationships/oleObject" Target="../embeddings/oleObject2.bin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40" Type="http://schemas.openxmlformats.org/officeDocument/2006/relationships/slideLayout" Target="../slideLayouts/slideLayout80.xml"/><Relationship Id="rId45" Type="http://schemas.openxmlformats.org/officeDocument/2006/relationships/slideLayout" Target="../slideLayouts/slideLayout85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49" Type="http://schemas.openxmlformats.org/officeDocument/2006/relationships/tags" Target="../tags/tag2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4" Type="http://schemas.openxmlformats.org/officeDocument/2006/relationships/slideLayout" Target="../slideLayouts/slideLayout84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Relationship Id="rId43" Type="http://schemas.openxmlformats.org/officeDocument/2006/relationships/slideLayout" Target="../slideLayouts/slideLayout83.xml"/><Relationship Id="rId48" Type="http://schemas.openxmlformats.org/officeDocument/2006/relationships/vmlDrawing" Target="../drawings/vmlDrawing2.vml"/><Relationship Id="rId8" Type="http://schemas.openxmlformats.org/officeDocument/2006/relationships/slideLayout" Target="../slideLayouts/slideLayout48.xml"/><Relationship Id="rId51" Type="http://schemas.openxmlformats.org/officeDocument/2006/relationships/image" Target="../media/image1.emf"/><Relationship Id="rId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4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60.xml"/><Relationship Id="rId4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142E9-9F60-4617-A674-81FB541A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601F0-43F1-4FF7-A393-12255CC95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EA468-BFD3-487F-B12C-0BDF9380F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DA83-A9C1-4546-9290-3DA8DAF4DC98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49CF-9A9B-44F7-891E-3B9EB1448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6884E-406B-433D-B91C-88448B8B0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CAA0-68F5-4040-AE3B-A81F974978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4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342380256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aseCode"/>
          <p:cNvSpPr txBox="1"/>
          <p:nvPr/>
        </p:nvSpPr>
        <p:spPr>
          <a:xfrm>
            <a:off x="6335185" y="6477001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Lung Cancer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B454196E-839B-4501-A7C2-26E43515AA5E}"/>
              </a:ext>
            </a:extLst>
          </p:cNvPr>
          <p:cNvSpPr txBox="1"/>
          <p:nvPr userDrawn="1"/>
        </p:nvSpPr>
        <p:spPr>
          <a:xfrm>
            <a:off x="501649" y="6490485"/>
            <a:ext cx="5355168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="0" noProof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012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3048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0" orient="horz" pos="4081">
          <p15:clr>
            <a:srgbClr val="F26B43"/>
          </p15:clr>
        </p15:guide>
        <p15:guide id="46" orient="horz" pos="4020">
          <p15:clr>
            <a:srgbClr val="F26B43"/>
          </p15:clr>
        </p15:guide>
        <p15:guide id="51" orient="horz" pos="4080">
          <p15:clr>
            <a:srgbClr val="F26B43"/>
          </p15:clr>
        </p15:guide>
        <p15:guide id="52" pos="3840">
          <p15:clr>
            <a:srgbClr val="F26B43"/>
          </p15:clr>
        </p15:guide>
        <p15:guide id="53" pos="3912">
          <p15:clr>
            <a:srgbClr val="F26B43"/>
          </p15:clr>
        </p15:guide>
        <p15:guide id="54" pos="3768">
          <p15:clr>
            <a:srgbClr val="F26B43"/>
          </p15:clr>
        </p15:guide>
        <p15:guide id="55" pos="4968">
          <p15:clr>
            <a:srgbClr val="F26B43"/>
          </p15:clr>
        </p15:guide>
        <p15:guide id="56" pos="5088">
          <p15:clr>
            <a:srgbClr val="F26B43"/>
          </p15:clr>
        </p15:guide>
        <p15:guide id="57" pos="6168">
          <p15:clr>
            <a:srgbClr val="F26B43"/>
          </p15:clr>
        </p15:guide>
        <p15:guide id="58" pos="6288">
          <p15:clr>
            <a:srgbClr val="F26B43"/>
          </p15:clr>
        </p15:guide>
        <p15:guide id="59" pos="2712">
          <p15:clr>
            <a:srgbClr val="F26B43"/>
          </p15:clr>
        </p15:guide>
        <p15:guide id="60" pos="2592">
          <p15:clr>
            <a:srgbClr val="F26B43"/>
          </p15:clr>
        </p15:guide>
        <p15:guide id="61" pos="1512">
          <p15:clr>
            <a:srgbClr val="F26B43"/>
          </p15:clr>
        </p15:guide>
        <p15:guide id="62" pos="1392">
          <p15:clr>
            <a:srgbClr val="F26B43"/>
          </p15:clr>
        </p15:guide>
        <p15:guide id="63" pos="312">
          <p15:clr>
            <a:srgbClr val="F26B43"/>
          </p15:clr>
        </p15:guide>
        <p15:guide id="64" orient="horz" pos="1056">
          <p15:clr>
            <a:srgbClr val="F26B43"/>
          </p15:clr>
        </p15:guide>
        <p15:guide id="65" orient="horz" pos="2232">
          <p15:clr>
            <a:srgbClr val="F26B43"/>
          </p15:clr>
        </p15:guide>
        <p15:guide id="66" orient="horz" pos="19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2192703607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think-cell Slide" r:id="rId50" imgW="270" imgH="270" progId="TCLayout.ActiveDocument.1">
                  <p:embed/>
                </p:oleObj>
              </mc:Choice>
              <mc:Fallback>
                <p:oleObj name="think-cell Slide" r:id="rId50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5" name="CaseCode"/>
          <p:cNvSpPr txBox="1"/>
          <p:nvPr/>
        </p:nvSpPr>
        <p:spPr>
          <a:xfrm>
            <a:off x="6335185" y="6477000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Lung Cancer</a:t>
            </a:r>
          </a:p>
        </p:txBody>
      </p:sp>
      <p:sp>
        <p:nvSpPr>
          <p:cNvPr id="18" name="Copyright"/>
          <p:cNvSpPr txBox="1"/>
          <p:nvPr/>
        </p:nvSpPr>
        <p:spPr>
          <a:xfrm>
            <a:off x="501649" y="6477000"/>
            <a:ext cx="5355168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="0" noProof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4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  <p:sldLayoutId id="2147483725" r:id="rId34"/>
    <p:sldLayoutId id="2147483726" r:id="rId35"/>
    <p:sldLayoutId id="2147483727" r:id="rId36"/>
    <p:sldLayoutId id="2147483728" r:id="rId37"/>
    <p:sldLayoutId id="2147483729" r:id="rId38"/>
    <p:sldLayoutId id="2147483730" r:id="rId39"/>
    <p:sldLayoutId id="2147483731" r:id="rId40"/>
    <p:sldLayoutId id="2147483732" r:id="rId41"/>
    <p:sldLayoutId id="2147483733" r:id="rId42"/>
    <p:sldLayoutId id="2147483734" r:id="rId43"/>
    <p:sldLayoutId id="2147483735" r:id="rId44"/>
    <p:sldLayoutId id="2147483736" r:id="rId45"/>
    <p:sldLayoutId id="2147483737" r:id="rId46"/>
  </p:sldLayoutIdLst>
  <p:transition>
    <p:fade/>
  </p:transition>
  <p:hf hdr="0" dt="0"/>
  <p:txStyles>
    <p:titleStyle>
      <a:lvl1pPr algn="l" defTabSz="6858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685800" rtl="0" eaLnBrk="1" latinLnBrk="0" hangingPunct="1">
        <a:spcBef>
          <a:spcPts val="0"/>
        </a:spcBef>
        <a:spcAft>
          <a:spcPts val="750"/>
        </a:spcAft>
        <a:buSzPct val="100000"/>
        <a:buFontTx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•"/>
        <a:defRPr lang="en-US" sz="1300" b="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2pPr>
      <a:lvl3pPr marL="304800" indent="-139700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◦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598885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2" orient="horz" pos="640">
          <p15:clr>
            <a:srgbClr val="F26B43"/>
          </p15:clr>
        </p15:guide>
        <p15:guide id="23" pos="5098">
          <p15:clr>
            <a:srgbClr val="F26B43"/>
          </p15:clr>
        </p15:guide>
        <p15:guide id="24" orient="horz" pos="2160">
          <p15:clr>
            <a:srgbClr val="F26B43"/>
          </p15:clr>
        </p15:guide>
        <p15:guide id="25" orient="horz" pos="3968">
          <p15:clr>
            <a:srgbClr val="F26B43"/>
          </p15:clr>
        </p15:guide>
        <p15:guide id="26" pos="312">
          <p15:clr>
            <a:srgbClr val="F26B43"/>
          </p15:clr>
        </p15:guide>
        <p15:guide id="27" pos="7368">
          <p15:clr>
            <a:srgbClr val="F26B43"/>
          </p15:clr>
        </p15:guide>
        <p15:guide id="29" orient="horz" pos="245">
          <p15:clr>
            <a:srgbClr val="F26B43"/>
          </p15:clr>
        </p15:guide>
        <p15:guide id="30" orient="horz" pos="4081">
          <p15:clr>
            <a:srgbClr val="F26B43"/>
          </p15:clr>
        </p15:guide>
        <p15:guide id="31" pos="4986">
          <p15:clr>
            <a:srgbClr val="F26B43"/>
          </p15:clr>
        </p15:guide>
        <p15:guide id="32" pos="1382">
          <p15:clr>
            <a:srgbClr val="F26B43"/>
          </p15:clr>
        </p15:guide>
        <p15:guide id="33" pos="1496">
          <p15:clr>
            <a:srgbClr val="F26B43"/>
          </p15:clr>
        </p15:guide>
        <p15:guide id="34" pos="2581">
          <p15:clr>
            <a:srgbClr val="F26B43"/>
          </p15:clr>
        </p15:guide>
        <p15:guide id="35" pos="2695">
          <p15:clr>
            <a:srgbClr val="F26B43"/>
          </p15:clr>
        </p15:guide>
        <p15:guide id="36" pos="6185">
          <p15:clr>
            <a:srgbClr val="F26B43"/>
          </p15:clr>
        </p15:guide>
        <p15:guide id="37" pos="3783">
          <p15:clr>
            <a:srgbClr val="F26B43"/>
          </p15:clr>
        </p15:guide>
        <p15:guide id="38" pos="3896">
          <p15:clr>
            <a:srgbClr val="F26B43"/>
          </p15:clr>
        </p15:guide>
        <p15:guide id="39" pos="3840">
          <p15:clr>
            <a:srgbClr val="F26B43"/>
          </p15:clr>
        </p15:guide>
        <p15:guide id="40" pos="6299">
          <p15:clr>
            <a:srgbClr val="F26B43"/>
          </p15:clr>
        </p15:guide>
        <p15:guide id="41" orient="horz" pos="1049">
          <p15:clr>
            <a:srgbClr val="F26B43"/>
          </p15:clr>
        </p15:guide>
        <p15:guide id="42" orient="horz" pos="641">
          <p15:clr>
            <a:srgbClr val="F26B43"/>
          </p15:clr>
        </p15:guide>
        <p15:guide id="43" orient="horz" pos="2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329C3-01D3-423D-B98A-9A2E34C7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6ADE7-E624-4E63-94CA-3C934657D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E7710587-B541-4267-A18C-BE793F33E002}"/>
              </a:ext>
            </a:extLst>
          </p:cNvPr>
          <p:cNvSpPr txBox="1"/>
          <p:nvPr userDrawn="1"/>
        </p:nvSpPr>
        <p:spPr>
          <a:xfrm>
            <a:off x="838200" y="6345224"/>
            <a:ext cx="5355168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="0" noProof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DC8312EF-D850-43CE-8BF5-4E2DFC02667D}"/>
              </a:ext>
            </a:extLst>
          </p:cNvPr>
          <p:cNvSpPr txBox="1"/>
          <p:nvPr userDrawn="1"/>
        </p:nvSpPr>
        <p:spPr>
          <a:xfrm>
            <a:off x="5731336" y="6361565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Lung Cancer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20F0A-83B9-45D2-96E1-DA2DD639775A}"/>
              </a:ext>
            </a:extLst>
          </p:cNvPr>
          <p:cNvSpPr txBox="1"/>
          <p:nvPr userDrawn="1"/>
        </p:nvSpPr>
        <p:spPr>
          <a:xfrm>
            <a:off x="11147844" y="6323092"/>
            <a:ext cx="41191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C58DF478-B544-4ED8-9ED4-6A2648E2D233}" type="slidenum">
              <a:rPr lang="en-US" sz="8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6A7B9-E320-4201-AC53-7FF998BE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97210-2907-4200-B291-F5057AE7F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959F0-5F93-4922-85A3-3B8FF66EE20F}"/>
              </a:ext>
            </a:extLst>
          </p:cNvPr>
          <p:cNvSpPr txBox="1"/>
          <p:nvPr userDrawn="1"/>
        </p:nvSpPr>
        <p:spPr>
          <a:xfrm>
            <a:off x="11117652" y="6254190"/>
            <a:ext cx="4722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C58DF478-B544-4ED8-9ED4-6A2648E2D233}" type="slidenum">
              <a:rPr lang="en-US" sz="8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/>
          </a:p>
        </p:txBody>
      </p:sp>
      <p:sp>
        <p:nvSpPr>
          <p:cNvPr id="9" name="CaseCode">
            <a:extLst>
              <a:ext uri="{FF2B5EF4-FFF2-40B4-BE49-F238E27FC236}">
                <a16:creationId xmlns:a16="http://schemas.microsoft.com/office/drawing/2014/main" id="{0486E847-DB12-4161-B6D0-DDFF56E196C4}"/>
              </a:ext>
            </a:extLst>
          </p:cNvPr>
          <p:cNvSpPr txBox="1"/>
          <p:nvPr userDrawn="1"/>
        </p:nvSpPr>
        <p:spPr>
          <a:xfrm>
            <a:off x="6032924" y="6292663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Lung Cancer</a:t>
            </a:r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B43B4A9E-B1AD-4748-B200-600490A27A4B}"/>
              </a:ext>
            </a:extLst>
          </p:cNvPr>
          <p:cNvSpPr txBox="1"/>
          <p:nvPr userDrawn="1"/>
        </p:nvSpPr>
        <p:spPr>
          <a:xfrm>
            <a:off x="838200" y="6311900"/>
            <a:ext cx="5355168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="0" noProof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901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10188-0817-4F88-ABA9-979E0104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E9F8A-FD6F-48A0-83C3-3EDAB4A4C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2627B536-80AB-4DF2-94C4-2C4F6F60B68C}"/>
              </a:ext>
            </a:extLst>
          </p:cNvPr>
          <p:cNvSpPr txBox="1"/>
          <p:nvPr userDrawn="1"/>
        </p:nvSpPr>
        <p:spPr>
          <a:xfrm>
            <a:off x="838200" y="6310312"/>
            <a:ext cx="5355168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="0" noProof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86156C1E-534C-43FA-B559-E12706C8E0CF}"/>
              </a:ext>
            </a:extLst>
          </p:cNvPr>
          <p:cNvSpPr txBox="1"/>
          <p:nvPr userDrawn="1"/>
        </p:nvSpPr>
        <p:spPr>
          <a:xfrm>
            <a:off x="5756879" y="6311900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Lung Cancer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93BEE-F424-4D00-8CB6-5CD2A62A9F9F}"/>
              </a:ext>
            </a:extLst>
          </p:cNvPr>
          <p:cNvSpPr txBox="1"/>
          <p:nvPr userDrawn="1"/>
        </p:nvSpPr>
        <p:spPr>
          <a:xfrm>
            <a:off x="11117652" y="6277431"/>
            <a:ext cx="4722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C58DF478-B544-4ED8-9ED4-6A2648E2D233}" type="slidenum">
              <a:rPr lang="en-US" sz="8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CAB432B-E0E7-4F80-A4A1-76DCDC1FBF7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>
            <a:fillRect/>
          </a:stretch>
        </p:blipFill>
        <p:spPr/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2F03B24-5911-487D-A541-83315BB92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Predicting</a:t>
            </a:r>
            <a:r>
              <a:rPr lang="en-US" dirty="0">
                <a:solidFill>
                  <a:srgbClr val="92D050"/>
                </a:solidFill>
              </a:rPr>
              <a:t> Lung Cancer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7207E-7FD3-4B75-ADFE-CC565F8DB8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118" y="6258560"/>
            <a:ext cx="4446269" cy="273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Maya Sandlin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091ED7-C412-487B-88AC-F1B76F6BA2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4852" y="5659120"/>
            <a:ext cx="1198880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915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D81D76FF-F3D9-5804-88E3-E1636A8CF1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09604" y="1842002"/>
            <a:ext cx="3459126" cy="3558362"/>
          </a:xfrm>
        </p:spPr>
        <p:txBody>
          <a:bodyPr/>
          <a:lstStyle/>
          <a:p>
            <a:r>
              <a:rPr lang="en-US" sz="2800" dirty="0"/>
              <a:t>This health care company wanted to develop a model to predict their patient’s likelihood of lung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D30E20-1946-418A-8DDA-E16F6E7F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239" y="317502"/>
            <a:ext cx="8391525" cy="334099"/>
          </a:xfrm>
        </p:spPr>
        <p:txBody>
          <a:bodyPr anchor="t">
            <a:noAutofit/>
          </a:bodyPr>
          <a:lstStyle/>
          <a:p>
            <a:r>
              <a:rPr lang="en-US" sz="2800" b="1" dirty="0"/>
              <a:t>Happy Healthcare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A7B19AE-92EA-423B-80A0-5B6A59472E7B}"/>
              </a:ext>
            </a:extLst>
          </p:cNvPr>
          <p:cNvSpPr txBox="1">
            <a:spLocks/>
          </p:cNvSpPr>
          <p:nvPr/>
        </p:nvSpPr>
        <p:spPr>
          <a:xfrm>
            <a:off x="1900239" y="651601"/>
            <a:ext cx="8391525" cy="757255"/>
          </a:xfrm>
          <a:prstGeom prst="rect">
            <a:avLst/>
          </a:prstGeom>
        </p:spPr>
        <p:txBody>
          <a:bodyPr wrap="none" lIns="0" tIns="0" rIns="0" bIns="0"/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975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975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975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975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975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53565A"/>
              </a:solidFill>
              <a:latin typeface="Calibri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92D9822-C021-423D-9FB4-241EBD955A3A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18" y="1880943"/>
            <a:ext cx="4641850" cy="30961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6842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approach did we use to develop the model?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7CE754-0E03-4364-9F10-AD8E6F20C54B}"/>
              </a:ext>
            </a:extLst>
          </p:cNvPr>
          <p:cNvGrpSpPr/>
          <p:nvPr/>
        </p:nvGrpSpPr>
        <p:grpSpPr>
          <a:xfrm>
            <a:off x="1152150" y="1405758"/>
            <a:ext cx="9887700" cy="4539208"/>
            <a:chOff x="2634801" y="1840230"/>
            <a:chExt cx="7221292" cy="3315123"/>
          </a:xfrm>
        </p:grpSpPr>
        <p:sp>
          <p:nvSpPr>
            <p:cNvPr id="61" name="Rectangle 13"/>
            <p:cNvSpPr/>
            <p:nvPr/>
          </p:nvSpPr>
          <p:spPr>
            <a:xfrm rot="12691956">
              <a:off x="7660581" y="3033663"/>
              <a:ext cx="1173179" cy="134411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ectangle 13"/>
            <p:cNvSpPr/>
            <p:nvPr/>
          </p:nvSpPr>
          <p:spPr>
            <a:xfrm rot="9073758">
              <a:off x="5915099" y="2971874"/>
              <a:ext cx="1224381" cy="1402772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ectangle 13"/>
            <p:cNvSpPr/>
            <p:nvPr/>
          </p:nvSpPr>
          <p:spPr>
            <a:xfrm rot="2024838">
              <a:off x="4000039" y="2840262"/>
              <a:ext cx="1611666" cy="1659646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6528120" y="2325581"/>
              <a:ext cx="1748174" cy="1747304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2634801" y="1840230"/>
              <a:ext cx="2241396" cy="2241396"/>
            </a:xfrm>
            <a:prstGeom prst="ellipse">
              <a:avLst/>
            </a:pr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4689562" y="3199234"/>
              <a:ext cx="1957093" cy="1956119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271542" y="2252876"/>
              <a:ext cx="1325805" cy="141610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Found data </a:t>
              </a:r>
              <a:r>
                <a:rPr lang="en-US" dirty="0">
                  <a:solidFill>
                    <a:prstClr val="white"/>
                  </a:solidFill>
                  <a:latin typeface="Calibri"/>
                </a:rPr>
                <a:t>that considered the relevant features to determine someone’s likelihood of lung cancer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05984" y="2416745"/>
              <a:ext cx="631825" cy="108836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195341" y="2236290"/>
              <a:ext cx="0" cy="1449276"/>
            </a:xfrm>
            <a:prstGeom prst="line">
              <a:avLst/>
            </a:prstGeom>
            <a:ln w="9525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5396503" y="3772691"/>
              <a:ext cx="1034476" cy="80920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Built a Baseline Model </a:t>
              </a:r>
              <a:r>
                <a:rPr lang="en-US" dirty="0">
                  <a:solidFill>
                    <a:prstClr val="white"/>
                  </a:solidFill>
                  <a:latin typeface="Calibri"/>
                </a:rPr>
                <a:t>with Logistic Regression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95158" y="3633109"/>
              <a:ext cx="631825" cy="108836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324503" y="3452654"/>
              <a:ext cx="0" cy="1449276"/>
            </a:xfrm>
            <a:prstGeom prst="line">
              <a:avLst/>
            </a:prstGeom>
            <a:ln w="9525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7226743" y="2693481"/>
              <a:ext cx="871368" cy="101150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Developed a second model  using Decision Trees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596806" y="2655050"/>
              <a:ext cx="631825" cy="108836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7144257" y="2521724"/>
              <a:ext cx="0" cy="1355021"/>
            </a:xfrm>
            <a:prstGeom prst="line">
              <a:avLst/>
            </a:prstGeom>
            <a:ln w="9525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8153193" y="3386355"/>
              <a:ext cx="1702900" cy="1702053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648224" y="4057558"/>
              <a:ext cx="1139516" cy="35964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Recommendations and Future Plans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00125" y="3544514"/>
              <a:ext cx="631825" cy="108836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8556753" y="3703718"/>
              <a:ext cx="0" cy="971461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4693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27169" y="847651"/>
            <a:ext cx="11188700" cy="757255"/>
          </a:xfrm>
        </p:spPr>
        <p:txBody>
          <a:bodyPr/>
          <a:lstStyle/>
          <a:p>
            <a:r>
              <a:rPr lang="en-US" dirty="0"/>
              <a:t>Target factor: whether someone has lung cancer</a:t>
            </a:r>
          </a:p>
        </p:txBody>
      </p:sp>
      <p:sp>
        <p:nvSpPr>
          <p:cNvPr id="821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factors should the screening consider?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69337" y="1346578"/>
            <a:ext cx="6387456" cy="4909795"/>
            <a:chOff x="1902083" y="1888263"/>
            <a:chExt cx="5278889" cy="3688801"/>
          </a:xfrm>
        </p:grpSpPr>
        <p:sp>
          <p:nvSpPr>
            <p:cNvPr id="54" name="Oval 2"/>
            <p:cNvSpPr>
              <a:spLocks noChangeArrowheads="1"/>
            </p:cNvSpPr>
            <p:nvPr/>
          </p:nvSpPr>
          <p:spPr bwMode="auto">
            <a:xfrm>
              <a:off x="5514097" y="3837924"/>
              <a:ext cx="1666875" cy="766763"/>
            </a:xfrm>
            <a:prstGeom prst="ellipse">
              <a:avLst/>
            </a:prstGeom>
            <a:solidFill>
              <a:schemeClr val="tx1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 algn="ctr" eaLnBrk="1" hangingPunct="1">
                <a:lnSpc>
                  <a:spcPct val="106000"/>
                </a:lnSpc>
                <a:spcBef>
                  <a:spcPct val="80000"/>
                </a:spcBef>
              </a:pPr>
              <a:r>
                <a:rPr lang="en-US" altLang="ja-JP" sz="1200" dirty="0">
                  <a:solidFill>
                    <a:schemeClr val="bg1"/>
                  </a:solidFill>
                  <a:ea typeface="ＭＳ Ｐゴシック" pitchFamily="50" charset="-128"/>
                </a:rPr>
                <a:t>Anxiety</a:t>
              </a:r>
            </a:p>
            <a:p>
              <a:pPr algn="ctr" eaLnBrk="1" hangingPunct="1">
                <a:lnSpc>
                  <a:spcPct val="106000"/>
                </a:lnSpc>
                <a:spcBef>
                  <a:spcPct val="80000"/>
                </a:spcBef>
              </a:pPr>
              <a:r>
                <a:rPr lang="en-US" altLang="ja-JP" sz="1200" dirty="0">
                  <a:solidFill>
                    <a:schemeClr val="bg1"/>
                  </a:solidFill>
                  <a:ea typeface="ＭＳ Ｐゴシック" pitchFamily="50" charset="-128"/>
                </a:rPr>
                <a:t>Peer Pressure</a:t>
              </a: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714932" y="4810125"/>
              <a:ext cx="1666875" cy="766763"/>
            </a:xfrm>
            <a:prstGeom prst="ellipse">
              <a:avLst/>
            </a:prstGeom>
            <a:solidFill>
              <a:schemeClr val="tx1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 algn="ctr" eaLnBrk="1" hangingPunct="1">
                <a:lnSpc>
                  <a:spcPct val="106000"/>
                </a:lnSpc>
                <a:spcBef>
                  <a:spcPct val="80000"/>
                </a:spcBef>
              </a:pPr>
              <a:r>
                <a:rPr lang="en-US" altLang="ja-JP" sz="1200" dirty="0">
                  <a:solidFill>
                    <a:schemeClr val="bg1"/>
                  </a:solidFill>
                  <a:ea typeface="ＭＳ Ｐゴシック" pitchFamily="50" charset="-128"/>
                </a:rPr>
                <a:t>Allergy</a:t>
              </a:r>
            </a:p>
            <a:p>
              <a:pPr algn="ctr" eaLnBrk="1" hangingPunct="1">
                <a:lnSpc>
                  <a:spcPct val="106000"/>
                </a:lnSpc>
                <a:spcBef>
                  <a:spcPct val="80000"/>
                </a:spcBef>
              </a:pPr>
              <a:r>
                <a:rPr lang="en-US" altLang="ja-JP" sz="1200" dirty="0">
                  <a:solidFill>
                    <a:schemeClr val="bg1"/>
                  </a:solidFill>
                  <a:ea typeface="ＭＳ Ｐゴシック" pitchFamily="50" charset="-128"/>
                </a:rPr>
                <a:t>Wheezing</a:t>
              </a: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4755688" y="4810301"/>
              <a:ext cx="1668463" cy="766763"/>
            </a:xfrm>
            <a:prstGeom prst="ellipse">
              <a:avLst/>
            </a:prstGeom>
            <a:solidFill>
              <a:schemeClr val="tx1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 algn="ctr" eaLnBrk="1" hangingPunct="1">
                <a:lnSpc>
                  <a:spcPct val="106000"/>
                </a:lnSpc>
                <a:spcBef>
                  <a:spcPct val="80000"/>
                </a:spcBef>
              </a:pPr>
              <a:r>
                <a:rPr lang="en-US" altLang="ja-JP" sz="1200" dirty="0">
                  <a:solidFill>
                    <a:schemeClr val="bg1"/>
                  </a:solidFill>
                  <a:ea typeface="ＭＳ Ｐゴシック" pitchFamily="50" charset="-128"/>
                </a:rPr>
                <a:t>Chronic Disease</a:t>
              </a:r>
            </a:p>
            <a:p>
              <a:pPr algn="ctr" eaLnBrk="1" hangingPunct="1">
                <a:lnSpc>
                  <a:spcPct val="106000"/>
                </a:lnSpc>
                <a:spcBef>
                  <a:spcPct val="80000"/>
                </a:spcBef>
              </a:pPr>
              <a:r>
                <a:rPr lang="en-US" altLang="ja-JP" sz="1200" dirty="0">
                  <a:solidFill>
                    <a:schemeClr val="bg1"/>
                  </a:solidFill>
                  <a:ea typeface="ＭＳ Ｐゴシック" pitchFamily="50" charset="-128"/>
                </a:rPr>
                <a:t>Fatigue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897013" y="3078163"/>
              <a:ext cx="1377682" cy="1233487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  <a:round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 algn="ctr" eaLnBrk="1" hangingPunct="1">
                <a:lnSpc>
                  <a:spcPct val="106000"/>
                </a:lnSpc>
                <a:spcBef>
                  <a:spcPct val="80000"/>
                </a:spcBef>
                <a:defRPr/>
              </a:pPr>
              <a:r>
                <a:rPr lang="en-US" altLang="ja-JP" sz="1200" dirty="0">
                  <a:ea typeface="ＭＳ Ｐゴシック" pitchFamily="50" charset="-128"/>
                </a:rPr>
                <a:t>Lung Cancer</a:t>
              </a: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3751601" y="1888263"/>
              <a:ext cx="1666875" cy="766762"/>
            </a:xfrm>
            <a:prstGeom prst="ellipse">
              <a:avLst/>
            </a:prstGeom>
            <a:solidFill>
              <a:schemeClr val="tx1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 algn="ctr" eaLnBrk="1" hangingPunct="1">
                <a:lnSpc>
                  <a:spcPct val="106000"/>
                </a:lnSpc>
                <a:spcBef>
                  <a:spcPct val="80000"/>
                </a:spcBef>
              </a:pPr>
              <a:r>
                <a:rPr lang="en-US" altLang="ja-JP" sz="1200" dirty="0">
                  <a:solidFill>
                    <a:schemeClr val="bg1"/>
                  </a:solidFill>
                  <a:ea typeface="ＭＳ Ｐゴシック" pitchFamily="50" charset="-128"/>
                </a:rPr>
                <a:t>Gender</a:t>
              </a:r>
            </a:p>
            <a:p>
              <a:pPr algn="ctr" eaLnBrk="1" hangingPunct="1">
                <a:lnSpc>
                  <a:spcPct val="106000"/>
                </a:lnSpc>
                <a:spcBef>
                  <a:spcPct val="80000"/>
                </a:spcBef>
              </a:pPr>
              <a:r>
                <a:rPr lang="en-US" altLang="ja-JP" sz="1200" dirty="0">
                  <a:solidFill>
                    <a:schemeClr val="bg1"/>
                  </a:solidFill>
                  <a:ea typeface="ＭＳ Ｐゴシック" pitchFamily="50" charset="-128"/>
                </a:rPr>
                <a:t>Age</a:t>
              </a:r>
            </a:p>
            <a:p>
              <a:pPr algn="ctr" eaLnBrk="1" hangingPunct="1">
                <a:lnSpc>
                  <a:spcPct val="106000"/>
                </a:lnSpc>
                <a:spcBef>
                  <a:spcPct val="80000"/>
                </a:spcBef>
              </a:pPr>
              <a:r>
                <a:rPr lang="en-US" altLang="ja-JP" sz="1200" dirty="0">
                  <a:solidFill>
                    <a:schemeClr val="bg1"/>
                  </a:solidFill>
                  <a:ea typeface="ＭＳ Ｐゴシック" pitchFamily="50" charset="-128"/>
                </a:rPr>
                <a:t>Chest pain</a:t>
              </a: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5514097" y="2673120"/>
              <a:ext cx="1666875" cy="768350"/>
            </a:xfrm>
            <a:prstGeom prst="ellipse">
              <a:avLst/>
            </a:prstGeom>
            <a:solidFill>
              <a:schemeClr val="tx1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 algn="ctr" eaLnBrk="1" hangingPunct="1">
                <a:lnSpc>
                  <a:spcPct val="106000"/>
                </a:lnSpc>
                <a:spcBef>
                  <a:spcPct val="80000"/>
                </a:spcBef>
              </a:pPr>
              <a:r>
                <a:rPr lang="en-US" altLang="ja-JP" sz="1200" dirty="0">
                  <a:solidFill>
                    <a:schemeClr val="bg1"/>
                  </a:solidFill>
                  <a:ea typeface="ＭＳ Ｐゴシック" pitchFamily="50" charset="-128"/>
                </a:rPr>
                <a:t>Smoking</a:t>
              </a:r>
            </a:p>
            <a:p>
              <a:pPr algn="ctr" eaLnBrk="1" hangingPunct="1">
                <a:lnSpc>
                  <a:spcPct val="106000"/>
                </a:lnSpc>
                <a:spcBef>
                  <a:spcPct val="80000"/>
                </a:spcBef>
              </a:pPr>
              <a:r>
                <a:rPr lang="en-US" altLang="ja-JP" sz="1200" dirty="0">
                  <a:solidFill>
                    <a:schemeClr val="bg1"/>
                  </a:solidFill>
                  <a:ea typeface="ＭＳ Ｐゴシック" pitchFamily="50" charset="-128"/>
                </a:rPr>
                <a:t>Yellow Fingers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905307" y="2678012"/>
              <a:ext cx="1666875" cy="768350"/>
            </a:xfrm>
            <a:prstGeom prst="ellipse">
              <a:avLst/>
            </a:prstGeom>
            <a:solidFill>
              <a:schemeClr val="tx1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 algn="ctr" eaLnBrk="1" hangingPunct="1">
                <a:lnSpc>
                  <a:spcPct val="106000"/>
                </a:lnSpc>
                <a:spcBef>
                  <a:spcPct val="80000"/>
                </a:spcBef>
              </a:pPr>
              <a:r>
                <a:rPr lang="en-US" altLang="ja-JP" sz="1200" dirty="0">
                  <a:solidFill>
                    <a:schemeClr val="bg1"/>
                  </a:solidFill>
                  <a:ea typeface="ＭＳ Ｐゴシック" pitchFamily="50" charset="-128"/>
                </a:rPr>
                <a:t>Shortness of Breath</a:t>
              </a:r>
            </a:p>
            <a:p>
              <a:pPr algn="ctr" eaLnBrk="1" hangingPunct="1">
                <a:lnSpc>
                  <a:spcPct val="106000"/>
                </a:lnSpc>
                <a:spcBef>
                  <a:spcPct val="80000"/>
                </a:spcBef>
              </a:pPr>
              <a:r>
                <a:rPr lang="en-US" altLang="ja-JP" sz="1200" dirty="0">
                  <a:solidFill>
                    <a:schemeClr val="bg1"/>
                  </a:solidFill>
                  <a:ea typeface="ＭＳ Ｐゴシック" pitchFamily="50" charset="-128"/>
                </a:rPr>
                <a:t>Swallowing Difficulty</a:t>
              </a: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902083" y="3837924"/>
              <a:ext cx="1666875" cy="766763"/>
            </a:xfrm>
            <a:prstGeom prst="ellipse">
              <a:avLst/>
            </a:prstGeom>
            <a:solidFill>
              <a:schemeClr val="tx1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 algn="ctr" eaLnBrk="1" hangingPunct="1">
                <a:lnSpc>
                  <a:spcPct val="106000"/>
                </a:lnSpc>
                <a:spcBef>
                  <a:spcPct val="80000"/>
                </a:spcBef>
              </a:pPr>
              <a:r>
                <a:rPr lang="en-US" altLang="ja-JP" sz="1200" dirty="0">
                  <a:solidFill>
                    <a:schemeClr val="bg1"/>
                  </a:solidFill>
                  <a:ea typeface="ＭＳ Ｐゴシック" pitchFamily="50" charset="-128"/>
                </a:rPr>
                <a:t>Alcohol Consuming</a:t>
              </a:r>
            </a:p>
            <a:p>
              <a:pPr algn="ctr" eaLnBrk="1" hangingPunct="1">
                <a:lnSpc>
                  <a:spcPct val="106000"/>
                </a:lnSpc>
                <a:spcBef>
                  <a:spcPct val="80000"/>
                </a:spcBef>
              </a:pPr>
              <a:r>
                <a:rPr lang="en-US" altLang="ja-JP" sz="1200" dirty="0">
                  <a:solidFill>
                    <a:schemeClr val="bg1"/>
                  </a:solidFill>
                  <a:ea typeface="ＭＳ Ｐゴシック" pitchFamily="50" charset="-128"/>
                </a:rPr>
                <a:t>Coughing</a:t>
              </a:r>
            </a:p>
          </p:txBody>
        </p:sp>
        <p:cxnSp>
          <p:nvCxnSpPr>
            <p:cNvPr id="64" name="AutoShape 13"/>
            <p:cNvCxnSpPr>
              <a:cxnSpLocks noChangeShapeType="1"/>
              <a:stCxn id="59" idx="0"/>
              <a:endCxn id="60" idx="4"/>
            </p:cNvCxnSpPr>
            <p:nvPr/>
          </p:nvCxnSpPr>
          <p:spPr bwMode="auto">
            <a:xfrm flipH="1" flipV="1">
              <a:off x="4585039" y="2655025"/>
              <a:ext cx="815" cy="423138"/>
            </a:xfrm>
            <a:prstGeom prst="straightConnector1">
              <a:avLst/>
            </a:prstGeom>
            <a:noFill/>
            <a:ln w="6350">
              <a:solidFill>
                <a:srgbClr val="BBBCBC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65" name="AutoShape 14"/>
            <p:cNvCxnSpPr>
              <a:cxnSpLocks noChangeShapeType="1"/>
              <a:stCxn id="58" idx="2"/>
              <a:endCxn id="57" idx="6"/>
            </p:cNvCxnSpPr>
            <p:nvPr/>
          </p:nvCxnSpPr>
          <p:spPr bwMode="auto">
            <a:xfrm flipH="1" flipV="1">
              <a:off x="4381807" y="5193507"/>
              <a:ext cx="373881" cy="176"/>
            </a:xfrm>
            <a:prstGeom prst="straightConnector1">
              <a:avLst/>
            </a:prstGeom>
            <a:noFill/>
            <a:ln w="6350">
              <a:solidFill>
                <a:srgbClr val="BBBCBC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66" name="AutoShape 15"/>
            <p:cNvCxnSpPr>
              <a:cxnSpLocks noChangeShapeType="1"/>
              <a:stCxn id="60" idx="6"/>
              <a:endCxn id="61" idx="0"/>
            </p:cNvCxnSpPr>
            <p:nvPr/>
          </p:nvCxnSpPr>
          <p:spPr bwMode="auto">
            <a:xfrm>
              <a:off x="5418476" y="2271644"/>
              <a:ext cx="929059" cy="401476"/>
            </a:xfrm>
            <a:prstGeom prst="straightConnector1">
              <a:avLst/>
            </a:prstGeom>
            <a:noFill/>
            <a:ln w="6350">
              <a:solidFill>
                <a:srgbClr val="BBBCBC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67" name="AutoShape 16"/>
            <p:cNvCxnSpPr>
              <a:cxnSpLocks noChangeShapeType="1"/>
              <a:stCxn id="61" idx="4"/>
              <a:endCxn id="54" idx="0"/>
            </p:cNvCxnSpPr>
            <p:nvPr/>
          </p:nvCxnSpPr>
          <p:spPr bwMode="auto">
            <a:xfrm>
              <a:off x="6347535" y="3441470"/>
              <a:ext cx="0" cy="396454"/>
            </a:xfrm>
            <a:prstGeom prst="straightConnector1">
              <a:avLst/>
            </a:prstGeom>
            <a:noFill/>
            <a:ln w="6350">
              <a:solidFill>
                <a:srgbClr val="BBBCBC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68" name="AutoShape 17"/>
            <p:cNvCxnSpPr>
              <a:cxnSpLocks noChangeShapeType="1"/>
              <a:stCxn id="54" idx="4"/>
              <a:endCxn id="58" idx="7"/>
            </p:cNvCxnSpPr>
            <p:nvPr/>
          </p:nvCxnSpPr>
          <p:spPr bwMode="auto">
            <a:xfrm flipH="1">
              <a:off x="6179810" y="4604687"/>
              <a:ext cx="167725" cy="317904"/>
            </a:xfrm>
            <a:prstGeom prst="straightConnector1">
              <a:avLst/>
            </a:prstGeom>
            <a:noFill/>
            <a:ln w="6350">
              <a:solidFill>
                <a:srgbClr val="BBBCBC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69" name="AutoShape 18"/>
            <p:cNvCxnSpPr>
              <a:cxnSpLocks noChangeShapeType="1"/>
              <a:stCxn id="57" idx="1"/>
              <a:endCxn id="63" idx="4"/>
            </p:cNvCxnSpPr>
            <p:nvPr/>
          </p:nvCxnSpPr>
          <p:spPr bwMode="auto">
            <a:xfrm flipH="1" flipV="1">
              <a:off x="2735521" y="4604687"/>
              <a:ext cx="223519" cy="317728"/>
            </a:xfrm>
            <a:prstGeom prst="straightConnector1">
              <a:avLst/>
            </a:prstGeom>
            <a:noFill/>
            <a:ln w="6350">
              <a:solidFill>
                <a:srgbClr val="BBBCBC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70" name="AutoShape 19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 flipH="1">
              <a:off x="2735521" y="3446362"/>
              <a:ext cx="3224" cy="391562"/>
            </a:xfrm>
            <a:prstGeom prst="straightConnector1">
              <a:avLst/>
            </a:prstGeom>
            <a:noFill/>
            <a:ln w="6350">
              <a:solidFill>
                <a:srgbClr val="BBBCBC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71" name="AutoShape 20"/>
            <p:cNvCxnSpPr>
              <a:cxnSpLocks noChangeShapeType="1"/>
              <a:stCxn id="62" idx="0"/>
              <a:endCxn id="60" idx="2"/>
            </p:cNvCxnSpPr>
            <p:nvPr/>
          </p:nvCxnSpPr>
          <p:spPr bwMode="auto">
            <a:xfrm flipV="1">
              <a:off x="2738745" y="2271644"/>
              <a:ext cx="1012856" cy="406368"/>
            </a:xfrm>
            <a:prstGeom prst="straightConnector1">
              <a:avLst/>
            </a:prstGeom>
            <a:noFill/>
            <a:ln w="6350">
              <a:solidFill>
                <a:srgbClr val="BBBCBC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72" name="AutoShape 21"/>
            <p:cNvCxnSpPr>
              <a:cxnSpLocks noChangeShapeType="1"/>
              <a:stCxn id="59" idx="3"/>
              <a:endCxn id="63" idx="6"/>
            </p:cNvCxnSpPr>
            <p:nvPr/>
          </p:nvCxnSpPr>
          <p:spPr bwMode="auto">
            <a:xfrm flipH="1">
              <a:off x="3568958" y="4131009"/>
              <a:ext cx="529812" cy="90296"/>
            </a:xfrm>
            <a:prstGeom prst="straightConnector1">
              <a:avLst/>
            </a:prstGeom>
            <a:noFill/>
            <a:ln w="6350">
              <a:solidFill>
                <a:srgbClr val="BBBCBC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73" name="AutoShape 22"/>
            <p:cNvCxnSpPr>
              <a:cxnSpLocks noChangeShapeType="1"/>
              <a:stCxn id="59" idx="5"/>
              <a:endCxn id="54" idx="2"/>
            </p:cNvCxnSpPr>
            <p:nvPr/>
          </p:nvCxnSpPr>
          <p:spPr bwMode="auto">
            <a:xfrm>
              <a:off x="5072937" y="4131010"/>
              <a:ext cx="441159" cy="90295"/>
            </a:xfrm>
            <a:prstGeom prst="straightConnector1">
              <a:avLst/>
            </a:prstGeom>
            <a:noFill/>
            <a:ln w="6350">
              <a:solidFill>
                <a:srgbClr val="BBBCBC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74" name="AutoShape 23"/>
            <p:cNvCxnSpPr>
              <a:cxnSpLocks noChangeShapeType="1"/>
              <a:stCxn id="59" idx="7"/>
              <a:endCxn id="61" idx="2"/>
            </p:cNvCxnSpPr>
            <p:nvPr/>
          </p:nvCxnSpPr>
          <p:spPr bwMode="auto">
            <a:xfrm flipV="1">
              <a:off x="5072938" y="3057295"/>
              <a:ext cx="441160" cy="201508"/>
            </a:xfrm>
            <a:prstGeom prst="straightConnector1">
              <a:avLst/>
            </a:prstGeom>
            <a:noFill/>
            <a:ln w="6350">
              <a:solidFill>
                <a:srgbClr val="BBBCBC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75" name="AutoShape 24"/>
            <p:cNvCxnSpPr>
              <a:cxnSpLocks noChangeShapeType="1"/>
              <a:stCxn id="62" idx="6"/>
              <a:endCxn id="59" idx="1"/>
            </p:cNvCxnSpPr>
            <p:nvPr/>
          </p:nvCxnSpPr>
          <p:spPr bwMode="auto">
            <a:xfrm>
              <a:off x="3572182" y="3062187"/>
              <a:ext cx="526588" cy="196616"/>
            </a:xfrm>
            <a:prstGeom prst="straightConnector1">
              <a:avLst/>
            </a:prstGeom>
            <a:noFill/>
            <a:ln w="6350">
              <a:solidFill>
                <a:srgbClr val="BBBCBC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76" name="AutoShape 25"/>
            <p:cNvCxnSpPr>
              <a:cxnSpLocks noChangeShapeType="1"/>
            </p:cNvCxnSpPr>
            <p:nvPr/>
          </p:nvCxnSpPr>
          <p:spPr bwMode="auto">
            <a:xfrm rot="5400000" flipH="1" flipV="1">
              <a:off x="4028555" y="4402507"/>
              <a:ext cx="610765" cy="429052"/>
            </a:xfrm>
            <a:prstGeom prst="straightConnector1">
              <a:avLst/>
            </a:prstGeom>
            <a:noFill/>
            <a:ln w="6350">
              <a:solidFill>
                <a:srgbClr val="BBBCBC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77" name="AutoShape 26"/>
            <p:cNvCxnSpPr>
              <a:cxnSpLocks noChangeShapeType="1"/>
            </p:cNvCxnSpPr>
            <p:nvPr/>
          </p:nvCxnSpPr>
          <p:spPr bwMode="auto">
            <a:xfrm rot="16200000" flipV="1">
              <a:off x="4482393" y="4414297"/>
              <a:ext cx="610765" cy="405472"/>
            </a:xfrm>
            <a:prstGeom prst="straightConnector1">
              <a:avLst/>
            </a:prstGeom>
            <a:noFill/>
            <a:ln w="6350">
              <a:solidFill>
                <a:srgbClr val="BBBCBC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E3E9BEA-6F6B-474C-B60D-7E56639C2E4C}"/>
              </a:ext>
            </a:extLst>
          </p:cNvPr>
          <p:cNvGrpSpPr/>
          <p:nvPr/>
        </p:nvGrpSpPr>
        <p:grpSpPr>
          <a:xfrm>
            <a:off x="8820651" y="334343"/>
            <a:ext cx="3021682" cy="588439"/>
            <a:chOff x="3128021" y="1830920"/>
            <a:chExt cx="6483122" cy="3467354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1247A46-A750-48FB-BDF2-D0D8725BE8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4174" y="2325580"/>
              <a:ext cx="1702904" cy="170205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470CCD3-CA4B-4F41-9DE2-2CE3947DB276}"/>
                </a:ext>
              </a:extLst>
            </p:cNvPr>
            <p:cNvSpPr/>
            <p:nvPr/>
          </p:nvSpPr>
          <p:spPr>
            <a:xfrm>
              <a:off x="3128021" y="2112957"/>
              <a:ext cx="1748175" cy="1968665"/>
            </a:xfrm>
            <a:prstGeom prst="ellipse">
              <a:avLst/>
            </a:prstGeom>
            <a:solidFill>
              <a:srgbClr val="007CB0"/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E27D806-3C27-4F8C-B703-73347F0C8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9564" y="3370950"/>
              <a:ext cx="1785290" cy="178440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1949273-D894-4513-89AA-58B56F2A2D6C}"/>
                </a:ext>
              </a:extLst>
            </p:cNvPr>
            <p:cNvSpPr txBox="1"/>
            <p:nvPr/>
          </p:nvSpPr>
          <p:spPr>
            <a:xfrm>
              <a:off x="3742997" y="1830920"/>
              <a:ext cx="1133198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465CAA3-8058-4440-B60E-E00985A5EFDC}"/>
                </a:ext>
              </a:extLst>
            </p:cNvPr>
            <p:cNvSpPr/>
            <p:nvPr/>
          </p:nvSpPr>
          <p:spPr>
            <a:xfrm>
              <a:off x="5288633" y="3881273"/>
              <a:ext cx="1207547" cy="127408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60B55C-9BD2-443D-9241-FDA693EB7F8C}"/>
                </a:ext>
              </a:extLst>
            </p:cNvPr>
            <p:cNvSpPr txBox="1"/>
            <p:nvPr/>
          </p:nvSpPr>
          <p:spPr>
            <a:xfrm>
              <a:off x="5350182" y="3056310"/>
              <a:ext cx="631825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96B58F-9949-4CDF-A76A-98EDDDE11D41}"/>
                </a:ext>
              </a:extLst>
            </p:cNvPr>
            <p:cNvSpPr/>
            <p:nvPr/>
          </p:nvSpPr>
          <p:spPr>
            <a:xfrm>
              <a:off x="7226743" y="3009456"/>
              <a:ext cx="871368" cy="37955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2DBBD7C-904B-4DA4-87E2-8C5AA3F9E59B}"/>
                </a:ext>
              </a:extLst>
            </p:cNvPr>
            <p:cNvSpPr txBox="1"/>
            <p:nvPr/>
          </p:nvSpPr>
          <p:spPr>
            <a:xfrm>
              <a:off x="6897259" y="2017487"/>
              <a:ext cx="631825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white"/>
                  </a:solidFill>
                </a:rPr>
                <a:t>3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EE75462-351F-447A-9F67-B5B2A9457A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1266" y="3374951"/>
              <a:ext cx="1769877" cy="176899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639C800-FAC8-43BC-BDB7-A49363A57D0C}"/>
                </a:ext>
              </a:extLst>
            </p:cNvPr>
            <p:cNvSpPr txBox="1"/>
            <p:nvPr/>
          </p:nvSpPr>
          <p:spPr>
            <a:xfrm>
              <a:off x="8410292" y="3056310"/>
              <a:ext cx="631825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1537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27169" y="847651"/>
            <a:ext cx="11188700" cy="757255"/>
          </a:xfrm>
        </p:spPr>
        <p:txBody>
          <a:bodyPr/>
          <a:lstStyle/>
          <a:p>
            <a:r>
              <a:rPr lang="en-US" dirty="0"/>
              <a:t>The data was found from Kaggle. </a:t>
            </a:r>
          </a:p>
        </p:txBody>
      </p:sp>
      <p:sp>
        <p:nvSpPr>
          <p:cNvPr id="821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was this data found?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E3E9BEA-6F6B-474C-B60D-7E56639C2E4C}"/>
              </a:ext>
            </a:extLst>
          </p:cNvPr>
          <p:cNvGrpSpPr/>
          <p:nvPr/>
        </p:nvGrpSpPr>
        <p:grpSpPr>
          <a:xfrm>
            <a:off x="8820651" y="334343"/>
            <a:ext cx="3021682" cy="588439"/>
            <a:chOff x="3128021" y="1830920"/>
            <a:chExt cx="6483122" cy="3467354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1247A46-A750-48FB-BDF2-D0D8725BE8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4174" y="2325580"/>
              <a:ext cx="1702904" cy="170205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470CCD3-CA4B-4F41-9DE2-2CE3947DB276}"/>
                </a:ext>
              </a:extLst>
            </p:cNvPr>
            <p:cNvSpPr/>
            <p:nvPr/>
          </p:nvSpPr>
          <p:spPr>
            <a:xfrm>
              <a:off x="3128021" y="2112957"/>
              <a:ext cx="1748175" cy="1968665"/>
            </a:xfrm>
            <a:prstGeom prst="ellipse">
              <a:avLst/>
            </a:prstGeom>
            <a:solidFill>
              <a:srgbClr val="007CB0"/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E27D806-3C27-4F8C-B703-73347F0C8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9564" y="3370950"/>
              <a:ext cx="1785290" cy="178440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1949273-D894-4513-89AA-58B56F2A2D6C}"/>
                </a:ext>
              </a:extLst>
            </p:cNvPr>
            <p:cNvSpPr txBox="1"/>
            <p:nvPr/>
          </p:nvSpPr>
          <p:spPr>
            <a:xfrm>
              <a:off x="3742997" y="1830920"/>
              <a:ext cx="1133198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465CAA3-8058-4440-B60E-E00985A5EFDC}"/>
                </a:ext>
              </a:extLst>
            </p:cNvPr>
            <p:cNvSpPr/>
            <p:nvPr/>
          </p:nvSpPr>
          <p:spPr>
            <a:xfrm>
              <a:off x="5288633" y="3881273"/>
              <a:ext cx="1207547" cy="127408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60B55C-9BD2-443D-9241-FDA693EB7F8C}"/>
                </a:ext>
              </a:extLst>
            </p:cNvPr>
            <p:cNvSpPr txBox="1"/>
            <p:nvPr/>
          </p:nvSpPr>
          <p:spPr>
            <a:xfrm>
              <a:off x="5350182" y="3056310"/>
              <a:ext cx="631825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96B58F-9949-4CDF-A76A-98EDDDE11D41}"/>
                </a:ext>
              </a:extLst>
            </p:cNvPr>
            <p:cNvSpPr/>
            <p:nvPr/>
          </p:nvSpPr>
          <p:spPr>
            <a:xfrm>
              <a:off x="7226743" y="3009456"/>
              <a:ext cx="871368" cy="37955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2DBBD7C-904B-4DA4-87E2-8C5AA3F9E59B}"/>
                </a:ext>
              </a:extLst>
            </p:cNvPr>
            <p:cNvSpPr txBox="1"/>
            <p:nvPr/>
          </p:nvSpPr>
          <p:spPr>
            <a:xfrm>
              <a:off x="6897259" y="2017487"/>
              <a:ext cx="631825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white"/>
                  </a:solidFill>
                </a:rPr>
                <a:t>3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EE75462-351F-447A-9F67-B5B2A9457A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1266" y="3374951"/>
              <a:ext cx="1769877" cy="176899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639C800-FAC8-43BC-BDB7-A49363A57D0C}"/>
                </a:ext>
              </a:extLst>
            </p:cNvPr>
            <p:cNvSpPr txBox="1"/>
            <p:nvPr/>
          </p:nvSpPr>
          <p:spPr>
            <a:xfrm>
              <a:off x="8410292" y="3056310"/>
              <a:ext cx="631825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1998066C-91D6-48BA-8E2D-CDC5474B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706" y="1800958"/>
            <a:ext cx="6311422" cy="41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826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6A23E1D-2561-45FA-9A6D-C56EE7B8B238}"/>
              </a:ext>
            </a:extLst>
          </p:cNvPr>
          <p:cNvGrpSpPr/>
          <p:nvPr/>
        </p:nvGrpSpPr>
        <p:grpSpPr>
          <a:xfrm>
            <a:off x="1801502" y="1420091"/>
            <a:ext cx="4263278" cy="4439640"/>
            <a:chOff x="5446709" y="2196601"/>
            <a:chExt cx="3326645" cy="332071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543241-222C-4917-B42C-98BCC38F49A2}"/>
                </a:ext>
              </a:extLst>
            </p:cNvPr>
            <p:cNvSpPr/>
            <p:nvPr/>
          </p:nvSpPr>
          <p:spPr bwMode="gray">
            <a:xfrm>
              <a:off x="5791199" y="2365882"/>
              <a:ext cx="2982155" cy="2982155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4000" b="1" dirty="0">
                  <a:solidFill>
                    <a:schemeClr val="bg1"/>
                  </a:solidFill>
                </a:rPr>
                <a:t>88.46%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983A44-A57C-458F-BD14-6C337D5E51FE}"/>
                </a:ext>
              </a:extLst>
            </p:cNvPr>
            <p:cNvSpPr txBox="1"/>
            <p:nvPr/>
          </p:nvSpPr>
          <p:spPr>
            <a:xfrm>
              <a:off x="5446709" y="2196601"/>
              <a:ext cx="3326645" cy="3320715"/>
            </a:xfrm>
            <a:prstGeom prst="rect">
              <a:avLst/>
            </a:prstGeom>
            <a:noFill/>
          </p:spPr>
          <p:txBody>
            <a:bodyPr spcFirstLastPara="1" wrap="square" lIns="0" tIns="0" rIns="0" bIns="0" numCol="1" rtlCol="0">
              <a:prstTxWarp prst="textArchUp">
                <a:avLst>
                  <a:gd name="adj" fmla="val 11715203"/>
                </a:avLst>
              </a:prstTxWarp>
              <a:noAutofit/>
            </a:bodyPr>
            <a:lstStyle/>
            <a:p>
              <a:r>
                <a:rPr lang="en-GB" sz="2400" dirty="0">
                  <a:solidFill>
                    <a:schemeClr val="accent1"/>
                  </a:solidFill>
                </a:rPr>
                <a:t>Accuracy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BD0526-8B39-4EE1-9368-326203CFBA52}"/>
              </a:ext>
            </a:extLst>
          </p:cNvPr>
          <p:cNvSpPr txBox="1"/>
          <p:nvPr/>
        </p:nvSpPr>
        <p:spPr>
          <a:xfrm>
            <a:off x="1789177" y="842821"/>
            <a:ext cx="49868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>
                <a:solidFill>
                  <a:prstClr val="white"/>
                </a:solidFill>
                <a:latin typeface="Calibri"/>
              </a:rPr>
              <a:t>Used logistic regression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43275-85DA-4022-8CD8-5A9BBC3EF71B}"/>
              </a:ext>
            </a:extLst>
          </p:cNvPr>
          <p:cNvSpPr txBox="1"/>
          <p:nvPr/>
        </p:nvSpPr>
        <p:spPr>
          <a:xfrm>
            <a:off x="1801502" y="272257"/>
            <a:ext cx="58887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3600" dirty="0">
                <a:solidFill>
                  <a:srgbClr val="86BC25"/>
                </a:solidFill>
                <a:latin typeface="Calibri"/>
              </a:rPr>
              <a:t>Created a baseline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424616-D8C1-4CC8-A047-05A28E567289}"/>
              </a:ext>
            </a:extLst>
          </p:cNvPr>
          <p:cNvGrpSpPr/>
          <p:nvPr/>
        </p:nvGrpSpPr>
        <p:grpSpPr>
          <a:xfrm>
            <a:off x="8820651" y="334343"/>
            <a:ext cx="3021682" cy="588439"/>
            <a:chOff x="3128021" y="1830920"/>
            <a:chExt cx="6483122" cy="346735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5CE8BD-AD5D-4B19-A757-E6D5548EA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4174" y="2325580"/>
              <a:ext cx="1702904" cy="170205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FC1C11C-F30F-4E9D-ABEB-A19BB637D370}"/>
                </a:ext>
              </a:extLst>
            </p:cNvPr>
            <p:cNvSpPr/>
            <p:nvPr/>
          </p:nvSpPr>
          <p:spPr>
            <a:xfrm>
              <a:off x="3128021" y="2112957"/>
              <a:ext cx="1748175" cy="196866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6143E5-C340-4B1E-A4C8-6F92A4B40E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9564" y="3370950"/>
              <a:ext cx="1785290" cy="1784402"/>
            </a:xfrm>
            <a:prstGeom prst="ellipse">
              <a:avLst/>
            </a:prstGeom>
            <a:solidFill>
              <a:srgbClr val="046A38"/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A87C44-40C4-4220-B10B-B4A6DE30DAF8}"/>
                </a:ext>
              </a:extLst>
            </p:cNvPr>
            <p:cNvSpPr txBox="1"/>
            <p:nvPr/>
          </p:nvSpPr>
          <p:spPr>
            <a:xfrm>
              <a:off x="3742997" y="1830920"/>
              <a:ext cx="1133198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9825F9-9FB1-48B4-8854-7269248D4E24}"/>
                </a:ext>
              </a:extLst>
            </p:cNvPr>
            <p:cNvSpPr/>
            <p:nvPr/>
          </p:nvSpPr>
          <p:spPr>
            <a:xfrm>
              <a:off x="5288633" y="3881273"/>
              <a:ext cx="1207547" cy="127408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0629D4-C40E-429F-9D72-07F2CD06403E}"/>
                </a:ext>
              </a:extLst>
            </p:cNvPr>
            <p:cNvSpPr txBox="1"/>
            <p:nvPr/>
          </p:nvSpPr>
          <p:spPr>
            <a:xfrm>
              <a:off x="5350182" y="3056310"/>
              <a:ext cx="631825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5E3BAE-8BEF-49DD-A31E-88E39690CBD3}"/>
                </a:ext>
              </a:extLst>
            </p:cNvPr>
            <p:cNvSpPr/>
            <p:nvPr/>
          </p:nvSpPr>
          <p:spPr>
            <a:xfrm>
              <a:off x="7226743" y="3009456"/>
              <a:ext cx="871368" cy="37955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8135B2-F27D-47BA-B364-6F6B03E7A249}"/>
                </a:ext>
              </a:extLst>
            </p:cNvPr>
            <p:cNvSpPr txBox="1"/>
            <p:nvPr/>
          </p:nvSpPr>
          <p:spPr>
            <a:xfrm>
              <a:off x="6897259" y="2017487"/>
              <a:ext cx="631825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white"/>
                  </a:solidFill>
                </a:rPr>
                <a:t>3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BCBB9D-839E-45ED-B673-412D633AB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1266" y="3374951"/>
              <a:ext cx="1769877" cy="176899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C8D822-DE53-46BB-ADA0-D4744DF88F14}"/>
                </a:ext>
              </a:extLst>
            </p:cNvPr>
            <p:cNvSpPr txBox="1"/>
            <p:nvPr/>
          </p:nvSpPr>
          <p:spPr>
            <a:xfrm>
              <a:off x="8410292" y="3056310"/>
              <a:ext cx="631825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5CAC7DE-D33F-4910-A955-F0595405F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31"/>
          <a:stretch/>
        </p:blipFill>
        <p:spPr>
          <a:xfrm>
            <a:off x="7437479" y="1975949"/>
            <a:ext cx="3845156" cy="3327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32014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C756AE0-DD36-4AFB-856C-B12A82F72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2025740"/>
            <a:ext cx="5305579" cy="3995559"/>
          </a:xfrm>
          <a:prstGeom prst="rect">
            <a:avLst/>
          </a:prstGeom>
          <a:noFill/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877EA8-894E-F3B3-4168-BD1AC1329F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37 in True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in False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 in False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265 in True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37 were correctly predicted not to have lung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265 were correctly predicted to have lung cancer.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01650" y="651600"/>
            <a:ext cx="11188700" cy="757255"/>
          </a:xfrm>
        </p:spPr>
        <p:txBody>
          <a:bodyPr>
            <a:normAutofit/>
          </a:bodyPr>
          <a:lstStyle/>
          <a:p>
            <a:r>
              <a:rPr lang="en-US" dirty="0"/>
              <a:t>Decision tree had an accuracy of 92.31%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0" cy="334099"/>
          </a:xfrm>
        </p:spPr>
        <p:txBody>
          <a:bodyPr anchor="t">
            <a:noAutofit/>
          </a:bodyPr>
          <a:lstStyle/>
          <a:p>
            <a:r>
              <a:rPr lang="en-US" sz="2400" dirty="0"/>
              <a:t>How did the decision tree model perform in comparison?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48051E-5CAB-45CD-8A62-F15965C85FB2}"/>
              </a:ext>
            </a:extLst>
          </p:cNvPr>
          <p:cNvGrpSpPr/>
          <p:nvPr/>
        </p:nvGrpSpPr>
        <p:grpSpPr>
          <a:xfrm>
            <a:off x="8820651" y="334343"/>
            <a:ext cx="3021682" cy="588439"/>
            <a:chOff x="3128021" y="1830920"/>
            <a:chExt cx="6483122" cy="346735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04ECF8-C13F-47A9-890F-9DA2FCA18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4174" y="2325580"/>
              <a:ext cx="1702904" cy="1702055"/>
            </a:xfrm>
            <a:prstGeom prst="ellipse">
              <a:avLst/>
            </a:prstGeom>
            <a:solidFill>
              <a:srgbClr val="43B02A"/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8D355D8-B0C5-421C-A223-151A8AEC01A6}"/>
                </a:ext>
              </a:extLst>
            </p:cNvPr>
            <p:cNvSpPr/>
            <p:nvPr/>
          </p:nvSpPr>
          <p:spPr>
            <a:xfrm>
              <a:off x="3128021" y="2112957"/>
              <a:ext cx="1748175" cy="196866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FC3BC4-32EA-4002-B8E9-4DCA7F75AF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9564" y="3370950"/>
              <a:ext cx="1785290" cy="178440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668CCA-B710-4EBD-82A1-3FE488B6C544}"/>
                </a:ext>
              </a:extLst>
            </p:cNvPr>
            <p:cNvSpPr txBox="1"/>
            <p:nvPr/>
          </p:nvSpPr>
          <p:spPr>
            <a:xfrm>
              <a:off x="3742997" y="1830920"/>
              <a:ext cx="1133198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1C7323-05E3-48BA-903A-CC8DFA2D96CA}"/>
                </a:ext>
              </a:extLst>
            </p:cNvPr>
            <p:cNvSpPr/>
            <p:nvPr/>
          </p:nvSpPr>
          <p:spPr>
            <a:xfrm>
              <a:off x="5288633" y="3881273"/>
              <a:ext cx="1207547" cy="127408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E6C0DC-AEC6-42E0-BF12-0470F14B4277}"/>
                </a:ext>
              </a:extLst>
            </p:cNvPr>
            <p:cNvSpPr txBox="1"/>
            <p:nvPr/>
          </p:nvSpPr>
          <p:spPr>
            <a:xfrm>
              <a:off x="5350182" y="3056310"/>
              <a:ext cx="631825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8F204F-0D5A-449E-A47C-82008CA9B041}"/>
                </a:ext>
              </a:extLst>
            </p:cNvPr>
            <p:cNvSpPr/>
            <p:nvPr/>
          </p:nvSpPr>
          <p:spPr>
            <a:xfrm>
              <a:off x="7226743" y="3009456"/>
              <a:ext cx="871368" cy="37955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531DA2-8188-4F12-BA71-0E630864B02E}"/>
                </a:ext>
              </a:extLst>
            </p:cNvPr>
            <p:cNvSpPr txBox="1"/>
            <p:nvPr/>
          </p:nvSpPr>
          <p:spPr>
            <a:xfrm>
              <a:off x="6897259" y="2017487"/>
              <a:ext cx="631825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white"/>
                  </a:solidFill>
                </a:rPr>
                <a:t>3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07F98AE-BDE7-4580-8340-B2F28AA85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1266" y="3374951"/>
              <a:ext cx="1769877" cy="176899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E8F66A-2916-438C-A534-56707ED16635}"/>
                </a:ext>
              </a:extLst>
            </p:cNvPr>
            <p:cNvSpPr txBox="1"/>
            <p:nvPr/>
          </p:nvSpPr>
          <p:spPr>
            <a:xfrm>
              <a:off x="8410292" y="3056310"/>
              <a:ext cx="631825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0663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Future work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89718" y="1992243"/>
            <a:ext cx="9812564" cy="5564647"/>
            <a:chOff x="2039620" y="1776413"/>
            <a:chExt cx="5054281" cy="3432249"/>
          </a:xfrm>
        </p:grpSpPr>
        <p:sp>
          <p:nvSpPr>
            <p:cNvPr id="31" name="Pentagon 12"/>
            <p:cNvSpPr/>
            <p:nvPr/>
          </p:nvSpPr>
          <p:spPr>
            <a:xfrm flipH="1">
              <a:off x="3757307" y="1776413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32" name="Pentagon 9"/>
            <p:cNvSpPr/>
            <p:nvPr/>
          </p:nvSpPr>
          <p:spPr>
            <a:xfrm>
              <a:off x="2039620" y="1776413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33" name="Pentagon 9"/>
            <p:cNvSpPr/>
            <p:nvPr/>
          </p:nvSpPr>
          <p:spPr>
            <a:xfrm>
              <a:off x="2039620" y="2698274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34" name="Pentagon 12"/>
            <p:cNvSpPr/>
            <p:nvPr/>
          </p:nvSpPr>
          <p:spPr>
            <a:xfrm flipH="1">
              <a:off x="3757307" y="2698274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2385" y="1884318"/>
              <a:ext cx="3633799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Recommendations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05368" y="2812686"/>
              <a:ext cx="1830754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Future work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22170" y="4146576"/>
              <a:ext cx="901700" cy="24198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Options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22170" y="4627055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1" name="Half Frame 50"/>
            <p:cNvSpPr/>
            <p:nvPr/>
          </p:nvSpPr>
          <p:spPr>
            <a:xfrm rot="8142470">
              <a:off x="4396820" y="2064446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11821" y="2021303"/>
              <a:ext cx="1945849" cy="615553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Use the decision tree model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It has a higher accuracy.</a:t>
              </a:r>
            </a:p>
          </p:txBody>
        </p:sp>
        <p:sp>
          <p:nvSpPr>
            <p:cNvPr id="53" name="Half Frame 52"/>
            <p:cNvSpPr/>
            <p:nvPr/>
          </p:nvSpPr>
          <p:spPr>
            <a:xfrm rot="8142470">
              <a:off x="4396820" y="2986308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11821" y="2919947"/>
              <a:ext cx="1945849" cy="615553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Re-create the model with  higher sample size with more people, who do not have lung cancer.</a:t>
              </a:r>
            </a:p>
          </p:txBody>
        </p:sp>
        <p:sp>
          <p:nvSpPr>
            <p:cNvPr id="55" name="Half Frame 54"/>
            <p:cNvSpPr/>
            <p:nvPr/>
          </p:nvSpPr>
          <p:spPr>
            <a:xfrm rot="8142470">
              <a:off x="4396820" y="3908169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11821" y="3674514"/>
              <a:ext cx="1945849" cy="615553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This is dummy text it is not here to be read. The is just text to show where you could insert text. This is dummy text.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811821" y="4593109"/>
              <a:ext cx="1945849" cy="615553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This is dummy text it is not here to be read. The is just text to show where you could insert text. This is dummy text.</a:t>
              </a: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0ED95-DCDE-4C54-B906-B5600792A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A249C60-32D4-44F9-89DE-7A29D681E470}"/>
              </a:ext>
            </a:extLst>
          </p:cNvPr>
          <p:cNvGrpSpPr/>
          <p:nvPr/>
        </p:nvGrpSpPr>
        <p:grpSpPr>
          <a:xfrm>
            <a:off x="8820651" y="334343"/>
            <a:ext cx="3021682" cy="588439"/>
            <a:chOff x="3128021" y="1830920"/>
            <a:chExt cx="6483122" cy="3467354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65501B3-7730-40C6-AC6D-EC7B2B5EA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4174" y="2325580"/>
              <a:ext cx="1702904" cy="170205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E6A1E22-EED7-4DBD-8872-DEB95CD99E8F}"/>
                </a:ext>
              </a:extLst>
            </p:cNvPr>
            <p:cNvSpPr/>
            <p:nvPr/>
          </p:nvSpPr>
          <p:spPr>
            <a:xfrm>
              <a:off x="3128021" y="2112957"/>
              <a:ext cx="1748175" cy="196866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4D19E1F-CC30-47D3-81E8-93D0AB50F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9564" y="3370950"/>
              <a:ext cx="1785290" cy="178440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6A338FF-720C-449F-B0C4-BDFE80E84516}"/>
                </a:ext>
              </a:extLst>
            </p:cNvPr>
            <p:cNvSpPr txBox="1"/>
            <p:nvPr/>
          </p:nvSpPr>
          <p:spPr>
            <a:xfrm>
              <a:off x="3742997" y="1830920"/>
              <a:ext cx="1133198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DFF411-22C5-4007-AAE7-4F828901675C}"/>
                </a:ext>
              </a:extLst>
            </p:cNvPr>
            <p:cNvSpPr/>
            <p:nvPr/>
          </p:nvSpPr>
          <p:spPr>
            <a:xfrm>
              <a:off x="5288633" y="3881273"/>
              <a:ext cx="1207547" cy="127408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26D55E-FF29-435E-9DFD-BB549B8BAF40}"/>
                </a:ext>
              </a:extLst>
            </p:cNvPr>
            <p:cNvSpPr txBox="1"/>
            <p:nvPr/>
          </p:nvSpPr>
          <p:spPr>
            <a:xfrm>
              <a:off x="5350182" y="3056310"/>
              <a:ext cx="631825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9AE1A11-9D6E-44B1-A972-A7275063BDC2}"/>
                </a:ext>
              </a:extLst>
            </p:cNvPr>
            <p:cNvSpPr/>
            <p:nvPr/>
          </p:nvSpPr>
          <p:spPr>
            <a:xfrm>
              <a:off x="7226743" y="3009456"/>
              <a:ext cx="871368" cy="37955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A8A0A0-5B65-4595-A6FE-39C3F9E0CEF1}"/>
                </a:ext>
              </a:extLst>
            </p:cNvPr>
            <p:cNvSpPr txBox="1"/>
            <p:nvPr/>
          </p:nvSpPr>
          <p:spPr>
            <a:xfrm>
              <a:off x="6897259" y="2017487"/>
              <a:ext cx="631825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white"/>
                  </a:solidFill>
                </a:rPr>
                <a:t>3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871FC6A-3983-4E71-82CF-364C40D16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1266" y="3374951"/>
              <a:ext cx="1769877" cy="1768999"/>
            </a:xfrm>
            <a:prstGeom prst="ellipse">
              <a:avLst/>
            </a:prstGeom>
            <a:solidFill>
              <a:srgbClr val="86BC25"/>
            </a:solidFill>
            <a:ln w="635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C528B15-1E30-48ED-85A5-F92AA0F3AC7C}"/>
                </a:ext>
              </a:extLst>
            </p:cNvPr>
            <p:cNvSpPr txBox="1"/>
            <p:nvPr/>
          </p:nvSpPr>
          <p:spPr>
            <a:xfrm>
              <a:off x="8410292" y="3056310"/>
              <a:ext cx="631825" cy="224196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10403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41" y="2146542"/>
            <a:ext cx="10517717" cy="1592403"/>
          </a:xfrm>
        </p:spPr>
        <p:txBody>
          <a:bodyPr/>
          <a:lstStyle/>
          <a:p>
            <a:pPr algn="ctr"/>
            <a:r>
              <a:rPr lang="en-GB" sz="6000" dirty="0"/>
              <a:t>Thank you!</a:t>
            </a:r>
            <a:br>
              <a:rPr lang="en-GB" sz="6000" dirty="0"/>
            </a:br>
            <a:r>
              <a:rPr lang="en-GB" sz="6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5544060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9108-Presentation_16x9_Timesaver_PPT_Jan2022 (1).pptx" id="{6BF7DA49-D6F5-4F19-AAC6-7DC45F3A1CD9}" vid="{84C4D3F8-1E44-46A9-99C4-7045F60941AA}"/>
    </a:ext>
  </a:extLst>
</a:theme>
</file>

<file path=ppt/theme/theme3.xml><?xml version="1.0" encoding="utf-8"?>
<a:theme xmlns:a="http://schemas.openxmlformats.org/drawingml/2006/main" name="1_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4_3_Onscreen_0222.pptx" id="{1E5302F2-CA52-404C-8DF2-5CFB96840629}" vid="{21A44228-4896-4A5C-8E06-2B3287FB2556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316</Words>
  <Application>Microsoft Office PowerPoint</Application>
  <PresentationFormat>Widescreen</PresentationFormat>
  <Paragraphs>80</Paragraphs>
  <Slides>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Wingdings 2</vt:lpstr>
      <vt:lpstr>Office Theme</vt:lpstr>
      <vt:lpstr>Deloitte Brand Theme</vt:lpstr>
      <vt:lpstr>1_Deloitte Brand Theme</vt:lpstr>
      <vt:lpstr>3_Custom Design</vt:lpstr>
      <vt:lpstr>1_Custom Design</vt:lpstr>
      <vt:lpstr>2_Custom Design</vt:lpstr>
      <vt:lpstr>think-cell Slide</vt:lpstr>
      <vt:lpstr>Predicting Lung Cancer</vt:lpstr>
      <vt:lpstr>Happy Healthcare</vt:lpstr>
      <vt:lpstr>What approach did we use to develop the model?</vt:lpstr>
      <vt:lpstr>What factors should the screening consider?</vt:lpstr>
      <vt:lpstr>How was this data found?</vt:lpstr>
      <vt:lpstr>PowerPoint Presentation</vt:lpstr>
      <vt:lpstr>How did the decision tree model perform in comparison?</vt:lpstr>
      <vt:lpstr>Recommendations and Future work</vt:lpstr>
      <vt:lpstr>Thank you!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Lung Cancer</dc:title>
  <dc:creator>Sandlin, Maya</dc:creator>
  <cp:lastModifiedBy>Sandlin, Maya</cp:lastModifiedBy>
  <cp:revision>16</cp:revision>
  <dcterms:created xsi:type="dcterms:W3CDTF">2023-01-23T18:53:29Z</dcterms:created>
  <dcterms:modified xsi:type="dcterms:W3CDTF">2023-01-31T19:23:32Z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2023-01-23T18:53:29Z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b3a85fd8-1fa9-489e-bc62-35ba722460af</vt:lpwstr>
  </property>
  <property fmtid="{D5CDD505-2E9C-101B-9397-08002B2CF9AE}" pid="8" name="MSIP_Label_ea60d57e-af5b-4752-ac57-3e4f28ca11dc_ContentBits">
    <vt:lpwstr>0</vt:lpwstr>
  </property>
</Properties>
</file>