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8a20e4c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8a20e4c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930850" y="491700"/>
            <a:ext cx="3043500" cy="41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143500" y="598075"/>
            <a:ext cx="824100" cy="66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183400" y="699475"/>
            <a:ext cx="7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ロゴ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40300" y="770850"/>
            <a:ext cx="160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Good Cycling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65150" y="3608675"/>
            <a:ext cx="467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2"/>
                </a:solidFill>
              </a:rPr>
              <a:t>写真ベースでお願いします。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2"/>
                </a:solidFill>
              </a:rPr>
              <a:t>次スライドの参考イメージも確認願います。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5150" y="1858150"/>
            <a:ext cx="35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❶</a:t>
            </a:r>
            <a:r>
              <a:rPr lang="ja"/>
              <a:t>Discover new paths, discover yourself.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98550" y="1161175"/>
            <a:ext cx="4072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コピー案</a:t>
            </a:r>
            <a:r>
              <a:rPr lang="ja" sz="1300">
                <a:solidFill>
                  <a:schemeClr val="dk2"/>
                </a:solidFill>
              </a:rPr>
              <a:t>（下記1~4から選択いただくか、考えていただく形でお願いします！）</a:t>
            </a:r>
            <a:endParaRPr sz="900"/>
          </a:p>
        </p:txBody>
      </p:sp>
      <p:sp>
        <p:nvSpPr>
          <p:cNvPr id="61" name="Google Shape;61;p13"/>
          <p:cNvSpPr txBox="1"/>
          <p:nvPr/>
        </p:nvSpPr>
        <p:spPr>
          <a:xfrm>
            <a:off x="465150" y="2258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❷</a:t>
            </a:r>
            <a:r>
              <a:rPr lang="ja"/>
              <a:t>Smart, free, and just your style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65150" y="2658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❸</a:t>
            </a:r>
            <a:r>
              <a:rPr lang="ja"/>
              <a:t>毎日がもっとアクティブに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65150" y="305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❹</a:t>
            </a:r>
            <a:r>
              <a:rPr lang="ja"/>
              <a:t>風を感じる、心地よい毎日</a:t>
            </a:r>
            <a:endParaRPr/>
          </a:p>
        </p:txBody>
      </p:sp>
      <p:sp>
        <p:nvSpPr>
          <p:cNvPr id="64" name="Google Shape;64;p13"/>
          <p:cNvSpPr txBox="1"/>
          <p:nvPr>
            <p:ph idx="4294967295" type="body"/>
          </p:nvPr>
        </p:nvSpPr>
        <p:spPr>
          <a:xfrm>
            <a:off x="562400" y="4285775"/>
            <a:ext cx="4072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ja" sz="1090"/>
              <a:t>※人と</a:t>
            </a:r>
            <a:r>
              <a:rPr lang="ja" sz="1090"/>
              <a:t>自転車が写っているもので、提供素材または、フリー素材などで作成いただければと思います。</a:t>
            </a:r>
            <a:endParaRPr sz="1090"/>
          </a:p>
        </p:txBody>
      </p:sp>
      <p:sp>
        <p:nvSpPr>
          <p:cNvPr id="65" name="Google Shape;65;p13"/>
          <p:cNvSpPr/>
          <p:nvPr/>
        </p:nvSpPr>
        <p:spPr>
          <a:xfrm>
            <a:off x="5058200" y="1396450"/>
            <a:ext cx="2788800" cy="312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ファーストビュー案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6924500" y="1492450"/>
            <a:ext cx="82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写真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600" y="2645050"/>
            <a:ext cx="2006750" cy="20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5143500" y="1858150"/>
            <a:ext cx="2166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写真の上にコピー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を載せる感じでお願いします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参考イメージ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57079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594" y="1170125"/>
            <a:ext cx="243604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4044" y="1170125"/>
            <a:ext cx="210335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