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28"/>
  </p:normalViewPr>
  <p:slideViewPr>
    <p:cSldViewPr snapToGrid="0">
      <p:cViewPr>
        <p:scale>
          <a:sx n="110" d="100"/>
          <a:sy n="110" d="100"/>
        </p:scale>
        <p:origin x="-32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3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8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8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53" r:id="rId6"/>
    <p:sldLayoutId id="2147483748" r:id="rId7"/>
    <p:sldLayoutId id="2147483749" r:id="rId8"/>
    <p:sldLayoutId id="2147483750" r:id="rId9"/>
    <p:sldLayoutId id="2147483752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ickr.com/photos/shinealight/2220267854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ırmızı renkli geometrik soyut desen">
            <a:extLst>
              <a:ext uri="{FF2B5EF4-FFF2-40B4-BE49-F238E27FC236}">
                <a16:creationId xmlns:a16="http://schemas.microsoft.com/office/drawing/2014/main" id="{000BAB1D-EA34-9FA0-4A20-752E92D4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74" r="-1" b="423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2D0954-2DC1-0C2E-76F9-5CF1C7CC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noProof="1"/>
              <a:t>Yemeksepeti </a:t>
            </a:r>
            <a:br>
              <a:rPr lang="en-US" noProof="1"/>
            </a:br>
            <a:r>
              <a:rPr lang="en-US" noProof="1"/>
              <a:t>Order</a:t>
            </a:r>
            <a:br>
              <a:rPr lang="en-US" noProof="1"/>
            </a:br>
            <a:r>
              <a:rPr lang="en-US" noProof="1"/>
              <a:t>Analysis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4A8209D-8B4B-6FBB-C2AB-FBE6B513C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tr-TR" dirty="0"/>
              <a:t>Maya Sezgin 31989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E89343A-E9EC-AB06-7FEF-88CD69D9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RESULTS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D2F09C-F481-666C-6700-CCF0E2EA7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31153" y="3877519"/>
            <a:ext cx="5789282" cy="281264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 two-sample t-test was conducted to compare the number of orders on weekdays and weekends. The null hypothesis (H₀) assumes that there is no significant difference in the average number of orders between weekdays and weekends. The alternative hypothesis (H₁) states that there is a significant difference in the average number of orders between these two time periods.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results yielded a t-statistic of -2.88 and a p-value of 0.0058, which is below the significance threshold of 0.05. Therefore, we reject the null hypothesis, concluding that there is a statistically significant difference between weekday and weekend orders.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017C9F6-66EF-60A0-C400-69012562B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23" y="565153"/>
            <a:ext cx="8186614" cy="31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59EC3D-83B7-C303-6766-CBFC6022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B4F096-6A13-6ABE-E253-2BCB574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 err="1"/>
              <a:t>This</a:t>
            </a:r>
            <a:r>
              <a:rPr lang="tr-TR" sz="2800" dirty="0"/>
              <a:t> </a:t>
            </a:r>
            <a:r>
              <a:rPr lang="tr-TR" sz="2800" dirty="0" err="1"/>
              <a:t>study</a:t>
            </a:r>
            <a:r>
              <a:rPr lang="tr-TR" sz="2800" dirty="0"/>
              <a:t> </a:t>
            </a:r>
            <a:r>
              <a:rPr lang="tr-TR" sz="2800" dirty="0" err="1"/>
              <a:t>aimed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analyze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relationship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my</a:t>
            </a:r>
            <a:r>
              <a:rPr lang="tr-TR" sz="2800" dirty="0"/>
              <a:t> </a:t>
            </a:r>
            <a:r>
              <a:rPr lang="tr-TR" sz="2800" dirty="0" err="1"/>
              <a:t>food</a:t>
            </a:r>
            <a:r>
              <a:rPr lang="tr-TR" sz="2800" dirty="0"/>
              <a:t> </a:t>
            </a:r>
            <a:r>
              <a:rPr lang="tr-TR" sz="2800" dirty="0" err="1"/>
              <a:t>ordering</a:t>
            </a:r>
            <a:r>
              <a:rPr lang="tr-TR" sz="2800" dirty="0"/>
              <a:t> </a:t>
            </a:r>
            <a:r>
              <a:rPr lang="tr-TR" sz="2800" dirty="0" err="1"/>
              <a:t>behavior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key</a:t>
            </a:r>
            <a:r>
              <a:rPr lang="tr-TR" sz="2800" dirty="0"/>
              <a:t> </a:t>
            </a:r>
            <a:r>
              <a:rPr lang="tr-TR" sz="2800" dirty="0" err="1"/>
              <a:t>external</a:t>
            </a:r>
            <a:r>
              <a:rPr lang="tr-TR" sz="2800" dirty="0"/>
              <a:t> </a:t>
            </a:r>
            <a:r>
              <a:rPr lang="tr-TR" sz="2800" dirty="0" err="1"/>
              <a:t>factors</a:t>
            </a:r>
            <a:r>
              <a:rPr lang="tr-TR" sz="2800" dirty="0"/>
              <a:t> </a:t>
            </a:r>
            <a:r>
              <a:rPr lang="tr-TR" sz="2800" dirty="0" err="1"/>
              <a:t>such</a:t>
            </a:r>
            <a:r>
              <a:rPr lang="tr-TR" sz="2800" dirty="0"/>
              <a:t> as </a:t>
            </a:r>
            <a:r>
              <a:rPr lang="tr-TR" sz="2800" dirty="0" err="1"/>
              <a:t>exam</a:t>
            </a:r>
            <a:r>
              <a:rPr lang="tr-TR" sz="2800" dirty="0"/>
              <a:t> </a:t>
            </a:r>
            <a:r>
              <a:rPr lang="tr-TR" sz="2800" dirty="0" err="1"/>
              <a:t>schedules</a:t>
            </a:r>
            <a:r>
              <a:rPr lang="tr-TR" sz="2800" dirty="0"/>
              <a:t>, </a:t>
            </a:r>
            <a:r>
              <a:rPr lang="tr-TR" sz="2800" dirty="0" err="1"/>
              <a:t>weekdays</a:t>
            </a:r>
            <a:r>
              <a:rPr lang="tr-TR" sz="2800" dirty="0"/>
              <a:t>,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weekends</a:t>
            </a:r>
            <a:r>
              <a:rPr lang="tr-TR" sz="2800" dirty="0"/>
              <a:t>. 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combining</a:t>
            </a:r>
            <a:r>
              <a:rPr lang="tr-TR" sz="2800" dirty="0"/>
              <a:t> </a:t>
            </a:r>
            <a:r>
              <a:rPr lang="tr-TR" sz="2800" dirty="0" err="1"/>
              <a:t>statistical</a:t>
            </a:r>
            <a:r>
              <a:rPr lang="tr-TR" sz="2800" dirty="0"/>
              <a:t> </a:t>
            </a:r>
            <a:r>
              <a:rPr lang="tr-TR" sz="2800" dirty="0" err="1"/>
              <a:t>analyses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visualization</a:t>
            </a:r>
            <a:r>
              <a:rPr lang="tr-TR" sz="2800" dirty="0"/>
              <a:t> </a:t>
            </a:r>
            <a:r>
              <a:rPr lang="tr-TR" sz="2800" dirty="0" err="1"/>
              <a:t>techniques</a:t>
            </a:r>
            <a:r>
              <a:rPr lang="tr-TR" sz="2800" dirty="0"/>
              <a:t>, </a:t>
            </a:r>
            <a:r>
              <a:rPr lang="tr-TR" sz="2800" dirty="0" err="1"/>
              <a:t>several</a:t>
            </a:r>
            <a:r>
              <a:rPr lang="tr-TR" sz="2800" dirty="0"/>
              <a:t> </a:t>
            </a:r>
            <a:r>
              <a:rPr lang="tr-TR" sz="2800" dirty="0" err="1"/>
              <a:t>interesting</a:t>
            </a:r>
            <a:r>
              <a:rPr lang="tr-TR" sz="2800" dirty="0"/>
              <a:t> </a:t>
            </a:r>
            <a:r>
              <a:rPr lang="tr-TR" sz="2800" dirty="0" err="1"/>
              <a:t>insights</a:t>
            </a:r>
            <a:r>
              <a:rPr lang="tr-TR" sz="2800" dirty="0"/>
              <a:t> </a:t>
            </a:r>
            <a:r>
              <a:rPr lang="tr-TR" sz="2800" dirty="0" err="1"/>
              <a:t>were</a:t>
            </a:r>
            <a:r>
              <a:rPr lang="tr-TR" sz="2800" dirty="0"/>
              <a:t> </a:t>
            </a:r>
            <a:r>
              <a:rPr lang="tr-TR" sz="2800" dirty="0" err="1"/>
              <a:t>uncovered</a:t>
            </a:r>
            <a:r>
              <a:rPr lang="tr-TR" sz="2800" dirty="0"/>
              <a:t>.</a:t>
            </a:r>
          </a:p>
          <a:p>
            <a:r>
              <a:rPr lang="tr-TR" sz="2800" dirty="0"/>
              <a:t>I </a:t>
            </a:r>
            <a:r>
              <a:rPr lang="tr-TR" sz="2800" dirty="0" err="1"/>
              <a:t>did</a:t>
            </a:r>
            <a:r>
              <a:rPr lang="tr-TR" sz="2800" dirty="0"/>
              <a:t> not </a:t>
            </a:r>
            <a:r>
              <a:rPr lang="tr-TR" sz="2800" dirty="0" err="1"/>
              <a:t>reject</a:t>
            </a:r>
            <a:r>
              <a:rPr lang="tr-TR" sz="2800" dirty="0"/>
              <a:t> </a:t>
            </a:r>
            <a:r>
              <a:rPr lang="tr-TR" sz="2800" dirty="0" err="1"/>
              <a:t>my</a:t>
            </a:r>
            <a:r>
              <a:rPr lang="tr-TR" sz="2800" dirty="0"/>
              <a:t> </a:t>
            </a:r>
            <a:r>
              <a:rPr lang="tr-TR" sz="2800" dirty="0" err="1"/>
              <a:t>hypothesis</a:t>
            </a:r>
            <a:r>
              <a:rPr lang="tr-TR" sz="2800" dirty="0"/>
              <a:t>  «</a:t>
            </a:r>
            <a:r>
              <a:rPr lang="tr-TR" sz="2800" dirty="0" err="1"/>
              <a:t>Weekend</a:t>
            </a:r>
            <a:r>
              <a:rPr lang="tr-TR" sz="2800" dirty="0"/>
              <a:t> </a:t>
            </a:r>
            <a:r>
              <a:rPr lang="tr-TR" sz="2800" dirty="0" err="1"/>
              <a:t>food</a:t>
            </a:r>
            <a:r>
              <a:rPr lang="tr-TR" sz="2800" dirty="0"/>
              <a:t> </a:t>
            </a:r>
            <a:r>
              <a:rPr lang="tr-TR" sz="2800" dirty="0" err="1"/>
              <a:t>orders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significantly</a:t>
            </a:r>
            <a:r>
              <a:rPr lang="tr-TR" sz="2800" dirty="0"/>
              <a:t> </a:t>
            </a:r>
            <a:r>
              <a:rPr lang="tr-TR" sz="2800" dirty="0" err="1"/>
              <a:t>higher</a:t>
            </a:r>
            <a:r>
              <a:rPr lang="tr-TR" sz="2800" dirty="0"/>
              <a:t> </a:t>
            </a:r>
            <a:r>
              <a:rPr lang="tr-TR" sz="2800" dirty="0" err="1"/>
              <a:t>than</a:t>
            </a:r>
            <a:r>
              <a:rPr lang="tr-TR" sz="2800" dirty="0"/>
              <a:t> </a:t>
            </a:r>
            <a:r>
              <a:rPr lang="tr-TR" sz="2800" dirty="0" err="1"/>
              <a:t>weekday</a:t>
            </a:r>
            <a:r>
              <a:rPr lang="tr-TR" sz="2800" dirty="0"/>
              <a:t> </a:t>
            </a:r>
            <a:r>
              <a:rPr lang="tr-TR" sz="2800" dirty="0" err="1"/>
              <a:t>orders</a:t>
            </a:r>
            <a:r>
              <a:rPr lang="tr-TR" sz="2800" dirty="0"/>
              <a:t> </a:t>
            </a:r>
            <a:r>
              <a:rPr lang="tr-TR" sz="2800" dirty="0" err="1"/>
              <a:t>due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reduced</a:t>
            </a:r>
            <a:r>
              <a:rPr lang="tr-TR" sz="2800" dirty="0"/>
              <a:t> </a:t>
            </a:r>
            <a:r>
              <a:rPr lang="tr-TR" sz="2800" dirty="0" err="1"/>
              <a:t>academic</a:t>
            </a:r>
            <a:r>
              <a:rPr lang="tr-TR" sz="2800" dirty="0"/>
              <a:t> </a:t>
            </a:r>
            <a:r>
              <a:rPr lang="tr-TR" sz="2800" dirty="0" err="1"/>
              <a:t>workload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need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relaxation</a:t>
            </a:r>
            <a:r>
              <a:rPr lang="tr-TR" sz="2800" dirty="0"/>
              <a:t>.» </a:t>
            </a:r>
            <a:r>
              <a:rPr lang="tr-TR" sz="2800" dirty="0" err="1"/>
              <a:t>based</a:t>
            </a:r>
            <a:r>
              <a:rPr lang="tr-TR" sz="2800" dirty="0"/>
              <a:t> on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observations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I </a:t>
            </a:r>
            <a:r>
              <a:rPr lang="tr-TR" sz="2800" dirty="0" err="1"/>
              <a:t>made</a:t>
            </a:r>
            <a:endParaRPr lang="tr-TR" sz="2800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041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F7CD2-0D98-4748-266B-FBFF6D2F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894004-788D-7414-0529-8C938EAB8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dirty="0" err="1"/>
              <a:t>Firstly</a:t>
            </a:r>
            <a:r>
              <a:rPr lang="tr-TR" sz="2800" dirty="0"/>
              <a:t>,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results</a:t>
            </a:r>
            <a:r>
              <a:rPr lang="tr-TR" sz="2800" dirty="0"/>
              <a:t> </a:t>
            </a:r>
            <a:r>
              <a:rPr lang="tr-TR" sz="2800" dirty="0" err="1"/>
              <a:t>indicate</a:t>
            </a:r>
            <a:r>
              <a:rPr lang="tr-TR" sz="2800" dirty="0"/>
              <a:t> a </a:t>
            </a:r>
            <a:r>
              <a:rPr lang="tr-TR" sz="2800" dirty="0" err="1"/>
              <a:t>significant</a:t>
            </a:r>
            <a:r>
              <a:rPr lang="tr-TR" sz="2800" dirty="0"/>
              <a:t> </a:t>
            </a:r>
            <a:r>
              <a:rPr lang="tr-TR" sz="2800" dirty="0" err="1"/>
              <a:t>difference</a:t>
            </a:r>
            <a:r>
              <a:rPr lang="tr-TR" sz="2800" dirty="0"/>
              <a:t> in </a:t>
            </a:r>
            <a:r>
              <a:rPr lang="tr-TR" sz="2800" dirty="0" err="1"/>
              <a:t>ordering</a:t>
            </a:r>
            <a:r>
              <a:rPr lang="tr-TR" sz="2800" dirty="0"/>
              <a:t> </a:t>
            </a:r>
            <a:r>
              <a:rPr lang="tr-TR" sz="2800" dirty="0" err="1"/>
              <a:t>behavior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weekdays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weekends</a:t>
            </a:r>
            <a:r>
              <a:rPr lang="tr-TR" sz="2800" dirty="0"/>
              <a:t>,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weekends</a:t>
            </a:r>
            <a:r>
              <a:rPr lang="tr-TR" sz="2800" dirty="0"/>
              <a:t> </a:t>
            </a:r>
            <a:r>
              <a:rPr lang="tr-TR" sz="2800" dirty="0" err="1"/>
              <a:t>showing</a:t>
            </a:r>
            <a:r>
              <a:rPr lang="tr-TR" sz="2800" dirty="0"/>
              <a:t> a </a:t>
            </a:r>
            <a:r>
              <a:rPr lang="tr-TR" sz="2800" dirty="0" err="1"/>
              <a:t>higher</a:t>
            </a:r>
            <a:r>
              <a:rPr lang="tr-TR" sz="2800" dirty="0"/>
              <a:t> </a:t>
            </a:r>
            <a:r>
              <a:rPr lang="tr-TR" sz="2800" dirty="0" err="1"/>
              <a:t>average</a:t>
            </a:r>
            <a:r>
              <a:rPr lang="tr-TR" sz="2800" dirty="0"/>
              <a:t> </a:t>
            </a:r>
            <a:r>
              <a:rPr lang="tr-TR" sz="2800" dirty="0" err="1"/>
              <a:t>number</a:t>
            </a:r>
            <a:r>
              <a:rPr lang="tr-TR" sz="2800" dirty="0"/>
              <a:t> of </a:t>
            </a:r>
            <a:r>
              <a:rPr lang="tr-TR" sz="2800" dirty="0" err="1"/>
              <a:t>orders</a:t>
            </a:r>
            <a:r>
              <a:rPr lang="tr-TR" sz="2800" dirty="0"/>
              <a:t>. </a:t>
            </a:r>
            <a:r>
              <a:rPr lang="tr-TR" sz="2800" dirty="0" err="1"/>
              <a:t>This</a:t>
            </a:r>
            <a:r>
              <a:rPr lang="tr-TR" sz="2800" dirty="0"/>
              <a:t> </a:t>
            </a:r>
            <a:r>
              <a:rPr lang="tr-TR" sz="2800" dirty="0" err="1"/>
              <a:t>suggests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my</a:t>
            </a:r>
            <a:r>
              <a:rPr lang="tr-TR" sz="2800" dirty="0"/>
              <a:t> </a:t>
            </a:r>
            <a:r>
              <a:rPr lang="tr-TR" sz="2800" dirty="0" err="1"/>
              <a:t>school</a:t>
            </a:r>
            <a:r>
              <a:rPr lang="tr-TR" sz="2800" dirty="0"/>
              <a:t> </a:t>
            </a:r>
            <a:r>
              <a:rPr lang="tr-TR" sz="2800" dirty="0" err="1"/>
              <a:t>routine</a:t>
            </a:r>
            <a:r>
              <a:rPr lang="tr-TR" sz="2800" dirty="0"/>
              <a:t> </a:t>
            </a:r>
            <a:r>
              <a:rPr lang="tr-TR" sz="2800" dirty="0" err="1"/>
              <a:t>during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weekdays</a:t>
            </a:r>
            <a:r>
              <a:rPr lang="tr-TR" sz="2800" dirty="0"/>
              <a:t> </a:t>
            </a:r>
            <a:r>
              <a:rPr lang="tr-TR" sz="2800" dirty="0" err="1"/>
              <a:t>likely</a:t>
            </a:r>
            <a:r>
              <a:rPr lang="tr-TR" sz="2800" dirty="0"/>
              <a:t> </a:t>
            </a:r>
            <a:r>
              <a:rPr lang="tr-TR" sz="2800" dirty="0" err="1"/>
              <a:t>suppresses</a:t>
            </a:r>
            <a:r>
              <a:rPr lang="tr-TR" sz="2800" dirty="0"/>
              <a:t> </a:t>
            </a:r>
            <a:r>
              <a:rPr lang="tr-TR" sz="2800" dirty="0" err="1"/>
              <a:t>my</a:t>
            </a:r>
            <a:r>
              <a:rPr lang="tr-TR" sz="2800" dirty="0"/>
              <a:t> </a:t>
            </a:r>
            <a:r>
              <a:rPr lang="tr-TR" sz="2800" dirty="0" err="1"/>
              <a:t>ordering</a:t>
            </a:r>
            <a:r>
              <a:rPr lang="tr-TR" sz="2800" dirty="0"/>
              <a:t> </a:t>
            </a:r>
            <a:r>
              <a:rPr lang="tr-TR" sz="2800" dirty="0" err="1"/>
              <a:t>frequency</a:t>
            </a:r>
            <a:r>
              <a:rPr lang="tr-TR" sz="2800" dirty="0"/>
              <a:t>, </a:t>
            </a:r>
            <a:r>
              <a:rPr lang="tr-TR" sz="2800" dirty="0" err="1"/>
              <a:t>while</a:t>
            </a:r>
            <a:r>
              <a:rPr lang="tr-TR" sz="2800" dirty="0"/>
              <a:t> </a:t>
            </a:r>
            <a:r>
              <a:rPr lang="tr-TR" sz="2800" dirty="0" err="1"/>
              <a:t>weekends</a:t>
            </a:r>
            <a:r>
              <a:rPr lang="tr-TR" sz="2800" dirty="0"/>
              <a:t> </a:t>
            </a:r>
            <a:r>
              <a:rPr lang="tr-TR" sz="2800" dirty="0" err="1"/>
              <a:t>allow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flexibility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relaxation</a:t>
            </a:r>
            <a:r>
              <a:rPr lang="tr-TR" sz="2800" dirty="0"/>
              <a:t>, </a:t>
            </a:r>
            <a:r>
              <a:rPr lang="tr-TR" sz="2800" dirty="0" err="1"/>
              <a:t>leading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increased</a:t>
            </a:r>
            <a:r>
              <a:rPr lang="tr-TR" sz="2800" dirty="0"/>
              <a:t> </a:t>
            </a:r>
            <a:r>
              <a:rPr lang="tr-TR" sz="2800" dirty="0" err="1"/>
              <a:t>orders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8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D6E9EA-0480-713F-28CA-7A87CDC6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560430-1D2E-D1C0-9BD3-024BD478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dirty="0" err="1"/>
              <a:t>Secondly</a:t>
            </a:r>
            <a:r>
              <a:rPr lang="tr-TR" sz="2800" dirty="0"/>
              <a:t>, an </a:t>
            </a:r>
            <a:r>
              <a:rPr lang="tr-TR" sz="2800" dirty="0" err="1"/>
              <a:t>examination</a:t>
            </a:r>
            <a:r>
              <a:rPr lang="tr-TR" sz="2800" dirty="0"/>
              <a:t> of </a:t>
            </a:r>
            <a:r>
              <a:rPr lang="tr-TR" sz="2800" dirty="0" err="1"/>
              <a:t>exam</a:t>
            </a:r>
            <a:r>
              <a:rPr lang="tr-TR" sz="2800" dirty="0"/>
              <a:t> </a:t>
            </a:r>
            <a:r>
              <a:rPr lang="tr-TR" sz="2800" dirty="0" err="1"/>
              <a:t>days</a:t>
            </a:r>
            <a:r>
              <a:rPr lang="tr-TR" sz="2800" dirty="0"/>
              <a:t> </a:t>
            </a:r>
            <a:r>
              <a:rPr lang="tr-TR" sz="2800" dirty="0" err="1"/>
              <a:t>revealed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while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specific</a:t>
            </a:r>
            <a:r>
              <a:rPr lang="tr-TR" sz="2800" dirty="0"/>
              <a:t> </a:t>
            </a:r>
            <a:r>
              <a:rPr lang="tr-TR" sz="2800" dirty="0" err="1"/>
              <a:t>day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exam</a:t>
            </a:r>
            <a:r>
              <a:rPr lang="tr-TR" sz="2800" dirty="0"/>
              <a:t> </a:t>
            </a:r>
            <a:r>
              <a:rPr lang="tr-TR" sz="2800" dirty="0" err="1"/>
              <a:t>may</a:t>
            </a:r>
            <a:r>
              <a:rPr lang="tr-TR" sz="2800" dirty="0"/>
              <a:t> not </a:t>
            </a:r>
            <a:r>
              <a:rPr lang="tr-TR" sz="2800" dirty="0" err="1"/>
              <a:t>directly</a:t>
            </a:r>
            <a:r>
              <a:rPr lang="tr-TR" sz="2800" dirty="0"/>
              <a:t> </a:t>
            </a:r>
            <a:r>
              <a:rPr lang="tr-TR" sz="2800" dirty="0" err="1"/>
              <a:t>affect</a:t>
            </a:r>
            <a:r>
              <a:rPr lang="tr-TR" sz="2800" dirty="0"/>
              <a:t> </a:t>
            </a:r>
            <a:r>
              <a:rPr lang="tr-TR" sz="2800" dirty="0" err="1"/>
              <a:t>ordering</a:t>
            </a:r>
            <a:r>
              <a:rPr lang="tr-TR" sz="2800" dirty="0"/>
              <a:t> </a:t>
            </a:r>
            <a:r>
              <a:rPr lang="tr-TR" sz="2800" dirty="0" err="1"/>
              <a:t>behavior</a:t>
            </a:r>
            <a:r>
              <a:rPr lang="tr-TR" sz="2800" dirty="0"/>
              <a:t>, </a:t>
            </a:r>
            <a:r>
              <a:rPr lang="tr-TR" sz="2800" dirty="0" err="1"/>
              <a:t>there</a:t>
            </a:r>
            <a:r>
              <a:rPr lang="tr-TR" sz="2800" dirty="0"/>
              <a:t> </a:t>
            </a:r>
            <a:r>
              <a:rPr lang="tr-TR" sz="2800" dirty="0" err="1"/>
              <a:t>appears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be a </a:t>
            </a:r>
            <a:r>
              <a:rPr lang="tr-TR" sz="2800" dirty="0" err="1"/>
              <a:t>relaxation</a:t>
            </a:r>
            <a:r>
              <a:rPr lang="tr-TR" sz="2800" dirty="0"/>
              <a:t> </a:t>
            </a:r>
            <a:r>
              <a:rPr lang="tr-TR" sz="2800" dirty="0" err="1"/>
              <a:t>effect</a:t>
            </a:r>
            <a:r>
              <a:rPr lang="tr-TR" sz="2800" dirty="0"/>
              <a:t> in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surrounding</a:t>
            </a:r>
            <a:r>
              <a:rPr lang="tr-TR" sz="2800" dirty="0"/>
              <a:t> </a:t>
            </a:r>
            <a:r>
              <a:rPr lang="tr-TR" sz="2800" dirty="0" err="1"/>
              <a:t>period</a:t>
            </a:r>
            <a:r>
              <a:rPr lang="tr-TR" sz="2800" dirty="0"/>
              <a:t>, </a:t>
            </a:r>
            <a:r>
              <a:rPr lang="tr-TR" sz="2800" dirty="0" err="1"/>
              <a:t>potentially</a:t>
            </a:r>
            <a:r>
              <a:rPr lang="tr-TR" sz="2800" dirty="0"/>
              <a:t> </a:t>
            </a:r>
            <a:r>
              <a:rPr lang="tr-TR" sz="2800" dirty="0" err="1"/>
              <a:t>driven</a:t>
            </a:r>
            <a:r>
              <a:rPr lang="tr-TR" sz="2800" dirty="0"/>
              <a:t> 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relief</a:t>
            </a:r>
            <a:r>
              <a:rPr lang="tr-TR" sz="2800" dirty="0"/>
              <a:t> of </a:t>
            </a:r>
            <a:r>
              <a:rPr lang="tr-TR" sz="2800" dirty="0" err="1"/>
              <a:t>completing</a:t>
            </a:r>
            <a:r>
              <a:rPr lang="tr-TR" sz="2800" dirty="0"/>
              <a:t> </a:t>
            </a:r>
            <a:r>
              <a:rPr lang="tr-TR" sz="2800" dirty="0" err="1"/>
              <a:t>exams</a:t>
            </a:r>
            <a:r>
              <a:rPr lang="tr-TR" sz="2800" dirty="0"/>
              <a:t>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reduced</a:t>
            </a:r>
            <a:r>
              <a:rPr lang="tr-TR" sz="2800" dirty="0"/>
              <a:t> </a:t>
            </a:r>
            <a:r>
              <a:rPr lang="tr-TR" sz="2800" dirty="0" err="1"/>
              <a:t>mental</a:t>
            </a:r>
            <a:r>
              <a:rPr lang="tr-TR" sz="2800" dirty="0"/>
              <a:t> </a:t>
            </a:r>
            <a:r>
              <a:rPr lang="tr-TR" sz="2800" dirty="0" err="1"/>
              <a:t>burden</a:t>
            </a:r>
            <a:r>
              <a:rPr lang="tr-TR" sz="2800" dirty="0"/>
              <a:t> </a:t>
            </a:r>
            <a:r>
              <a:rPr lang="tr-TR" sz="2800" dirty="0" err="1"/>
              <a:t>after</a:t>
            </a:r>
            <a:r>
              <a:rPr lang="tr-TR" sz="2800" dirty="0"/>
              <a:t> </a:t>
            </a:r>
            <a:r>
              <a:rPr lang="tr-TR" sz="2800" dirty="0" err="1"/>
              <a:t>intense</a:t>
            </a:r>
            <a:r>
              <a:rPr lang="tr-TR" sz="2800" dirty="0"/>
              <a:t> </a:t>
            </a:r>
            <a:r>
              <a:rPr lang="tr-TR" sz="2800" dirty="0" err="1"/>
              <a:t>study</a:t>
            </a:r>
            <a:r>
              <a:rPr lang="tr-TR" sz="2800" dirty="0"/>
              <a:t> </a:t>
            </a:r>
            <a:r>
              <a:rPr lang="tr-TR" sz="2800" dirty="0" err="1"/>
              <a:t>sessions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04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C1CB6D-16B5-4BB7-7142-179D36B4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25EF28-471D-D532-F453-CCDC3AFB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dirty="0" err="1"/>
              <a:t>Limitations</a:t>
            </a:r>
            <a:r>
              <a:rPr lang="tr-TR" sz="2800" dirty="0"/>
              <a:t>: </a:t>
            </a:r>
            <a:r>
              <a:rPr lang="tr-TR" sz="2800" dirty="0" err="1"/>
              <a:t>Other</a:t>
            </a:r>
            <a:r>
              <a:rPr lang="tr-TR" sz="2800" dirty="0"/>
              <a:t> </a:t>
            </a:r>
            <a:r>
              <a:rPr lang="tr-TR" sz="2800" dirty="0" err="1"/>
              <a:t>factors</a:t>
            </a:r>
            <a:r>
              <a:rPr lang="tr-TR" sz="2800" dirty="0"/>
              <a:t> </a:t>
            </a:r>
            <a:r>
              <a:rPr lang="tr-TR" sz="2800" dirty="0" err="1"/>
              <a:t>like</a:t>
            </a:r>
            <a:r>
              <a:rPr lang="tr-TR" sz="2800" dirty="0"/>
              <a:t> </a:t>
            </a:r>
            <a:r>
              <a:rPr lang="tr-TR" sz="2800" dirty="0" err="1"/>
              <a:t>weather</a:t>
            </a:r>
            <a:r>
              <a:rPr lang="tr-TR" sz="2800" dirty="0"/>
              <a:t>, </a:t>
            </a:r>
            <a:r>
              <a:rPr lang="tr-TR" sz="2800" dirty="0" err="1"/>
              <a:t>holidays</a:t>
            </a:r>
            <a:r>
              <a:rPr lang="tr-TR" sz="2800" dirty="0"/>
              <a:t>,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discounts</a:t>
            </a:r>
            <a:r>
              <a:rPr lang="tr-TR" sz="2800" dirty="0"/>
              <a:t> </a:t>
            </a:r>
            <a:r>
              <a:rPr lang="tr-TR" sz="2800" dirty="0" err="1"/>
              <a:t>were</a:t>
            </a:r>
            <a:r>
              <a:rPr lang="tr-TR" sz="2800" dirty="0"/>
              <a:t> not </a:t>
            </a:r>
            <a:r>
              <a:rPr lang="tr-TR" sz="2800" dirty="0" err="1"/>
              <a:t>considered</a:t>
            </a:r>
            <a:r>
              <a:rPr lang="tr-TR" sz="2800" dirty="0"/>
              <a:t>.</a:t>
            </a:r>
          </a:p>
          <a:p>
            <a:r>
              <a:rPr lang="tr-TR" sz="2800" dirty="0" err="1"/>
              <a:t>Future</a:t>
            </a:r>
            <a:r>
              <a:rPr lang="tr-TR" sz="2800" dirty="0"/>
              <a:t> </a:t>
            </a:r>
            <a:r>
              <a:rPr lang="tr-TR" sz="2800" dirty="0" err="1"/>
              <a:t>Work</a:t>
            </a:r>
            <a:r>
              <a:rPr lang="tr-TR" sz="2800" dirty="0"/>
              <a:t>: </a:t>
            </a:r>
            <a:r>
              <a:rPr lang="tr-TR" sz="2800" dirty="0" err="1"/>
              <a:t>In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future</a:t>
            </a:r>
            <a:r>
              <a:rPr lang="tr-TR" sz="2800" dirty="0"/>
              <a:t>, </a:t>
            </a:r>
            <a:r>
              <a:rPr lang="tr-TR" sz="2800" dirty="0" err="1"/>
              <a:t>incorporating</a:t>
            </a:r>
            <a:r>
              <a:rPr lang="tr-TR" sz="2800" dirty="0"/>
              <a:t> </a:t>
            </a:r>
            <a:r>
              <a:rPr lang="tr-TR" sz="2800" dirty="0" err="1"/>
              <a:t>additional</a:t>
            </a:r>
            <a:r>
              <a:rPr lang="tr-TR" sz="2800" dirty="0"/>
              <a:t> </a:t>
            </a:r>
            <a:r>
              <a:rPr lang="tr-TR" sz="2800" dirty="0" err="1"/>
              <a:t>factors</a:t>
            </a:r>
            <a:r>
              <a:rPr lang="tr-TR" sz="2800" dirty="0"/>
              <a:t> </a:t>
            </a:r>
            <a:r>
              <a:rPr lang="tr-TR" sz="2800" dirty="0" err="1"/>
              <a:t>such</a:t>
            </a:r>
            <a:r>
              <a:rPr lang="tr-TR" sz="2800" dirty="0"/>
              <a:t> as </a:t>
            </a:r>
            <a:r>
              <a:rPr lang="tr-TR" sz="2800" dirty="0" err="1"/>
              <a:t>weather</a:t>
            </a:r>
            <a:r>
              <a:rPr lang="tr-TR" sz="2800" dirty="0"/>
              <a:t>, </a:t>
            </a:r>
            <a:r>
              <a:rPr lang="tr-TR" sz="2800" dirty="0" err="1"/>
              <a:t>promotions</a:t>
            </a:r>
            <a:r>
              <a:rPr lang="tr-TR" sz="2800" dirty="0"/>
              <a:t>,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emotional</a:t>
            </a:r>
            <a:r>
              <a:rPr lang="tr-TR" sz="2800" dirty="0"/>
              <a:t> </a:t>
            </a:r>
            <a:r>
              <a:rPr lang="tr-TR" sz="2800" dirty="0" err="1"/>
              <a:t>states</a:t>
            </a:r>
            <a:r>
              <a:rPr lang="tr-TR" sz="2800" dirty="0"/>
              <a:t>, as </a:t>
            </a:r>
            <a:r>
              <a:rPr lang="tr-TR" sz="2800" dirty="0" err="1"/>
              <a:t>well</a:t>
            </a:r>
            <a:r>
              <a:rPr lang="tr-TR" sz="2800" dirty="0"/>
              <a:t> as </a:t>
            </a:r>
            <a:r>
              <a:rPr lang="tr-TR" sz="2800" dirty="0" err="1"/>
              <a:t>analyzing</a:t>
            </a:r>
            <a:r>
              <a:rPr lang="tr-TR" sz="2800" dirty="0"/>
              <a:t> </a:t>
            </a:r>
            <a:r>
              <a:rPr lang="tr-TR" sz="2800" dirty="0" err="1"/>
              <a:t>larger</a:t>
            </a:r>
            <a:r>
              <a:rPr lang="tr-TR" sz="2800" dirty="0"/>
              <a:t> </a:t>
            </a:r>
            <a:r>
              <a:rPr lang="tr-TR" sz="2800" dirty="0" err="1"/>
              <a:t>datasets</a:t>
            </a:r>
            <a:r>
              <a:rPr lang="tr-TR" sz="2800" dirty="0"/>
              <a:t>, </a:t>
            </a:r>
            <a:r>
              <a:rPr lang="tr-TR" sz="2800" dirty="0" err="1"/>
              <a:t>could</a:t>
            </a:r>
            <a:r>
              <a:rPr lang="tr-TR" sz="2800" dirty="0"/>
              <a:t> </a:t>
            </a:r>
            <a:r>
              <a:rPr lang="tr-TR" sz="2800" dirty="0" err="1"/>
              <a:t>provide</a:t>
            </a:r>
            <a:r>
              <a:rPr lang="tr-TR" sz="2800" dirty="0"/>
              <a:t> </a:t>
            </a:r>
            <a:r>
              <a:rPr lang="tr-TR" sz="2800" dirty="0" err="1"/>
              <a:t>deeper</a:t>
            </a:r>
            <a:r>
              <a:rPr lang="tr-TR" sz="2800" dirty="0"/>
              <a:t> </a:t>
            </a:r>
            <a:r>
              <a:rPr lang="tr-TR" sz="2800" dirty="0" err="1"/>
              <a:t>insights</a:t>
            </a:r>
            <a:r>
              <a:rPr lang="tr-TR" sz="2800" dirty="0"/>
              <a:t> </a:t>
            </a:r>
            <a:r>
              <a:rPr lang="tr-TR" sz="2800" dirty="0" err="1"/>
              <a:t>into</a:t>
            </a:r>
            <a:r>
              <a:rPr lang="tr-TR" sz="2800" dirty="0"/>
              <a:t> </a:t>
            </a:r>
            <a:r>
              <a:rPr lang="tr-TR" sz="2800" dirty="0" err="1"/>
              <a:t>ordering</a:t>
            </a:r>
            <a:r>
              <a:rPr lang="tr-TR" sz="2800" dirty="0"/>
              <a:t> </a:t>
            </a:r>
            <a:r>
              <a:rPr lang="tr-TR" sz="2800" dirty="0" err="1"/>
              <a:t>behaviors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enable</a:t>
            </a:r>
            <a:r>
              <a:rPr lang="tr-TR" sz="2800" dirty="0"/>
              <a:t> </a:t>
            </a:r>
            <a:r>
              <a:rPr lang="tr-TR" sz="2800" dirty="0" err="1"/>
              <a:t>predictive</a:t>
            </a:r>
            <a:r>
              <a:rPr lang="tr-TR" sz="2800" dirty="0"/>
              <a:t> </a:t>
            </a:r>
            <a:r>
              <a:rPr lang="tr-TR" sz="2800" dirty="0" err="1"/>
              <a:t>modeling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improved</a:t>
            </a:r>
            <a:r>
              <a:rPr lang="tr-TR" sz="2800" dirty="0"/>
              <a:t> </a:t>
            </a:r>
            <a:r>
              <a:rPr lang="tr-TR" sz="2800" dirty="0" err="1"/>
              <a:t>decision-making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19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02AF5E-C4AD-E5A2-A067-AE573BAD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588BB0-51DE-334A-75D7-EE751F69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4000" dirty="0" err="1"/>
              <a:t>These</a:t>
            </a:r>
            <a:r>
              <a:rPr lang="tr-TR" sz="4000" dirty="0"/>
              <a:t> </a:t>
            </a:r>
            <a:r>
              <a:rPr lang="tr-TR" sz="4000" dirty="0" err="1"/>
              <a:t>findings</a:t>
            </a:r>
            <a:r>
              <a:rPr lang="tr-TR" sz="4000" dirty="0"/>
              <a:t> </a:t>
            </a:r>
            <a:r>
              <a:rPr lang="tr-TR" sz="4000" dirty="0" err="1"/>
              <a:t>highlight</a:t>
            </a:r>
            <a:r>
              <a:rPr lang="tr-TR" sz="4000" dirty="0"/>
              <a:t>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influence</a:t>
            </a:r>
            <a:r>
              <a:rPr lang="tr-TR" sz="4000" dirty="0"/>
              <a:t> of </a:t>
            </a:r>
            <a:r>
              <a:rPr lang="tr-TR" sz="4000" dirty="0" err="1"/>
              <a:t>external</a:t>
            </a:r>
            <a:r>
              <a:rPr lang="tr-TR" sz="4000" dirty="0"/>
              <a:t> </a:t>
            </a:r>
            <a:r>
              <a:rPr lang="tr-TR" sz="4000" dirty="0" err="1"/>
              <a:t>factors</a:t>
            </a:r>
            <a:r>
              <a:rPr lang="tr-TR" sz="4000" dirty="0"/>
              <a:t> on </a:t>
            </a:r>
            <a:r>
              <a:rPr lang="tr-TR" sz="4000" dirty="0" err="1"/>
              <a:t>my</a:t>
            </a:r>
            <a:r>
              <a:rPr lang="tr-TR" sz="4000" dirty="0"/>
              <a:t> </a:t>
            </a:r>
            <a:r>
              <a:rPr lang="tr-TR" sz="4000" dirty="0" err="1"/>
              <a:t>food</a:t>
            </a:r>
            <a:r>
              <a:rPr lang="tr-TR" sz="4000" dirty="0"/>
              <a:t> </a:t>
            </a:r>
            <a:r>
              <a:rPr lang="tr-TR" sz="4000" dirty="0" err="1"/>
              <a:t>ordering</a:t>
            </a:r>
            <a:r>
              <a:rPr lang="tr-TR" sz="4000" dirty="0"/>
              <a:t> </a:t>
            </a:r>
            <a:r>
              <a:rPr lang="tr-TR" sz="4000" dirty="0" err="1"/>
              <a:t>habits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suggest</a:t>
            </a:r>
            <a:r>
              <a:rPr lang="tr-TR" sz="4000" dirty="0"/>
              <a:t> </a:t>
            </a:r>
            <a:r>
              <a:rPr lang="tr-TR" sz="4000" dirty="0" err="1"/>
              <a:t>that</a:t>
            </a:r>
            <a:r>
              <a:rPr lang="tr-TR" sz="4000" dirty="0"/>
              <a:t> </a:t>
            </a:r>
            <a:r>
              <a:rPr lang="tr-TR" sz="4000" dirty="0" err="1"/>
              <a:t>moments</a:t>
            </a:r>
            <a:r>
              <a:rPr lang="tr-TR" sz="4000" dirty="0"/>
              <a:t> of </a:t>
            </a:r>
            <a:r>
              <a:rPr lang="tr-TR" sz="4000" dirty="0" err="1"/>
              <a:t>reduced</a:t>
            </a:r>
            <a:r>
              <a:rPr lang="tr-TR" sz="4000" dirty="0"/>
              <a:t> </a:t>
            </a:r>
            <a:r>
              <a:rPr lang="tr-TR" sz="4000" dirty="0" err="1"/>
              <a:t>routine</a:t>
            </a:r>
            <a:r>
              <a:rPr lang="tr-TR" sz="4000" dirty="0"/>
              <a:t> </a:t>
            </a:r>
            <a:r>
              <a:rPr lang="tr-TR" sz="4000" dirty="0" err="1"/>
              <a:t>or</a:t>
            </a:r>
            <a:r>
              <a:rPr lang="tr-TR" sz="4000" dirty="0"/>
              <a:t> </a:t>
            </a:r>
            <a:r>
              <a:rPr lang="tr-TR" sz="4000" dirty="0" err="1"/>
              <a:t>mental</a:t>
            </a:r>
            <a:r>
              <a:rPr lang="tr-TR" sz="4000" dirty="0"/>
              <a:t> </a:t>
            </a:r>
            <a:r>
              <a:rPr lang="tr-TR" sz="4000" dirty="0" err="1"/>
              <a:t>stress</a:t>
            </a:r>
            <a:r>
              <a:rPr lang="tr-TR" sz="4000" dirty="0"/>
              <a:t> </a:t>
            </a:r>
            <a:r>
              <a:rPr lang="tr-TR" sz="4000" dirty="0" err="1"/>
              <a:t>are</a:t>
            </a:r>
            <a:r>
              <a:rPr lang="tr-TR" sz="4000" dirty="0"/>
              <a:t> </a:t>
            </a:r>
            <a:r>
              <a:rPr lang="tr-TR" sz="4000" dirty="0" err="1"/>
              <a:t>key</a:t>
            </a:r>
            <a:r>
              <a:rPr lang="tr-TR" sz="4000" dirty="0"/>
              <a:t> </a:t>
            </a:r>
            <a:r>
              <a:rPr lang="tr-TR" sz="4000" dirty="0" err="1"/>
              <a:t>drivers</a:t>
            </a:r>
            <a:r>
              <a:rPr lang="tr-TR" sz="4000" dirty="0"/>
              <a:t> of </a:t>
            </a:r>
            <a:r>
              <a:rPr lang="tr-TR" sz="4000" dirty="0" err="1"/>
              <a:t>increased</a:t>
            </a:r>
            <a:r>
              <a:rPr lang="tr-TR" sz="4000" dirty="0"/>
              <a:t> </a:t>
            </a:r>
            <a:r>
              <a:rPr lang="tr-TR" sz="4000" dirty="0" err="1"/>
              <a:t>orders</a:t>
            </a:r>
            <a:r>
              <a:rPr lang="tr-TR" sz="4000" dirty="0"/>
              <a:t>. </a:t>
            </a:r>
            <a:r>
              <a:rPr lang="tr-TR" sz="4000" dirty="0" err="1"/>
              <a:t>Understanding</a:t>
            </a:r>
            <a:r>
              <a:rPr lang="tr-TR" sz="4000" dirty="0"/>
              <a:t> </a:t>
            </a:r>
            <a:r>
              <a:rPr lang="tr-TR" sz="4000" dirty="0" err="1"/>
              <a:t>these</a:t>
            </a:r>
            <a:r>
              <a:rPr lang="tr-TR" sz="4000" dirty="0"/>
              <a:t> </a:t>
            </a:r>
            <a:r>
              <a:rPr lang="tr-TR" sz="4000" dirty="0" err="1"/>
              <a:t>behavioral</a:t>
            </a:r>
            <a:r>
              <a:rPr lang="tr-TR" sz="4000" dirty="0"/>
              <a:t> </a:t>
            </a:r>
            <a:r>
              <a:rPr lang="tr-TR" sz="4000" dirty="0" err="1"/>
              <a:t>patterns</a:t>
            </a:r>
            <a:r>
              <a:rPr lang="tr-TR" sz="4000" dirty="0"/>
              <a:t> can </a:t>
            </a:r>
            <a:r>
              <a:rPr lang="tr-TR" sz="4000" dirty="0" err="1"/>
              <a:t>help</a:t>
            </a:r>
            <a:r>
              <a:rPr lang="tr-TR" sz="4000" dirty="0"/>
              <a:t> </a:t>
            </a:r>
            <a:r>
              <a:rPr lang="tr-TR" sz="4000" dirty="0" err="1"/>
              <a:t>make</a:t>
            </a:r>
            <a:r>
              <a:rPr lang="tr-TR" sz="4000" dirty="0"/>
              <a:t> </a:t>
            </a:r>
            <a:r>
              <a:rPr lang="tr-TR" sz="4000" dirty="0" err="1"/>
              <a:t>more</a:t>
            </a:r>
            <a:r>
              <a:rPr lang="tr-TR" sz="4000" dirty="0"/>
              <a:t> </a:t>
            </a:r>
            <a:r>
              <a:rPr lang="tr-TR" sz="4000" dirty="0" err="1"/>
              <a:t>informed</a:t>
            </a:r>
            <a:r>
              <a:rPr lang="tr-TR" sz="4000" dirty="0"/>
              <a:t> </a:t>
            </a:r>
            <a:r>
              <a:rPr lang="tr-TR" sz="4000" dirty="0" err="1"/>
              <a:t>decisions</a:t>
            </a:r>
            <a:r>
              <a:rPr lang="tr-TR" sz="4000" dirty="0"/>
              <a:t> in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future</a:t>
            </a:r>
            <a:r>
              <a:rPr lang="tr-TR" sz="4000" dirty="0"/>
              <a:t>, </a:t>
            </a:r>
            <a:r>
              <a:rPr lang="tr-TR" sz="4000" dirty="0" err="1"/>
              <a:t>such</a:t>
            </a:r>
            <a:r>
              <a:rPr lang="tr-TR" sz="4000" dirty="0"/>
              <a:t> as </a:t>
            </a:r>
            <a:r>
              <a:rPr lang="tr-TR" sz="4000" dirty="0" err="1"/>
              <a:t>planning</a:t>
            </a:r>
            <a:r>
              <a:rPr lang="tr-TR" sz="4000" dirty="0"/>
              <a:t>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healthier</a:t>
            </a:r>
            <a:r>
              <a:rPr lang="tr-TR" sz="4000" dirty="0"/>
              <a:t> </a:t>
            </a:r>
            <a:r>
              <a:rPr lang="tr-TR" sz="4000" dirty="0" err="1"/>
              <a:t>or</a:t>
            </a:r>
            <a:r>
              <a:rPr lang="tr-TR" sz="4000" dirty="0"/>
              <a:t> </a:t>
            </a:r>
            <a:r>
              <a:rPr lang="tr-TR" sz="4000" dirty="0" err="1"/>
              <a:t>more</a:t>
            </a:r>
            <a:r>
              <a:rPr lang="tr-TR" sz="4000" dirty="0"/>
              <a:t> </a:t>
            </a:r>
            <a:r>
              <a:rPr lang="tr-TR" sz="4000" dirty="0" err="1"/>
              <a:t>cost-efficient</a:t>
            </a:r>
            <a:r>
              <a:rPr lang="tr-TR" sz="4000" dirty="0"/>
              <a:t> </a:t>
            </a:r>
            <a:r>
              <a:rPr lang="tr-TR" sz="4000" dirty="0" err="1"/>
              <a:t>eating</a:t>
            </a:r>
            <a:r>
              <a:rPr lang="tr-TR" sz="4000" dirty="0"/>
              <a:t> </a:t>
            </a:r>
            <a:r>
              <a:rPr lang="tr-TR" sz="4000" dirty="0" err="1"/>
              <a:t>habits</a:t>
            </a:r>
            <a:r>
              <a:rPr lang="tr-TR" sz="4000" dirty="0"/>
              <a:t> </a:t>
            </a:r>
            <a:r>
              <a:rPr lang="tr-TR" sz="4000" dirty="0" err="1"/>
              <a:t>during</a:t>
            </a:r>
            <a:r>
              <a:rPr lang="tr-TR" sz="4000" dirty="0"/>
              <a:t> </a:t>
            </a:r>
            <a:r>
              <a:rPr lang="tr-TR" sz="4000" dirty="0" err="1"/>
              <a:t>high-stress</a:t>
            </a:r>
            <a:r>
              <a:rPr lang="tr-TR" sz="4000" dirty="0"/>
              <a:t> </a:t>
            </a:r>
            <a:r>
              <a:rPr lang="tr-TR" sz="4000" dirty="0" err="1"/>
              <a:t>periods</a:t>
            </a:r>
            <a:r>
              <a:rPr lang="tr-TR" sz="40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549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9C215A-11A0-D348-61C1-E6E017E5D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BC14301-4C91-DD59-D66A-8C49BA6AE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Maya Sezgin</a:t>
            </a:r>
          </a:p>
        </p:txBody>
      </p:sp>
    </p:spTree>
    <p:extLst>
      <p:ext uri="{BB962C8B-B14F-4D97-AF65-F5344CB8AC3E}">
        <p14:creationId xmlns:p14="http://schemas.microsoft.com/office/powerpoint/2010/main" val="282238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CDAFA3-88AF-6220-0735-52AF9C82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Motivation</a:t>
            </a:r>
            <a:r>
              <a:rPr lang="tr-TR" dirty="0"/>
              <a:t> 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Purpose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FBE36F-1C1D-43CD-5118-3FE4053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Food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ordering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platforms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like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Yemeksepeti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play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a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significant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role in modern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lifestyles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,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especially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for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students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managing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academic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responsibilities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. As a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student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with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a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busy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academic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schedule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, I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observed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a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pattern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of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increased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food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orders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during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weekends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,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which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seemed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to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be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influenced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by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the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need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to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relax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after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a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stressful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tr-TR" sz="3200" b="0" i="0" u="none" strike="noStrike" dirty="0" err="1">
                <a:solidFill>
                  <a:srgbClr val="F0F6FC"/>
                </a:solidFill>
                <a:effectLst/>
                <a:latin typeface="-apple-system"/>
              </a:rPr>
              <a:t>week</a:t>
            </a:r>
            <a:r>
              <a:rPr lang="tr-TR" sz="3200" b="0" i="0" u="none" strike="noStrike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27256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BA84AB-FDAF-5301-A201-88312B39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4E35F48-D07D-BEA7-2314-E36EB06631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710" y="1633966"/>
            <a:ext cx="4425950" cy="2489596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1386D30-567C-267B-07BF-2A687130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24059" y="1532762"/>
            <a:ext cx="4064000" cy="25908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E8EE108-94D2-1457-D622-C1B254C0D560}"/>
              </a:ext>
            </a:extLst>
          </p:cNvPr>
          <p:cNvSpPr txBox="1"/>
          <p:nvPr/>
        </p:nvSpPr>
        <p:spPr>
          <a:xfrm>
            <a:off x="1849458" y="4979000"/>
            <a:ext cx="460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Yemeksepeti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History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7D4E0A3-6FA1-A49F-6200-2C52C4BA1307}"/>
              </a:ext>
            </a:extLst>
          </p:cNvPr>
          <p:cNvSpPr txBox="1"/>
          <p:nvPr/>
        </p:nvSpPr>
        <p:spPr>
          <a:xfrm>
            <a:off x="8169575" y="4979000"/>
            <a:ext cx="21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2024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Period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64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90670F-34B6-3415-0616-61104267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Idea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E4A7DA-EEB7-6227-EEC3-8D7E2FB2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aims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weekend</a:t>
            </a:r>
            <a:r>
              <a:rPr lang="tr-TR" dirty="0"/>
              <a:t> </a:t>
            </a:r>
            <a:r>
              <a:rPr lang="tr-TR" dirty="0" err="1"/>
              <a:t>orders</a:t>
            </a:r>
            <a:r>
              <a:rPr lang="tr-TR" dirty="0"/>
              <a:t> on </a:t>
            </a:r>
            <a:r>
              <a:rPr lang="tr-TR" dirty="0" err="1"/>
              <a:t>Yemeksepeti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academic</a:t>
            </a:r>
            <a:r>
              <a:rPr lang="tr-TR" dirty="0"/>
              <a:t> </a:t>
            </a:r>
            <a:r>
              <a:rPr lang="tr-TR" dirty="0" err="1"/>
              <a:t>workload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weekdays</a:t>
            </a:r>
            <a:r>
              <a:rPr lang="tr-TR" dirty="0"/>
              <a:t>.</a:t>
            </a:r>
          </a:p>
          <a:p>
            <a:r>
              <a:rPr lang="tr-TR" dirty="0"/>
              <a:t>My </a:t>
            </a:r>
            <a:r>
              <a:rPr lang="tr-TR" dirty="0" err="1"/>
              <a:t>hypothesis</a:t>
            </a:r>
            <a:r>
              <a:rPr lang="tr-TR" dirty="0"/>
              <a:t> is : </a:t>
            </a:r>
            <a:r>
              <a:rPr lang="tr-TR" dirty="0" err="1"/>
              <a:t>Weekend</a:t>
            </a:r>
            <a:r>
              <a:rPr lang="tr-TR" dirty="0"/>
              <a:t> </a:t>
            </a:r>
            <a:r>
              <a:rPr lang="tr-TR" dirty="0" err="1"/>
              <a:t>food</a:t>
            </a:r>
            <a:r>
              <a:rPr lang="tr-TR" dirty="0"/>
              <a:t> </a:t>
            </a:r>
            <a:r>
              <a:rPr lang="tr-TR" dirty="0" err="1"/>
              <a:t>orders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weekday</a:t>
            </a:r>
            <a:r>
              <a:rPr lang="tr-TR" dirty="0"/>
              <a:t> </a:t>
            </a:r>
            <a:r>
              <a:rPr lang="tr-TR" dirty="0" err="1"/>
              <a:t>orders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academic</a:t>
            </a:r>
            <a:r>
              <a:rPr lang="tr-TR" dirty="0"/>
              <a:t> </a:t>
            </a:r>
            <a:r>
              <a:rPr lang="tr-TR" dirty="0" err="1"/>
              <a:t>workload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relaxation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insights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how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influence</a:t>
            </a:r>
            <a:r>
              <a:rPr lang="tr-TR" dirty="0"/>
              <a:t> </a:t>
            </a:r>
            <a:r>
              <a:rPr lang="tr-TR" dirty="0" err="1"/>
              <a:t>food</a:t>
            </a:r>
            <a:r>
              <a:rPr lang="tr-TR" dirty="0"/>
              <a:t> </a:t>
            </a:r>
            <a:r>
              <a:rPr lang="tr-TR" dirty="0" err="1"/>
              <a:t>ordering</a:t>
            </a:r>
            <a:r>
              <a:rPr lang="tr-TR" dirty="0"/>
              <a:t> </a:t>
            </a:r>
            <a:r>
              <a:rPr lang="tr-TR" dirty="0" err="1"/>
              <a:t>behavior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64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0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32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3" name="Rectangle 103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3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3B1A26-4745-9817-215A-496D8C1B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928699"/>
            <a:ext cx="3378671" cy="15504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400" b="1" dirty="0"/>
              <a:t>First, I examined the total order numbers on weekends and weekdays, but since there are 2 days on weekends and 5 days on weekdays, I had to look at it in more detail</a:t>
            </a:r>
            <a:br>
              <a:rPr lang="en-US" sz="2400" b="1" dirty="0"/>
            </a:b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290055-46F4-20EE-0FF6-51045A9E5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327" y="1248978"/>
            <a:ext cx="5565250" cy="41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BDA497B-E3FD-83B5-3418-FA66A28D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3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67B342-A8D1-371E-474A-E872A1AC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677732"/>
            <a:ext cx="4043440" cy="5191256"/>
          </a:xfrm>
        </p:spPr>
        <p:txBody>
          <a:bodyPr>
            <a:normAutofit fontScale="77500" lnSpcReduction="20000"/>
          </a:bodyPr>
          <a:lstStyle/>
          <a:p>
            <a:r>
              <a:rPr lang="tr-TR" sz="2600" b="1" dirty="0" err="1"/>
              <a:t>This</a:t>
            </a:r>
            <a:r>
              <a:rPr lang="tr-TR" sz="2600" b="1" dirty="0"/>
              <a:t> bar </a:t>
            </a:r>
            <a:r>
              <a:rPr lang="tr-TR" sz="2600" b="1" dirty="0" err="1"/>
              <a:t>chart</a:t>
            </a:r>
            <a:r>
              <a:rPr lang="tr-TR" sz="2600" b="1" dirty="0"/>
              <a:t> </a:t>
            </a:r>
            <a:r>
              <a:rPr lang="tr-TR" sz="2600" b="1" dirty="0" err="1"/>
              <a:t>illustrates</a:t>
            </a:r>
            <a:r>
              <a:rPr lang="tr-TR" sz="2600" b="1" dirty="0"/>
              <a:t> </a:t>
            </a:r>
            <a:r>
              <a:rPr lang="tr-TR" sz="2600" b="1" dirty="0" err="1"/>
              <a:t>the</a:t>
            </a:r>
            <a:r>
              <a:rPr lang="tr-TR" sz="2600" b="1" dirty="0"/>
              <a:t> </a:t>
            </a:r>
            <a:r>
              <a:rPr lang="tr-TR" sz="2600" b="1" dirty="0" err="1"/>
              <a:t>distribution</a:t>
            </a:r>
            <a:r>
              <a:rPr lang="tr-TR" sz="2600" b="1" dirty="0"/>
              <a:t> of </a:t>
            </a:r>
            <a:r>
              <a:rPr lang="tr-TR" sz="2600" b="1" dirty="0" err="1"/>
              <a:t>orders</a:t>
            </a:r>
            <a:r>
              <a:rPr lang="tr-TR" sz="2600" b="1" dirty="0"/>
              <a:t> </a:t>
            </a:r>
            <a:r>
              <a:rPr lang="tr-TR" sz="2600" b="1" dirty="0" err="1"/>
              <a:t>across</a:t>
            </a:r>
            <a:r>
              <a:rPr lang="tr-TR" sz="2600" b="1" dirty="0"/>
              <a:t> </a:t>
            </a:r>
            <a:r>
              <a:rPr lang="tr-TR" sz="2600" b="1" dirty="0" err="1"/>
              <a:t>the</a:t>
            </a:r>
            <a:r>
              <a:rPr lang="tr-TR" sz="2600" b="1" dirty="0"/>
              <a:t> </a:t>
            </a:r>
            <a:r>
              <a:rPr lang="tr-TR" sz="2600" b="1" dirty="0" err="1"/>
              <a:t>days</a:t>
            </a:r>
            <a:r>
              <a:rPr lang="tr-TR" sz="2600" b="1" dirty="0"/>
              <a:t> of </a:t>
            </a:r>
            <a:r>
              <a:rPr lang="tr-TR" sz="2600" b="1" dirty="0" err="1"/>
              <a:t>the</a:t>
            </a:r>
            <a:r>
              <a:rPr lang="tr-TR" sz="2600" b="1" dirty="0"/>
              <a:t> </a:t>
            </a:r>
            <a:r>
              <a:rPr lang="tr-TR" sz="2600" b="1" dirty="0" err="1"/>
              <a:t>week</a:t>
            </a:r>
            <a:r>
              <a:rPr lang="tr-TR" sz="2600" b="1" dirty="0"/>
              <a:t>.</a:t>
            </a:r>
          </a:p>
          <a:p>
            <a:r>
              <a:rPr lang="tr-TR" sz="2600" b="1" dirty="0" err="1"/>
              <a:t>The</a:t>
            </a:r>
            <a:r>
              <a:rPr lang="tr-TR" sz="2600" b="1" dirty="0"/>
              <a:t> </a:t>
            </a:r>
            <a:r>
              <a:rPr lang="tr-TR" sz="2600" b="1" dirty="0" err="1"/>
              <a:t>chart</a:t>
            </a:r>
            <a:r>
              <a:rPr lang="tr-TR" sz="2600" b="1" dirty="0"/>
              <a:t> </a:t>
            </a:r>
            <a:r>
              <a:rPr lang="tr-TR" sz="2600" b="1" dirty="0" err="1"/>
              <a:t>highlights</a:t>
            </a:r>
            <a:r>
              <a:rPr lang="tr-TR" sz="2600" b="1" dirty="0"/>
              <a:t> a </a:t>
            </a:r>
            <a:r>
              <a:rPr lang="tr-TR" sz="2600" b="1" dirty="0" err="1"/>
              <a:t>significant</a:t>
            </a:r>
            <a:r>
              <a:rPr lang="tr-TR" sz="2600" b="1" dirty="0"/>
              <a:t> </a:t>
            </a:r>
            <a:r>
              <a:rPr lang="tr-TR" sz="2600" b="1" dirty="0" err="1"/>
              <a:t>daily</a:t>
            </a:r>
            <a:r>
              <a:rPr lang="tr-TR" sz="2600" b="1" dirty="0"/>
              <a:t> </a:t>
            </a:r>
            <a:r>
              <a:rPr lang="tr-TR" sz="2600" b="1" dirty="0" err="1"/>
              <a:t>increase</a:t>
            </a:r>
            <a:r>
              <a:rPr lang="tr-TR" sz="2600" b="1" dirty="0"/>
              <a:t> in </a:t>
            </a:r>
            <a:r>
              <a:rPr lang="tr-TR" sz="2600" b="1" dirty="0" err="1"/>
              <a:t>orders</a:t>
            </a:r>
            <a:r>
              <a:rPr lang="tr-TR" sz="2600" b="1" dirty="0"/>
              <a:t> </a:t>
            </a:r>
            <a:r>
              <a:rPr lang="tr-TR" sz="2600" b="1" dirty="0" err="1"/>
              <a:t>during</a:t>
            </a:r>
            <a:r>
              <a:rPr lang="tr-TR" sz="2600" b="1" dirty="0"/>
              <a:t>  </a:t>
            </a:r>
            <a:r>
              <a:rPr lang="tr-TR" sz="2600" b="1" dirty="0" err="1"/>
              <a:t>the</a:t>
            </a:r>
            <a:r>
              <a:rPr lang="tr-TR" sz="2600" b="1" dirty="0"/>
              <a:t> </a:t>
            </a:r>
            <a:r>
              <a:rPr lang="tr-TR" sz="2600" b="1" dirty="0" err="1"/>
              <a:t>weekend</a:t>
            </a:r>
            <a:r>
              <a:rPr lang="tr-TR" sz="2600" b="1" dirty="0"/>
              <a:t> (</a:t>
            </a:r>
            <a:r>
              <a:rPr lang="tr-TR" sz="2600" b="1" dirty="0" err="1"/>
              <a:t>Saturday</a:t>
            </a:r>
            <a:r>
              <a:rPr lang="tr-TR" sz="2600" b="1" dirty="0"/>
              <a:t> </a:t>
            </a:r>
            <a:r>
              <a:rPr lang="tr-TR" sz="2600" b="1" dirty="0" err="1"/>
              <a:t>and</a:t>
            </a:r>
            <a:r>
              <a:rPr lang="tr-TR" sz="2600" b="1" dirty="0"/>
              <a:t> Sunday) </a:t>
            </a:r>
            <a:r>
              <a:rPr lang="tr-TR" sz="2600" b="1" dirty="0" err="1"/>
              <a:t>compared</a:t>
            </a:r>
            <a:r>
              <a:rPr lang="tr-TR" sz="2600" b="1" dirty="0"/>
              <a:t> </a:t>
            </a:r>
            <a:r>
              <a:rPr lang="tr-TR" sz="2600" b="1" dirty="0" err="1"/>
              <a:t>to</a:t>
            </a:r>
            <a:r>
              <a:rPr lang="tr-TR" sz="2600" b="1" dirty="0"/>
              <a:t> </a:t>
            </a:r>
            <a:r>
              <a:rPr lang="tr-TR" sz="2600" b="1" dirty="0" err="1"/>
              <a:t>weekdays</a:t>
            </a:r>
            <a:r>
              <a:rPr lang="tr-TR" sz="2600" b="1" dirty="0"/>
              <a:t>.</a:t>
            </a:r>
          </a:p>
          <a:p>
            <a:r>
              <a:rPr lang="tr-TR" sz="2600" b="1" dirty="0" err="1"/>
              <a:t>The</a:t>
            </a:r>
            <a:r>
              <a:rPr lang="tr-TR" sz="2600" b="1" dirty="0"/>
              <a:t> </a:t>
            </a:r>
            <a:r>
              <a:rPr lang="tr-TR" sz="2600" b="1" dirty="0" err="1"/>
              <a:t>higher</a:t>
            </a:r>
            <a:r>
              <a:rPr lang="tr-TR" sz="2600" b="1" dirty="0"/>
              <a:t> </a:t>
            </a:r>
            <a:r>
              <a:rPr lang="tr-TR" sz="2600" b="1" dirty="0" err="1"/>
              <a:t>number</a:t>
            </a:r>
            <a:r>
              <a:rPr lang="tr-TR" sz="2600" b="1" dirty="0"/>
              <a:t> of </a:t>
            </a:r>
            <a:r>
              <a:rPr lang="tr-TR" sz="2600" b="1" dirty="0" err="1"/>
              <a:t>orders</a:t>
            </a:r>
            <a:r>
              <a:rPr lang="tr-TR" sz="2600" b="1" dirty="0"/>
              <a:t> </a:t>
            </a:r>
            <a:r>
              <a:rPr lang="tr-TR" sz="2600" b="1" dirty="0" err="1"/>
              <a:t>during</a:t>
            </a:r>
            <a:r>
              <a:rPr lang="tr-TR" sz="2600" b="1" dirty="0"/>
              <a:t> </a:t>
            </a:r>
            <a:r>
              <a:rPr lang="tr-TR" sz="2600" b="1" dirty="0" err="1"/>
              <a:t>the</a:t>
            </a:r>
            <a:r>
              <a:rPr lang="tr-TR" sz="2600" b="1" dirty="0"/>
              <a:t> </a:t>
            </a:r>
            <a:r>
              <a:rPr lang="tr-TR" sz="2600" b="1" dirty="0" err="1"/>
              <a:t>weekend</a:t>
            </a:r>
            <a:r>
              <a:rPr lang="tr-TR" sz="2600" b="1" dirty="0"/>
              <a:t> can be </a:t>
            </a:r>
            <a:r>
              <a:rPr lang="tr-TR" sz="2600" b="1" dirty="0" err="1"/>
              <a:t>attributed</a:t>
            </a:r>
            <a:r>
              <a:rPr lang="tr-TR" sz="2600" b="1" dirty="0"/>
              <a:t> </a:t>
            </a:r>
            <a:r>
              <a:rPr lang="tr-TR" sz="2600" b="1" dirty="0" err="1"/>
              <a:t>to</a:t>
            </a:r>
            <a:r>
              <a:rPr lang="tr-TR" sz="2600" b="1" dirty="0"/>
              <a:t> </a:t>
            </a:r>
            <a:r>
              <a:rPr lang="tr-TR" sz="2600" b="1" dirty="0" err="1"/>
              <a:t>relaxation</a:t>
            </a:r>
            <a:r>
              <a:rPr lang="tr-TR" sz="2600" b="1" dirty="0"/>
              <a:t> time.</a:t>
            </a:r>
          </a:p>
          <a:p>
            <a:r>
              <a:rPr lang="tr-TR" sz="2600" b="1" dirty="0" err="1"/>
              <a:t>Weekdays</a:t>
            </a:r>
            <a:r>
              <a:rPr lang="tr-TR" sz="2600" b="1" dirty="0"/>
              <a:t> </a:t>
            </a:r>
            <a:r>
              <a:rPr lang="tr-TR" sz="2600" b="1" dirty="0" err="1"/>
              <a:t>show</a:t>
            </a:r>
            <a:r>
              <a:rPr lang="tr-TR" sz="2600" b="1" dirty="0"/>
              <a:t> </a:t>
            </a:r>
            <a:r>
              <a:rPr lang="tr-TR" sz="2600" b="1" dirty="0" err="1"/>
              <a:t>relatively</a:t>
            </a:r>
            <a:r>
              <a:rPr lang="tr-TR" sz="2600" b="1" dirty="0"/>
              <a:t> </a:t>
            </a:r>
            <a:r>
              <a:rPr lang="tr-TR" sz="2600" b="1" dirty="0" err="1"/>
              <a:t>consistent</a:t>
            </a:r>
            <a:r>
              <a:rPr lang="tr-TR" sz="2600" b="1" dirty="0"/>
              <a:t> </a:t>
            </a:r>
            <a:r>
              <a:rPr lang="tr-TR" sz="2600" b="1" dirty="0" err="1"/>
              <a:t>order</a:t>
            </a:r>
            <a:r>
              <a:rPr lang="tr-TR" sz="2600" b="1" dirty="0"/>
              <a:t> </a:t>
            </a:r>
            <a:r>
              <a:rPr lang="tr-TR" sz="2600" b="1" dirty="0" err="1"/>
              <a:t>volumes</a:t>
            </a:r>
            <a:r>
              <a:rPr lang="tr-TR" sz="2600" b="1" dirty="0"/>
              <a:t> </a:t>
            </a:r>
            <a:r>
              <a:rPr lang="tr-TR" sz="2600" b="1" dirty="0" err="1"/>
              <a:t>while</a:t>
            </a:r>
            <a:r>
              <a:rPr lang="tr-TR" sz="2600" b="1" dirty="0"/>
              <a:t> </a:t>
            </a:r>
            <a:r>
              <a:rPr lang="tr-TR" sz="2600" b="1" dirty="0" err="1"/>
              <a:t>Friday</a:t>
            </a:r>
            <a:r>
              <a:rPr lang="tr-TR" sz="2600" b="1" dirty="0"/>
              <a:t> has a </a:t>
            </a:r>
            <a:r>
              <a:rPr lang="tr-TR" sz="2600" b="1" dirty="0" err="1"/>
              <a:t>slight</a:t>
            </a:r>
            <a:r>
              <a:rPr lang="tr-TR" sz="2600" b="1" dirty="0"/>
              <a:t> </a:t>
            </a:r>
            <a:r>
              <a:rPr lang="tr-TR" sz="2600" b="1" dirty="0" err="1"/>
              <a:t>increase</a:t>
            </a:r>
            <a:r>
              <a:rPr lang="tr-TR" sz="2600" b="1" dirty="0"/>
              <a:t>. </a:t>
            </a:r>
            <a:r>
              <a:rPr lang="tr-TR" sz="2600" b="1" dirty="0" err="1"/>
              <a:t>This</a:t>
            </a:r>
            <a:r>
              <a:rPr lang="tr-TR" sz="2600" b="1" dirty="0"/>
              <a:t> </a:t>
            </a:r>
            <a:r>
              <a:rPr lang="tr-TR" sz="2600" b="1" dirty="0" err="1"/>
              <a:t>increase</a:t>
            </a:r>
            <a:r>
              <a:rPr lang="tr-TR" sz="2600" b="1" dirty="0"/>
              <a:t> can </a:t>
            </a:r>
            <a:r>
              <a:rPr lang="tr-TR" sz="2600" b="1" dirty="0" err="1"/>
              <a:t>reflect</a:t>
            </a:r>
            <a:r>
              <a:rPr lang="tr-TR" sz="2600" b="1" dirty="0"/>
              <a:t> </a:t>
            </a:r>
            <a:r>
              <a:rPr lang="tr-TR" sz="2600" b="1" dirty="0" err="1"/>
              <a:t>early</a:t>
            </a:r>
            <a:r>
              <a:rPr lang="tr-TR" sz="2600" b="1" dirty="0"/>
              <a:t> </a:t>
            </a:r>
            <a:r>
              <a:rPr lang="tr-TR" sz="2600" b="1" dirty="0" err="1"/>
              <a:t>relaxation</a:t>
            </a:r>
            <a:r>
              <a:rPr lang="tr-TR" sz="2600" b="1" dirty="0"/>
              <a:t> </a:t>
            </a:r>
            <a:r>
              <a:rPr lang="tr-TR" sz="2600" b="1" dirty="0" err="1"/>
              <a:t>behaviors</a:t>
            </a:r>
            <a:r>
              <a:rPr lang="tr-TR" sz="2600" b="1" dirty="0"/>
              <a:t>.</a:t>
            </a:r>
          </a:p>
          <a:p>
            <a:endParaRPr lang="tr-T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7F0A41-123F-A9E5-EF47-458A3F0C4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88" y="1510749"/>
            <a:ext cx="6077577" cy="361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084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74D291-56CE-0CB6-EB55-B42130B9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about the exam period?</a:t>
            </a:r>
          </a:p>
        </p:txBody>
      </p:sp>
      <p:sp>
        <p:nvSpPr>
          <p:cNvPr id="3082" name="Content Placeholder 3081">
            <a:extLst>
              <a:ext uri="{FF2B5EF4-FFF2-40B4-BE49-F238E27FC236}">
                <a16:creationId xmlns:a16="http://schemas.microsoft.com/office/drawing/2014/main" id="{40328E8A-35ED-B4A9-2B70-3074C9C9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3820" y="2160016"/>
            <a:ext cx="5310579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 also conducted analyses to explore how exam days or the days following them impact my food ordering behavior. While I don't believe that exam days specifically have a significant effect, I do observe a need for relaxation during those weeks, likely stemming from the intense study sessions leading up to the exams.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FED6A0-A061-0485-48B2-E5330EAC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4537887" cy="22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CC251DA-E3C6-D0EA-F03D-7E946D33CF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926" y="2335327"/>
            <a:ext cx="4537887" cy="22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B9F0B68-7BBE-9A65-6CE0-58F854D0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927" y="4690103"/>
            <a:ext cx="4537887" cy="22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5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Rectangle 513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5144" name="Rectangle 514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AF7AA8-8B69-72C9-ED32-19CC06D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Additional 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4D3EBB-7C48-C755-99DD-EA01EEFEA2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4544" y="627797"/>
            <a:ext cx="6543389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4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DE2BA8-FCCD-0843-7514-905E9838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FINDINGS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68FDFE-E3E7-B7F5-2C05-6DC84A02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5728" y="2160016"/>
            <a:ext cx="3378672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Weekend orders are significantly higher than weekday orders.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Since I have school every weekday and exams on specific dates, I also explored their impact. I believe that having school every weekday has contributed to an increase in my weekend orders due to the need for relaxation.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FB40D5-7A96-7650-5E7E-E01ADCFC4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327" y="1248978"/>
            <a:ext cx="5565250" cy="41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6804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781</Words>
  <Application>Microsoft Macintosh PowerPoint</Application>
  <PresentationFormat>Geniş ekran</PresentationFormat>
  <Paragraphs>39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Avenir Next</vt:lpstr>
      <vt:lpstr>Neue Haas Grotesk Text Pro</vt:lpstr>
      <vt:lpstr>InterweaveVTI</vt:lpstr>
      <vt:lpstr>Yemeksepeti  Order Analysis</vt:lpstr>
      <vt:lpstr>Motivation  and Purpose</vt:lpstr>
      <vt:lpstr>Dataset Description</vt:lpstr>
      <vt:lpstr>Project Idea</vt:lpstr>
      <vt:lpstr>First, I examined the total order numbers on weekends and weekdays, but since there are 2 days on weekends and 5 days on weekdays, I had to look at it in more detail </vt:lpstr>
      <vt:lpstr>PowerPoint Sunusu</vt:lpstr>
      <vt:lpstr>How about the exam period?</vt:lpstr>
      <vt:lpstr>Additional data</vt:lpstr>
      <vt:lpstr>FINDINGS</vt:lpstr>
      <vt:lpstr>STATISTICAL RESULTS</vt:lpstr>
      <vt:lpstr>CONCLUSION </vt:lpstr>
      <vt:lpstr>CONCLUSION </vt:lpstr>
      <vt:lpstr>CONCLUSION</vt:lpstr>
      <vt:lpstr>CONCLUSION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 Sezgin</dc:creator>
  <cp:lastModifiedBy>Maya Sezgin</cp:lastModifiedBy>
  <cp:revision>1</cp:revision>
  <dcterms:created xsi:type="dcterms:W3CDTF">2025-01-10T10:23:45Z</dcterms:created>
  <dcterms:modified xsi:type="dcterms:W3CDTF">2025-01-10T12:00:54Z</dcterms:modified>
</cp:coreProperties>
</file>