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DCE6A1-9B84-4798-B2EF-F03D92FAA3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hate crime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EDFB8A-EAFF-4C5C-B48B-9495EB8C77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9/5/2020 5:24:58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9" id="10" name="slide10">
            <a:extLst>
              <a:ext uri="{FF2B5EF4-FFF2-40B4-BE49-F238E27FC236}">
                <a16:creationId xmlns:a16="http://schemas.microsoft.com/office/drawing/2014/main" id="{91E23CAE-7921-43E1-86E4-AE18DF15A1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10" id="11" name="slide11">
            <a:extLst>
              <a:ext uri="{FF2B5EF4-FFF2-40B4-BE49-F238E27FC236}">
                <a16:creationId xmlns:a16="http://schemas.microsoft.com/office/drawing/2014/main" id="{814709AB-567E-4398-8B1B-4EA888CE92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11" id="12" name="slide12">
            <a:extLst>
              <a:ext uri="{FF2B5EF4-FFF2-40B4-BE49-F238E27FC236}">
                <a16:creationId xmlns:a16="http://schemas.microsoft.com/office/drawing/2014/main" id="{4FE71943-06DC-44FE-8108-A21D199186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12" id="13" name="slide13">
            <a:extLst>
              <a:ext uri="{FF2B5EF4-FFF2-40B4-BE49-F238E27FC236}">
                <a16:creationId xmlns:a16="http://schemas.microsoft.com/office/drawing/2014/main" id="{CABDB58F-8DA8-4B90-B688-08B004889D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1" id="2" name="slide2">
            <a:extLst>
              <a:ext uri="{FF2B5EF4-FFF2-40B4-BE49-F238E27FC236}">
                <a16:creationId xmlns:a16="http://schemas.microsoft.com/office/drawing/2014/main" id="{310129B8-0D6A-45F5-80C9-FD469A306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2" id="3" name="slide3">
            <a:extLst>
              <a:ext uri="{FF2B5EF4-FFF2-40B4-BE49-F238E27FC236}">
                <a16:creationId xmlns:a16="http://schemas.microsoft.com/office/drawing/2014/main" id="{7A73893B-E60B-4B51-A5D4-CD3894F19B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3" id="4" name="slide4">
            <a:extLst>
              <a:ext uri="{FF2B5EF4-FFF2-40B4-BE49-F238E27FC236}">
                <a16:creationId xmlns:a16="http://schemas.microsoft.com/office/drawing/2014/main" id="{3E4EE22B-676A-4493-8FA2-FFE9D0A85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4" id="5" name="slide5">
            <a:extLst>
              <a:ext uri="{FF2B5EF4-FFF2-40B4-BE49-F238E27FC236}">
                <a16:creationId xmlns:a16="http://schemas.microsoft.com/office/drawing/2014/main" id="{6B9BCC4E-F5DF-4CE3-9F58-28A2CE288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5" id="6" name="slide6">
            <a:extLst>
              <a:ext uri="{FF2B5EF4-FFF2-40B4-BE49-F238E27FC236}">
                <a16:creationId xmlns:a16="http://schemas.microsoft.com/office/drawing/2014/main" id="{4B11BE3B-9AF7-4D59-B25E-875FFCDC7D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6" id="7" name="slide7">
            <a:extLst>
              <a:ext uri="{FF2B5EF4-FFF2-40B4-BE49-F238E27FC236}">
                <a16:creationId xmlns:a16="http://schemas.microsoft.com/office/drawing/2014/main" id="{B7A10E96-1CA2-4BF2-A427-F32123823F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7" id="8" name="slide8">
            <a:extLst>
              <a:ext uri="{FF2B5EF4-FFF2-40B4-BE49-F238E27FC236}">
                <a16:creationId xmlns:a16="http://schemas.microsoft.com/office/drawing/2014/main" id="{4D5E2B9A-6F81-489A-85B4-8AFC8CEE54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te crime analysis8" id="9" name="slide9">
            <a:extLst>
              <a:ext uri="{FF2B5EF4-FFF2-40B4-BE49-F238E27FC236}">
                <a16:creationId xmlns:a16="http://schemas.microsoft.com/office/drawing/2014/main" id="{6F366623-6869-46AB-9957-385E6EE9C4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2020-09-05T21:25:02Z</dcterms:created>
  <dcterms:modified xsi:type="dcterms:W3CDTF">2020-09-05T21:25:02Z</dcterms:modified>
</cp:coreProperties>
</file>