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2016-10-29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-10795" y="20955"/>
            <a:ext cx="12173586" cy="6802755"/>
            <a:chOff x="-10795" y="20955"/>
            <a:chExt cx="12173586" cy="6802755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-10795" y="20955"/>
              <a:ext cx="1217422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YouTube Channel App -  Draft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94615" y="483870"/>
              <a:ext cx="12047855" cy="634047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3"/>
            <p:cNvSpPr>
              <a:spLocks/>
            </p:cNvSpPr>
            <p:nvPr/>
          </p:nvSpPr>
          <p:spPr>
            <a:xfrm rot="0">
              <a:off x="99060" y="495300"/>
              <a:ext cx="12021820" cy="460248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YouTube Player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13030" y="5125085"/>
              <a:ext cx="12007850" cy="4826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151130" y="5170170"/>
              <a:ext cx="1854835" cy="396875"/>
            </a:xfrm>
            <a:prstGeom prst="roundRect"/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611F2"/>
                  </a:solidFill>
                  <a:latin typeface="맑은 고딕" charset="0"/>
                  <a:ea typeface="맑은 고딕" charset="0"/>
                </a:rPr>
                <a:t>Music</a:t>
              </a:r>
              <a:endParaRPr lang="ko-KR" altLang="en-US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2121535" y="5184775"/>
              <a:ext cx="1854835" cy="396875"/>
            </a:xfrm>
            <a:prstGeom prst="roundRect"/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611F2"/>
                  </a:solidFill>
                  <a:latin typeface="맑은 고딕" charset="0"/>
                  <a:ea typeface="맑은 고딕" charset="0"/>
                </a:rPr>
                <a:t>Movie</a:t>
              </a:r>
              <a:endParaRPr lang="ko-KR" altLang="en-US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4104640" y="5170805"/>
              <a:ext cx="1854835" cy="396875"/>
            </a:xfrm>
            <a:prstGeom prst="roundRect"/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611F2"/>
                  </a:solidFill>
                  <a:latin typeface="맑은 고딕" charset="0"/>
                  <a:ea typeface="맑은 고딕" charset="0"/>
                </a:rPr>
                <a:t>Game</a:t>
              </a:r>
              <a:endParaRPr lang="ko-KR" altLang="en-US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6072505" y="5156835"/>
              <a:ext cx="1854835" cy="396875"/>
            </a:xfrm>
            <a:prstGeom prst="roundRect"/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611F2"/>
                  </a:solidFill>
                  <a:latin typeface="맑은 고딕" charset="0"/>
                  <a:ea typeface="맑은 고딕" charset="0"/>
                </a:rPr>
                <a:t>Sports</a:t>
              </a:r>
              <a:endParaRPr lang="ko-KR" altLang="en-US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99060" y="5663565"/>
              <a:ext cx="12007850" cy="1048385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91440" y="5672455"/>
              <a:ext cx="2577465" cy="1005840"/>
            </a:xfrm>
            <a:prstGeom prst="rect"/>
            <a:solidFill>
              <a:srgbClr val="7D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Music_1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2661920" y="5673090"/>
              <a:ext cx="2577465" cy="1005840"/>
            </a:xfrm>
            <a:prstGeom prst="rect"/>
            <a:solidFill>
              <a:srgbClr val="7D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Music_2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217160" y="5671820"/>
              <a:ext cx="2577465" cy="1005840"/>
            </a:xfrm>
            <a:prstGeom prst="rect"/>
            <a:solidFill>
              <a:srgbClr val="7D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Music_3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794625" y="5671820"/>
              <a:ext cx="2577465" cy="1005840"/>
            </a:xfrm>
            <a:prstGeom prst="rect"/>
            <a:solidFill>
              <a:srgbClr val="7D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Music_4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10371455" y="5671820"/>
              <a:ext cx="1706880" cy="1005840"/>
            </a:xfrm>
            <a:prstGeom prst="rect"/>
            <a:solidFill>
              <a:srgbClr val="7DC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Music_5</a:t>
              </a:r>
              <a:endParaRPr lang="ko-KR" altLang="en-US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텍스트 상자 16"/>
          <p:cNvSpPr txBox="1">
            <a:spLocks/>
          </p:cNvSpPr>
          <p:nvPr/>
        </p:nvSpPr>
        <p:spPr>
          <a:xfrm rot="0">
            <a:off x="-10795" y="20955"/>
            <a:ext cx="121742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YouTube Channel App -  Draft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94615" y="483870"/>
            <a:ext cx="12047855" cy="6340475"/>
          </a:xfrm>
          <a:prstGeom prst="rect"/>
          <a:noFill/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99060" y="495300"/>
            <a:ext cx="12021820" cy="4602480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YouTube Player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13030" y="5125085"/>
            <a:ext cx="12007850" cy="482600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51130" y="5170170"/>
            <a:ext cx="1854835" cy="396875"/>
          </a:xfrm>
          <a:prstGeom prst="roundRect"/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Music</a:t>
            </a:r>
            <a:endParaRPr lang="ko-KR" altLang="en-US" sz="18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2121535" y="5184775"/>
            <a:ext cx="1854835" cy="396875"/>
          </a:xfrm>
          <a:prstGeom prst="roundRect"/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Movie</a:t>
            </a:r>
            <a:endParaRPr lang="ko-KR" altLang="en-US" sz="18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4104640" y="5170805"/>
            <a:ext cx="1854835" cy="396875"/>
          </a:xfrm>
          <a:prstGeom prst="roundRect"/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18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072505" y="5156835"/>
            <a:ext cx="1854835" cy="396875"/>
          </a:xfrm>
          <a:prstGeom prst="roundRect"/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Sports</a:t>
            </a:r>
            <a:endParaRPr lang="ko-KR" altLang="en-US" sz="1800" cap="none" dirty="0" smtClean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99060" y="5663565"/>
            <a:ext cx="12007850" cy="1048385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91440" y="5672455"/>
            <a:ext cx="2577465" cy="1005840"/>
          </a:xfrm>
          <a:prstGeom prst="rect"/>
          <a:solidFill>
            <a:srgbClr val="7DCD00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Music_1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661920" y="5673090"/>
            <a:ext cx="2577465" cy="1005840"/>
          </a:xfrm>
          <a:prstGeom prst="rect"/>
          <a:solidFill>
            <a:srgbClr val="7DCD00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Music_2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217160" y="5671820"/>
            <a:ext cx="2577465" cy="1005840"/>
          </a:xfrm>
          <a:prstGeom prst="rect"/>
          <a:solidFill>
            <a:srgbClr val="7DCD00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Music_3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794625" y="5671820"/>
            <a:ext cx="2577465" cy="1005840"/>
          </a:xfrm>
          <a:prstGeom prst="rect"/>
          <a:solidFill>
            <a:srgbClr val="7DCD00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Music_4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10371455" y="5671820"/>
            <a:ext cx="1706880" cy="1005840"/>
          </a:xfrm>
          <a:prstGeom prst="rect"/>
          <a:solidFill>
            <a:srgbClr val="7DCD00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Music_5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maybe9210</dc:creator>
  <cp:lastModifiedBy>maybe9210</cp:lastModifiedBy>
</cp:coreProperties>
</file>