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4"/>
  </p:notesMasterIdLst>
  <p:handoutMasterIdLst>
    <p:handoutMasterId r:id="rId5"/>
  </p:handoutMasterIdLst>
  <p:sldIdLst>
    <p:sldId id="256" r:id="rId3"/>
  </p:sldIdLst>
  <p:sldSz cx="30275213" cy="42803763"/>
  <p:notesSz cx="6858000" cy="9144000"/>
  <p:defaultTextStyle>
    <a:defPPr>
      <a:defRPr lang="en-US"/>
    </a:defPPr>
    <a:lvl1pPr marL="0" algn="l" defTabSz="4298315" rtl="0" eaLnBrk="1" latinLnBrk="0" hangingPunct="1">
      <a:defRPr sz="8500" kern="1200">
        <a:solidFill>
          <a:schemeClr val="tx1"/>
        </a:solidFill>
        <a:latin typeface="+mn-lt"/>
        <a:ea typeface="+mn-ea"/>
        <a:cs typeface="+mn-cs"/>
      </a:defRPr>
    </a:lvl1pPr>
    <a:lvl2pPr marL="2149475" algn="l" defTabSz="4298315" rtl="0" eaLnBrk="1" latinLnBrk="0" hangingPunct="1">
      <a:defRPr sz="8500" kern="1200">
        <a:solidFill>
          <a:schemeClr val="tx1"/>
        </a:solidFill>
        <a:latin typeface="+mn-lt"/>
        <a:ea typeface="+mn-ea"/>
        <a:cs typeface="+mn-cs"/>
      </a:defRPr>
    </a:lvl2pPr>
    <a:lvl3pPr marL="4298315" algn="l" defTabSz="4298315" rtl="0" eaLnBrk="1" latinLnBrk="0" hangingPunct="1">
      <a:defRPr sz="8500" kern="1200">
        <a:solidFill>
          <a:schemeClr val="tx1"/>
        </a:solidFill>
        <a:latin typeface="+mn-lt"/>
        <a:ea typeface="+mn-ea"/>
        <a:cs typeface="+mn-cs"/>
      </a:defRPr>
    </a:lvl3pPr>
    <a:lvl4pPr marL="6447790" algn="l" defTabSz="4298315" rtl="0" eaLnBrk="1" latinLnBrk="0" hangingPunct="1">
      <a:defRPr sz="8500" kern="1200">
        <a:solidFill>
          <a:schemeClr val="tx1"/>
        </a:solidFill>
        <a:latin typeface="+mn-lt"/>
        <a:ea typeface="+mn-ea"/>
        <a:cs typeface="+mn-cs"/>
      </a:defRPr>
    </a:lvl4pPr>
    <a:lvl5pPr marL="8596630" algn="l" defTabSz="4298315" rtl="0" eaLnBrk="1" latinLnBrk="0" hangingPunct="1">
      <a:defRPr sz="8500" kern="1200">
        <a:solidFill>
          <a:schemeClr val="tx1"/>
        </a:solidFill>
        <a:latin typeface="+mn-lt"/>
        <a:ea typeface="+mn-ea"/>
        <a:cs typeface="+mn-cs"/>
      </a:defRPr>
    </a:lvl5pPr>
    <a:lvl6pPr marL="10746105" algn="l" defTabSz="4298315" rtl="0" eaLnBrk="1" latinLnBrk="0" hangingPunct="1">
      <a:defRPr sz="8500" kern="1200">
        <a:solidFill>
          <a:schemeClr val="tx1"/>
        </a:solidFill>
        <a:latin typeface="+mn-lt"/>
        <a:ea typeface="+mn-ea"/>
        <a:cs typeface="+mn-cs"/>
      </a:defRPr>
    </a:lvl6pPr>
    <a:lvl7pPr marL="12894945" algn="l" defTabSz="4298315" rtl="0" eaLnBrk="1" latinLnBrk="0" hangingPunct="1">
      <a:defRPr sz="8500" kern="1200">
        <a:solidFill>
          <a:schemeClr val="tx1"/>
        </a:solidFill>
        <a:latin typeface="+mn-lt"/>
        <a:ea typeface="+mn-ea"/>
        <a:cs typeface="+mn-cs"/>
      </a:defRPr>
    </a:lvl7pPr>
    <a:lvl8pPr marL="15044420" algn="l" defTabSz="4298315" rtl="0" eaLnBrk="1" latinLnBrk="0" hangingPunct="1">
      <a:defRPr sz="8500" kern="1200">
        <a:solidFill>
          <a:schemeClr val="tx1"/>
        </a:solidFill>
        <a:latin typeface="+mn-lt"/>
        <a:ea typeface="+mn-ea"/>
        <a:cs typeface="+mn-cs"/>
      </a:defRPr>
    </a:lvl8pPr>
    <a:lvl9pPr marL="17193895" algn="l" defTabSz="4298315"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3">
          <p15:clr>
            <a:srgbClr val="A4A3A4"/>
          </p15:clr>
        </p15:guide>
        <p15:guide id="2" orient="horz" pos="375">
          <p15:clr>
            <a:srgbClr val="A4A3A4"/>
          </p15:clr>
        </p15:guide>
        <p15:guide id="3" orient="horz" pos="26214">
          <p15:clr>
            <a:srgbClr val="A4A3A4"/>
          </p15:clr>
        </p15:guide>
        <p15:guide id="4" orient="horz">
          <p15:clr>
            <a:srgbClr val="A4A3A4"/>
          </p15:clr>
        </p15:guide>
        <p15:guide id="5" pos="392">
          <p15:clr>
            <a:srgbClr val="A4A3A4"/>
          </p15:clr>
        </p15:guide>
        <p15:guide id="6" pos="186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67" autoAdjust="0"/>
    <p:restoredTop sz="94671" autoAdjust="0"/>
  </p:normalViewPr>
  <p:slideViewPr>
    <p:cSldViewPr snapToGrid="0" snapToObjects="1" showGuides="1">
      <p:cViewPr>
        <p:scale>
          <a:sx n="33" d="100"/>
          <a:sy n="33" d="100"/>
        </p:scale>
        <p:origin x="516" y="-3096"/>
      </p:cViewPr>
      <p:guideLst>
        <p:guide orient="horz" pos="4313"/>
        <p:guide orient="horz" pos="375"/>
        <p:guide orient="horz" pos="26214"/>
        <p:guide orient="horz"/>
        <p:guide pos="392"/>
        <p:guide pos="186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t>11/16/2016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t>‹#›</a:t>
            </a:fld>
            <a:endParaRPr lang="en-US"/>
          </a:p>
        </p:txBody>
      </p:sp>
    </p:spTree>
    <p:extLst>
      <p:ext uri="{BB962C8B-B14F-4D97-AF65-F5344CB8AC3E}">
        <p14:creationId xmlns:p14="http://schemas.microsoft.com/office/powerpoint/2010/main" val="1506382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t>11/16/2016</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t>‹#›</a:t>
            </a:fld>
            <a:endParaRPr lang="en-US" dirty="0"/>
          </a:p>
        </p:txBody>
      </p:sp>
    </p:spTree>
    <p:extLst>
      <p:ext uri="{BB962C8B-B14F-4D97-AF65-F5344CB8AC3E}">
        <p14:creationId xmlns:p14="http://schemas.microsoft.com/office/powerpoint/2010/main" val="455745442"/>
      </p:ext>
    </p:extLst>
  </p:cSld>
  <p:clrMap bg1="lt1" tx1="dk1" bg2="lt2" tx2="dk2" accent1="accent1" accent2="accent2" accent3="accent3" accent4="accent4" accent5="accent5" accent6="accent6" hlink="hlink" folHlink="folHlink"/>
  <p:notesStyle>
    <a:lvl1pPr marL="0" algn="l" defTabSz="4298315" rtl="0" eaLnBrk="1" latinLnBrk="0" hangingPunct="1">
      <a:defRPr sz="5800" kern="1200">
        <a:solidFill>
          <a:schemeClr val="tx1"/>
        </a:solidFill>
        <a:latin typeface="+mn-lt"/>
        <a:ea typeface="+mn-ea"/>
        <a:cs typeface="+mn-cs"/>
      </a:defRPr>
    </a:lvl1pPr>
    <a:lvl2pPr marL="2149475" algn="l" defTabSz="4298315" rtl="0" eaLnBrk="1" latinLnBrk="0" hangingPunct="1">
      <a:defRPr sz="5800" kern="1200">
        <a:solidFill>
          <a:schemeClr val="tx1"/>
        </a:solidFill>
        <a:latin typeface="+mn-lt"/>
        <a:ea typeface="+mn-ea"/>
        <a:cs typeface="+mn-cs"/>
      </a:defRPr>
    </a:lvl2pPr>
    <a:lvl3pPr marL="4298315" algn="l" defTabSz="4298315" rtl="0" eaLnBrk="1" latinLnBrk="0" hangingPunct="1">
      <a:defRPr sz="5800" kern="1200">
        <a:solidFill>
          <a:schemeClr val="tx1"/>
        </a:solidFill>
        <a:latin typeface="+mn-lt"/>
        <a:ea typeface="+mn-ea"/>
        <a:cs typeface="+mn-cs"/>
      </a:defRPr>
    </a:lvl3pPr>
    <a:lvl4pPr marL="6447790" algn="l" defTabSz="4298315" rtl="0" eaLnBrk="1" latinLnBrk="0" hangingPunct="1">
      <a:defRPr sz="5800" kern="1200">
        <a:solidFill>
          <a:schemeClr val="tx1"/>
        </a:solidFill>
        <a:latin typeface="+mn-lt"/>
        <a:ea typeface="+mn-ea"/>
        <a:cs typeface="+mn-cs"/>
      </a:defRPr>
    </a:lvl4pPr>
    <a:lvl5pPr marL="8596630" algn="l" defTabSz="4298315" rtl="0" eaLnBrk="1" latinLnBrk="0" hangingPunct="1">
      <a:defRPr sz="5800" kern="1200">
        <a:solidFill>
          <a:schemeClr val="tx1"/>
        </a:solidFill>
        <a:latin typeface="+mn-lt"/>
        <a:ea typeface="+mn-ea"/>
        <a:cs typeface="+mn-cs"/>
      </a:defRPr>
    </a:lvl5pPr>
    <a:lvl6pPr marL="10746105" algn="l" defTabSz="4298315" rtl="0" eaLnBrk="1" latinLnBrk="0" hangingPunct="1">
      <a:defRPr sz="5800" kern="1200">
        <a:solidFill>
          <a:schemeClr val="tx1"/>
        </a:solidFill>
        <a:latin typeface="+mn-lt"/>
        <a:ea typeface="+mn-ea"/>
        <a:cs typeface="+mn-cs"/>
      </a:defRPr>
    </a:lvl6pPr>
    <a:lvl7pPr marL="12894945" algn="l" defTabSz="4298315" rtl="0" eaLnBrk="1" latinLnBrk="0" hangingPunct="1">
      <a:defRPr sz="5800" kern="1200">
        <a:solidFill>
          <a:schemeClr val="tx1"/>
        </a:solidFill>
        <a:latin typeface="+mn-lt"/>
        <a:ea typeface="+mn-ea"/>
        <a:cs typeface="+mn-cs"/>
      </a:defRPr>
    </a:lvl7pPr>
    <a:lvl8pPr marL="15044420" algn="l" defTabSz="4298315" rtl="0" eaLnBrk="1" latinLnBrk="0" hangingPunct="1">
      <a:defRPr sz="5800" kern="1200">
        <a:solidFill>
          <a:schemeClr val="tx1"/>
        </a:solidFill>
        <a:latin typeface="+mn-lt"/>
        <a:ea typeface="+mn-ea"/>
        <a:cs typeface="+mn-cs"/>
      </a:defRPr>
    </a:lvl8pPr>
    <a:lvl9pPr marL="17193895" algn="l" defTabSz="4298315"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t>1</a:t>
            </a:fld>
            <a:endParaRPr lang="en-US" dirty="0"/>
          </a:p>
        </p:txBody>
      </p:sp>
    </p:spTree>
    <p:extLst>
      <p:ext uri="{BB962C8B-B14F-4D97-AF65-F5344CB8AC3E}">
        <p14:creationId xmlns:p14="http://schemas.microsoft.com/office/powerpoint/2010/main" val="1786958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420" indent="-559435">
              <a:defRPr sz="2500">
                <a:latin typeface="Trebuchet MS" pitchFamily="34" charset="0"/>
              </a:defRPr>
            </a:lvl2pPr>
            <a:lvl3pPr marL="2014855" indent="-559435">
              <a:defRPr sz="2500">
                <a:latin typeface="Trebuchet MS" pitchFamily="34" charset="0"/>
              </a:defRPr>
            </a:lvl3pPr>
            <a:lvl4pPr marL="2630805" indent="-615950">
              <a:defRPr sz="2500">
                <a:latin typeface="Trebuchet MS" pitchFamily="34" charset="0"/>
              </a:defRPr>
            </a:lvl4pPr>
            <a:lvl5pPr marL="3078480" indent="-447675">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420" indent="-559435">
              <a:defRPr sz="2500">
                <a:latin typeface="Trebuchet MS" pitchFamily="34" charset="0"/>
              </a:defRPr>
            </a:lvl2pPr>
            <a:lvl3pPr marL="2014855" indent="-559435">
              <a:defRPr sz="2500">
                <a:latin typeface="Trebuchet MS" pitchFamily="34" charset="0"/>
              </a:defRPr>
            </a:lvl3pPr>
            <a:lvl4pPr marL="2630805" indent="-615950">
              <a:defRPr sz="2500">
                <a:latin typeface="Trebuchet MS" pitchFamily="34" charset="0"/>
              </a:defRPr>
            </a:lvl4pPr>
            <a:lvl5pPr marL="3078480" indent="-447675">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420" indent="-559435">
              <a:defRPr sz="2500">
                <a:latin typeface="Trebuchet MS" pitchFamily="34" charset="0"/>
              </a:defRPr>
            </a:lvl2pPr>
            <a:lvl3pPr marL="2014855" indent="-559435">
              <a:defRPr sz="2500">
                <a:latin typeface="Trebuchet MS" pitchFamily="34" charset="0"/>
              </a:defRPr>
            </a:lvl3pPr>
            <a:lvl4pPr marL="2630805" indent="-615950">
              <a:defRPr sz="2500">
                <a:latin typeface="Trebuchet MS" pitchFamily="34" charset="0"/>
              </a:defRPr>
            </a:lvl4pPr>
            <a:lvl5pPr marL="3078480" indent="-447675">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420" indent="-559435">
              <a:defRPr sz="2500">
                <a:latin typeface="Trebuchet MS" pitchFamily="34" charset="0"/>
              </a:defRPr>
            </a:lvl2pPr>
            <a:lvl3pPr marL="2014855" indent="-559435">
              <a:defRPr sz="2500">
                <a:latin typeface="Trebuchet MS" pitchFamily="34" charset="0"/>
              </a:defRPr>
            </a:lvl3pPr>
            <a:lvl4pPr marL="2630805" indent="-615950">
              <a:defRPr sz="2500">
                <a:latin typeface="Trebuchet MS" pitchFamily="34" charset="0"/>
              </a:defRPr>
            </a:lvl4pPr>
            <a:lvl5pPr marL="3078480" indent="-447675">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420" indent="-559435">
              <a:defRPr sz="2500">
                <a:latin typeface="Trebuchet MS" pitchFamily="34" charset="0"/>
              </a:defRPr>
            </a:lvl2pPr>
            <a:lvl3pPr marL="2014855" indent="-559435">
              <a:defRPr sz="2500">
                <a:latin typeface="Trebuchet MS" pitchFamily="34" charset="0"/>
              </a:defRPr>
            </a:lvl3pPr>
            <a:lvl4pPr marL="2630805" indent="-615950">
              <a:defRPr sz="2500">
                <a:latin typeface="Trebuchet MS" pitchFamily="34" charset="0"/>
              </a:defRPr>
            </a:lvl4pPr>
            <a:lvl5pPr marL="3078480" indent="-447675">
              <a:defRPr sz="25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880953"/>
            <a:ext cx="6936975"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420" indent="-559435">
              <a:defRPr sz="2500">
                <a:latin typeface="Trebuchet MS" pitchFamily="34" charset="0"/>
              </a:defRPr>
            </a:lvl2pPr>
            <a:lvl3pPr marL="2014855" indent="-559435">
              <a:defRPr sz="2500">
                <a:latin typeface="Trebuchet MS" pitchFamily="34" charset="0"/>
              </a:defRPr>
            </a:lvl3pPr>
            <a:lvl4pPr marL="2630805" indent="-615950">
              <a:defRPr sz="2500">
                <a:latin typeface="Trebuchet MS" pitchFamily="34" charset="0"/>
              </a:defRPr>
            </a:lvl4pPr>
            <a:lvl5pPr marL="3078480" indent="-447675">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36213" y="7087666"/>
            <a:ext cx="6931501" cy="783016"/>
          </a:xfrm>
          <a:prstGeom prst="rect">
            <a:avLst/>
          </a:prstGeom>
          <a:noFill/>
        </p:spPr>
        <p:txBody>
          <a:bodyPr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622594" y="19232053"/>
            <a:ext cx="6938069"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420" indent="-559435">
              <a:defRPr sz="2500">
                <a:latin typeface="Trebuchet MS" pitchFamily="34" charset="0"/>
              </a:defRPr>
            </a:lvl2pPr>
            <a:lvl3pPr marL="2014855" indent="-559435">
              <a:defRPr sz="2500">
                <a:latin typeface="Trebuchet MS" pitchFamily="34" charset="0"/>
              </a:defRPr>
            </a:lvl3pPr>
            <a:lvl4pPr marL="2630805" indent="-615950">
              <a:defRPr sz="2500">
                <a:latin typeface="Trebuchet MS" pitchFamily="34" charset="0"/>
              </a:defRPr>
            </a:lvl4pPr>
            <a:lvl5pPr marL="3078480" indent="-447675">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36211" y="18480518"/>
            <a:ext cx="6932594"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992578" y="7870631"/>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420" indent="-559435">
              <a:defRPr sz="2500">
                <a:latin typeface="Trebuchet MS" pitchFamily="34" charset="0"/>
              </a:defRPr>
            </a:lvl2pPr>
            <a:lvl3pPr marL="2014855" indent="-559435">
              <a:defRPr sz="2500">
                <a:latin typeface="Trebuchet MS" pitchFamily="34" charset="0"/>
              </a:defRPr>
            </a:lvl3pPr>
            <a:lvl4pPr marL="2630805" indent="-615950">
              <a:defRPr sz="2500">
                <a:latin typeface="Trebuchet MS" pitchFamily="34" charset="0"/>
              </a:defRPr>
            </a:lvl4pPr>
            <a:lvl5pPr marL="3078480" indent="-447675">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992580" y="7087666"/>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992580" y="28196756"/>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420" indent="-559435">
              <a:defRPr sz="2500">
                <a:latin typeface="Trebuchet MS" pitchFamily="34" charset="0"/>
              </a:defRPr>
            </a:lvl2pPr>
            <a:lvl3pPr marL="2014855" indent="-559435">
              <a:defRPr sz="2500">
                <a:latin typeface="Trebuchet MS" pitchFamily="34" charset="0"/>
              </a:defRPr>
            </a:lvl3pPr>
            <a:lvl4pPr marL="2630805" indent="-615950">
              <a:defRPr sz="2500">
                <a:latin typeface="Trebuchet MS" pitchFamily="34" charset="0"/>
              </a:defRPr>
            </a:lvl4pPr>
            <a:lvl5pPr marL="3078480" indent="-447675">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992580" y="27403473"/>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710790" y="7087666"/>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710790" y="7880953"/>
            <a:ext cx="6930218"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420" indent="-559435">
              <a:defRPr sz="2500">
                <a:latin typeface="Trebuchet MS" pitchFamily="34" charset="0"/>
              </a:defRPr>
            </a:lvl2pPr>
            <a:lvl3pPr marL="2014855" indent="-559435">
              <a:defRPr sz="2500">
                <a:latin typeface="Trebuchet MS" pitchFamily="34" charset="0"/>
              </a:defRPr>
            </a:lvl3pPr>
            <a:lvl4pPr marL="2630805" indent="-615950">
              <a:defRPr sz="2500">
                <a:latin typeface="Trebuchet MS" pitchFamily="34" charset="0"/>
              </a:defRPr>
            </a:lvl4pPr>
            <a:lvl5pPr marL="3078480" indent="-447675">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2706864" y="18558829"/>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751309" y="19352112"/>
            <a:ext cx="687992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420" indent="-559435">
              <a:defRPr sz="2500">
                <a:latin typeface="Trebuchet MS" pitchFamily="34" charset="0"/>
              </a:defRPr>
            </a:lvl2pPr>
            <a:lvl3pPr marL="2014855" indent="-559435">
              <a:defRPr sz="2500">
                <a:latin typeface="Trebuchet MS" pitchFamily="34" charset="0"/>
              </a:defRPr>
            </a:lvl3pPr>
            <a:lvl4pPr marL="2630805" indent="-615950">
              <a:defRPr sz="2500">
                <a:latin typeface="Trebuchet MS" pitchFamily="34" charset="0"/>
              </a:defRPr>
            </a:lvl4pPr>
            <a:lvl5pPr marL="3078480" indent="-447675">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2710790" y="34002453"/>
            <a:ext cx="6930218" cy="783016"/>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22697538" y="34864438"/>
            <a:ext cx="693369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420" indent="-559435">
              <a:defRPr sz="2500">
                <a:latin typeface="Trebuchet MS" pitchFamily="34" charset="0"/>
              </a:defRPr>
            </a:lvl2pPr>
            <a:lvl3pPr marL="2014855" indent="-559435">
              <a:defRPr sz="2500">
                <a:latin typeface="Trebuchet MS" pitchFamily="34" charset="0"/>
              </a:defRPr>
            </a:lvl3pPr>
            <a:lvl4pPr marL="2630805" indent="-615950">
              <a:defRPr sz="2500">
                <a:latin typeface="Trebuchet MS" pitchFamily="34" charset="0"/>
              </a:defRPr>
            </a:lvl4pPr>
            <a:lvl5pPr marL="3078480" indent="-447675">
              <a:defRPr sz="2500">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4101963" y="3796231"/>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85" name="Text Placeholder 76"/>
          <p:cNvSpPr>
            <a:spLocks noGrp="1"/>
          </p:cNvSpPr>
          <p:nvPr>
            <p:ph type="body" sz="quarter" idx="151" hasCustomPrompt="1"/>
          </p:nvPr>
        </p:nvSpPr>
        <p:spPr>
          <a:xfrm>
            <a:off x="4101963" y="2197726"/>
            <a:ext cx="22093415" cy="1376139"/>
          </a:xfrm>
          <a:prstGeom prst="rect">
            <a:avLst/>
          </a:prstGeom>
        </p:spPr>
        <p:txBody>
          <a:bodyPr lIns="77349" tIns="38675" rIns="77349" bIns="38675" anchor="t" anchorCtr="1">
            <a:norm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6" name="Text Placeholder 76"/>
          <p:cNvSpPr>
            <a:spLocks noGrp="1"/>
          </p:cNvSpPr>
          <p:nvPr>
            <p:ph type="body" sz="quarter" idx="178" hasCustomPrompt="1"/>
          </p:nvPr>
        </p:nvSpPr>
        <p:spPr>
          <a:xfrm>
            <a:off x="4090899" y="355780"/>
            <a:ext cx="22093415" cy="1692719"/>
          </a:xfrm>
          <a:prstGeom prst="rect">
            <a:avLst/>
          </a:prstGeom>
        </p:spPr>
        <p:txBody>
          <a:bodyPr lIns="77349" tIns="38675" rIns="77349" bIns="38675" anchor="t" anchorCtr="1">
            <a:normAutofit/>
          </a:bodyPr>
          <a:lstStyle>
            <a:lvl1pPr marL="0" indent="0" algn="ctr">
              <a:buFontTx/>
              <a:buNone/>
              <a:defRPr sz="9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30275213" cy="5440680"/>
          </a:xfrm>
          <a:prstGeom prst="rect">
            <a:avLst/>
          </a:prstGeom>
          <a:solidFill>
            <a:schemeClr val="accent5">
              <a:lumMod val="75000"/>
            </a:schemeClr>
          </a:solidFill>
          <a:ln w="9525">
            <a:solidFill>
              <a:schemeClr val="tx1"/>
            </a:solidFill>
            <a:miter lim="800000"/>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425452"/>
            <a:ext cx="30275213" cy="198164"/>
          </a:xfrm>
          <a:prstGeom prst="rect">
            <a:avLst/>
          </a:prstGeom>
          <a:solidFill>
            <a:schemeClr val="accent5">
              <a:lumMod val="50000"/>
            </a:schemeClr>
          </a:solidFill>
          <a:ln w="152400">
            <a:noFill/>
            <a:miter lim="800000"/>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538296" y="41989161"/>
            <a:ext cx="2234591" cy="322029"/>
          </a:xfrm>
          <a:prstGeom prst="rect">
            <a:avLst/>
          </a:prstGeom>
          <a:noFill/>
          <a:ln w="9525">
            <a:noFill/>
            <a:miter lim="800000"/>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634515"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ln>
          <a:effectLst/>
        </p:spPr>
        <p:txBody>
          <a:bodyPr wrap="none" lIns="89551" tIns="44774" rIns="89551" bIns="44774" anchor="ctr"/>
          <a:lstStyle/>
          <a:p>
            <a:pPr>
              <a:defRPr/>
            </a:pPr>
            <a:endParaRPr lang="en-US" dirty="0"/>
          </a:p>
        </p:txBody>
      </p:sp>
      <p:sp>
        <p:nvSpPr>
          <p:cNvPr id="21" name="Rectangle 33"/>
          <p:cNvSpPr>
            <a:spLocks noChangeArrowheads="1"/>
          </p:cNvSpPr>
          <p:nvPr userDrawn="1"/>
        </p:nvSpPr>
        <p:spPr bwMode="auto">
          <a:xfrm>
            <a:off x="15349546"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ln>
          <a:effectLst/>
        </p:spPr>
        <p:txBody>
          <a:bodyPr wrap="none" lIns="89551" tIns="44774" rIns="89551" bIns="44774" anchor="ctr"/>
          <a:lstStyle/>
          <a:p>
            <a:pPr>
              <a:defRPr/>
            </a:pPr>
            <a:endParaRPr lang="en-US" dirty="0"/>
          </a:p>
        </p:txBody>
      </p:sp>
      <p:grpSp>
        <p:nvGrpSpPr>
          <p:cNvPr id="23" name="Group 22"/>
          <p:cNvGrpSpPr/>
          <p:nvPr userDrawn="1"/>
        </p:nvGrpSpPr>
        <p:grpSpPr>
          <a:xfrm>
            <a:off x="-12658121" y="-48127"/>
            <a:ext cx="12259293" cy="42851889"/>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285" rtl="0" eaLnBrk="1" latinLnBrk="0" hangingPunct="1">
                <a:spcBef>
                  <a:spcPts val="0"/>
                </a:spcBef>
                <a:spcAft>
                  <a:spcPts val="0"/>
                </a:spcAft>
                <a:buClrTx/>
                <a:buSzTx/>
                <a:buFontTx/>
                <a:buNone/>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550"/>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an</a:t>
              </a:r>
              <a:r>
                <a:rPr lang="en-US" sz="3600" i="0" baseline="0" dirty="0">
                  <a:latin typeface="Trebuchet MS" pitchFamily="34" charset="0"/>
                </a:rPr>
                <a:t> A0</a:t>
              </a:r>
              <a:r>
                <a:rPr lang="en-US" sz="3600" i="0" dirty="0">
                  <a:latin typeface="Trebuchet MS" pitchFamily="34" charset="0"/>
                </a:rPr>
                <a:t>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550"/>
              <a:endParaRPr lang="en-US" sz="3600" dirty="0">
                <a:latin typeface="Trebuchet MS" pitchFamily="34" charset="0"/>
              </a:endParaRPr>
            </a:p>
            <a:p>
              <a:pPr defTabSz="4389120"/>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120"/>
              <a:endParaRPr lang="en-US" sz="3600" dirty="0">
                <a:latin typeface="Trebuchet MS" pitchFamily="34" charset="0"/>
              </a:endParaRPr>
            </a:p>
            <a:p>
              <a:pPr defTabSz="4389120"/>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r>
                <a:rPr lang="en-US" sz="3600" dirty="0">
                  <a:solidFill>
                    <a:schemeClr val="bg1"/>
                  </a:solidFill>
                  <a:latin typeface="Trebuchet MS" pitchFamily="34" charset="0"/>
                </a:rPr>
                <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550"/>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550"/>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527300" indent="-650875" algn="l" defTabSz="850900"/>
              <a:r>
                <a:rPr lang="en-US" sz="3200" b="0" baseline="0" dirty="0">
                  <a:solidFill>
                    <a:schemeClr val="bg1"/>
                  </a:solidFill>
                  <a:latin typeface="Trebuchet MS" pitchFamily="34" charset="0"/>
                </a:rPr>
                <a:t>	</a:t>
              </a:r>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r>
                <a:rPr lang="en-US" sz="3600" b="1" baseline="0" dirty="0">
                  <a:solidFill>
                    <a:schemeClr val="bg1"/>
                  </a:solidFill>
                  <a:latin typeface="Trebuchet MS" pitchFamily="34" charset="0"/>
                </a:rPr>
                <a:t/>
              </a:r>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a:t>
              </a:r>
              <a:endParaRPr lang="en-US" sz="3600" b="0" dirty="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32" name="Group 31"/>
            <p:cNvGrpSpPr/>
            <p:nvPr userDrawn="1"/>
          </p:nvGrpSpPr>
          <p:grpSpPr>
            <a:xfrm>
              <a:off x="-9744993" y="29384977"/>
              <a:ext cx="7531182" cy="2202634"/>
              <a:chOff x="-4470427" y="13701622"/>
              <a:chExt cx="3470785" cy="1011982"/>
            </a:xfrm>
          </p:grpSpPr>
          <p:grpSp>
            <p:nvGrpSpPr>
              <p:cNvPr id="46" name="Group 45"/>
              <p:cNvGrpSpPr/>
              <p:nvPr userDrawn="1"/>
            </p:nvGrpSpPr>
            <p:grpSpPr>
              <a:xfrm>
                <a:off x="-2783495" y="13745853"/>
                <a:ext cx="624431" cy="898924"/>
                <a:chOff x="-3958697" y="14964973"/>
                <a:chExt cx="779338" cy="1288152"/>
              </a:xfrm>
            </p:grpSpPr>
            <p:pic>
              <p:nvPicPr>
                <p:cNvPr id="52" name="Picture 51"/>
                <p:cNvPicPr>
                  <a:picLocks noChangeAspect="1"/>
                </p:cNvPicPr>
                <p:nvPr userDrawn="1"/>
              </p:nvPicPr>
              <p:blipFill>
                <a:blip r:embed="rId6"/>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7" name="Group 46"/>
              <p:cNvGrpSpPr/>
              <p:nvPr userDrawn="1"/>
            </p:nvGrpSpPr>
            <p:grpSpPr>
              <a:xfrm>
                <a:off x="-2033159" y="13745867"/>
                <a:ext cx="1033517" cy="898915"/>
                <a:chOff x="-2921738" y="14889872"/>
                <a:chExt cx="1420279" cy="1235304"/>
              </a:xfrm>
            </p:grpSpPr>
            <p:pic>
              <p:nvPicPr>
                <p:cNvPr id="50" name="Picture 49"/>
                <p:cNvPicPr>
                  <a:picLocks noChangeAspect="1"/>
                </p:cNvPicPr>
                <p:nvPr userDrawn="1"/>
              </p:nvPicPr>
              <p:blipFill>
                <a:blip r:embed="rId6"/>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573702" y="34554904"/>
              <a:ext cx="9344084" cy="2526502"/>
              <a:chOff x="-4835604" y="15859915"/>
              <a:chExt cx="4306270" cy="1160780"/>
            </a:xfrm>
          </p:grpSpPr>
          <p:graphicFrame>
            <p:nvGraphicFramePr>
              <p:cNvPr id="38" name="Object 37"/>
              <p:cNvGraphicFramePr>
                <a:graphicFrameLocks noChangeAspect="1"/>
              </p:cNvGraphicFramePr>
              <p:nvPr userDrawn="1"/>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1398" name="Image" r:id="rId8" imgW="1371600" imgH="838200" progId="Photoshop.Image.13">
                      <p:embed/>
                    </p:oleObj>
                  </mc:Choice>
                  <mc:Fallback>
                    <p:oleObj name="Image" r:id="rId8" imgW="1371600" imgH="838200" progId="Photoshop.Image.13">
                      <p:embed/>
                      <p:pic>
                        <p:nvPicPr>
                          <p:cNvPr id="0" name="图片 1037"/>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1399" name="Image" r:id="rId10" imgW="1371600" imgH="838200" progId="Photoshop.Image.13">
                      <p:embed/>
                    </p:oleObj>
                  </mc:Choice>
                  <mc:Fallback>
                    <p:oleObj name="Image" r:id="rId10" imgW="1371600" imgH="838200" progId="Photoshop.Image.13">
                      <p:embed/>
                      <p:pic>
                        <p:nvPicPr>
                          <p:cNvPr id="0" name="图片 1038"/>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1" name="TextBox 40"/>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4" name="Group 53"/>
          <p:cNvGrpSpPr/>
          <p:nvPr userDrawn="1"/>
        </p:nvGrpSpPr>
        <p:grpSpPr>
          <a:xfrm>
            <a:off x="30676632" y="0"/>
            <a:ext cx="12284832" cy="42803763"/>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latinLnBrk="0" hangingPunct="1">
                <a:spcBef>
                  <a:spcPts val="0"/>
                </a:spcBef>
                <a:spcAft>
                  <a:spcPts val="0"/>
                </a:spcAft>
                <a:buClrTx/>
                <a:buSzTx/>
                <a:buFontTx/>
                <a:buNone/>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latinLnBrk="0" hangingPunct="1">
                <a:spcBef>
                  <a:spcPts val="0"/>
                </a:spcBef>
                <a:spcAft>
                  <a:spcPts val="0"/>
                </a:spcAft>
                <a:buClrTx/>
                <a:buSzTx/>
                <a:buFontTx/>
                <a:buNone/>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3429000" lvl="2" indent="0" algn="l" defTabSz="114300"/>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285" lvl="2" indent="0" algn="l" defTabSz="114300"/>
              <a:endParaRPr lang="en-US" sz="3200" b="0" baseline="0" dirty="0">
                <a:solidFill>
                  <a:schemeClr val="bg1">
                    <a:lumMod val="75000"/>
                  </a:schemeClr>
                </a:solidFill>
                <a:latin typeface="Trebuchet MS" pitchFamily="34" charset="0"/>
              </a:endParaRPr>
            </a:p>
            <a:p>
              <a:pPr marL="0" marR="0" lvl="0" indent="0" algn="ctr" defTabSz="1518285" rtl="0" eaLnBrk="1" latinLnBrk="0" hangingPunct="1">
                <a:spcBef>
                  <a:spcPts val="0"/>
                </a:spcBef>
                <a:spcAft>
                  <a:spcPts val="0"/>
                </a:spcAft>
                <a:buClrTx/>
                <a:buSzTx/>
                <a:buFontTx/>
                <a:buNone/>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latinLnBrk="0" hangingPunct="1">
                <a:spcBef>
                  <a:spcPts val="0"/>
                </a:spcBef>
                <a:spcAft>
                  <a:spcPts val="0"/>
                </a:spcAft>
                <a:buClrTx/>
                <a:buSzTx/>
                <a:buFontTx/>
                <a:buNone/>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285"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00250" lvl="1" indent="0" algn="l" defTabSz="114300"/>
              <a:r>
                <a:rPr lang="en-US" sz="32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latinLnBrk="0" hangingPunct="1">
                <a:spcBef>
                  <a:spcPts val="0"/>
                </a:spcBef>
                <a:spcAft>
                  <a:spcPts val="0"/>
                </a:spcAft>
                <a:buClrTx/>
                <a:buSzTx/>
                <a:buFontTx/>
                <a:buNone/>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latinLnBrk="0" hangingPunct="1">
                <a:spcBef>
                  <a:spcPts val="0"/>
                </a:spcBef>
                <a:spcAft>
                  <a:spcPts val="0"/>
                </a:spcAft>
                <a:buClrTx/>
                <a:buSzTx/>
                <a:buFontTx/>
                <a:buNone/>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latinLnBrk="0" hangingPunct="1">
                <a:spcBef>
                  <a:spcPts val="0"/>
                </a:spcBef>
                <a:spcAft>
                  <a:spcPts val="0"/>
                </a:spcAft>
                <a:buClrTx/>
                <a:buSzTx/>
                <a:buFontTx/>
                <a:buNone/>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285" rtl="0" eaLnBrk="1" latinLnBrk="0" hangingPunct="1">
                <a:spcBef>
                  <a:spcPts val="0"/>
                </a:spcBef>
                <a:spcAft>
                  <a:spcPts val="0"/>
                </a:spcAft>
                <a:buClrTx/>
                <a:buSzTx/>
                <a:buFontTx/>
                <a:buNone/>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latinLnBrk="0" hangingPunct="1">
                <a:spcBef>
                  <a:spcPts val="0"/>
                </a:spcBef>
                <a:spcAft>
                  <a:spcPts val="0"/>
                </a:spcAft>
                <a:buClrTx/>
                <a:buSzTx/>
                <a:buFontTx/>
                <a:buNone/>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latinLnBrk="0" hangingPunct="1">
                <a:spcBef>
                  <a:spcPts val="0"/>
                </a:spcBef>
                <a:spcAft>
                  <a:spcPts val="0"/>
                </a:spcAft>
                <a:buClrTx/>
                <a:buSzTx/>
                <a:buFontTx/>
                <a:buNone/>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latinLnBrk="0" hangingPunct="1">
                <a:spcBef>
                  <a:spcPts val="0"/>
                </a:spcBef>
                <a:spcAft>
                  <a:spcPts val="0"/>
                </a:spcAft>
                <a:buClrTx/>
                <a:buSzTx/>
                <a:buFontTx/>
                <a:buNone/>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latinLnBrk="0" hangingPunct="1">
                <a:spcBef>
                  <a:spcPts val="0"/>
                </a:spcBef>
                <a:spcAft>
                  <a:spcPts val="0"/>
                </a:spcAft>
                <a:buClrTx/>
                <a:buSzTx/>
                <a:buFontTx/>
                <a:buNone/>
                <a:defRPr/>
              </a:pPr>
              <a:endParaRPr lang="en-US" sz="3200" b="0" baseline="0" dirty="0">
                <a:solidFill>
                  <a:schemeClr val="bg1">
                    <a:lumMod val="75000"/>
                  </a:schemeClr>
                </a:solidFill>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latinLnBrk="0" hangingPunct="1">
                <a:spcBef>
                  <a:spcPts val="0"/>
                </a:spcBef>
                <a:spcAft>
                  <a:spcPts val="0"/>
                </a:spcAft>
                <a:buClrTx/>
                <a:buSzTx/>
                <a:buFontTx/>
                <a:buNone/>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latinLnBrk="0" hangingPunct="1">
                <a:spcBef>
                  <a:spcPts val="0"/>
                </a:spcBef>
                <a:spcAft>
                  <a:spcPts val="0"/>
                </a:spcAft>
                <a:buClrTx/>
                <a:buSzTx/>
                <a:buFontTx/>
                <a:buNone/>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1400" name="Image" r:id="rId12" imgW="3429000" imgH="1266825" progId="Photoshop.Image.13">
                    <p:embed/>
                  </p:oleObj>
                </mc:Choice>
                <mc:Fallback>
                  <p:oleObj name="Image" r:id="rId12" imgW="3429000" imgH="1266825" progId="Photoshop.Image.13">
                    <p:embed/>
                    <p:pic>
                      <p:nvPicPr>
                        <p:cNvPr id="0" name="图片 1039"/>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1401" name="Image" r:id="rId15" imgW="1181100" imgH="790575" progId="Photoshop.Image.13">
                    <p:embed/>
                  </p:oleObj>
                </mc:Choice>
                <mc:Fallback>
                  <p:oleObj name="Image" r:id="rId15" imgW="1181100" imgH="790575" progId="Photoshop.Image.13">
                    <p:embed/>
                    <p:pic>
                      <p:nvPicPr>
                        <p:cNvPr id="0" name="图片 1040"/>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6920119"/>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298315"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630" indent="-1611630" algn="l" defTabSz="4298315"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500" indent="-1343025" algn="l" defTabSz="4298315"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2735" indent="-1074420" algn="l" defTabSz="4298315"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0" indent="-1074420" algn="l" defTabSz="4298315"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685" indent="-1074420" algn="l" defTabSz="4298315"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525" indent="-1074420" algn="l" defTabSz="4298315"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70000" indent="-1074420" algn="l" defTabSz="4298315"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8840" indent="-1074420" algn="l" defTabSz="4298315"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315" indent="-1074420" algn="l" defTabSz="4298315"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315" rtl="0" eaLnBrk="1" latinLnBrk="0" hangingPunct="1">
        <a:defRPr sz="8500" kern="1200">
          <a:solidFill>
            <a:schemeClr val="tx1"/>
          </a:solidFill>
          <a:latin typeface="+mn-lt"/>
          <a:ea typeface="+mn-ea"/>
          <a:cs typeface="+mn-cs"/>
        </a:defRPr>
      </a:lvl1pPr>
      <a:lvl2pPr marL="2149475" algn="l" defTabSz="4298315" rtl="0" eaLnBrk="1" latinLnBrk="0" hangingPunct="1">
        <a:defRPr sz="8500" kern="1200">
          <a:solidFill>
            <a:schemeClr val="tx1"/>
          </a:solidFill>
          <a:latin typeface="+mn-lt"/>
          <a:ea typeface="+mn-ea"/>
          <a:cs typeface="+mn-cs"/>
        </a:defRPr>
      </a:lvl2pPr>
      <a:lvl3pPr marL="4298315" algn="l" defTabSz="4298315" rtl="0" eaLnBrk="1" latinLnBrk="0" hangingPunct="1">
        <a:defRPr sz="8500" kern="1200">
          <a:solidFill>
            <a:schemeClr val="tx1"/>
          </a:solidFill>
          <a:latin typeface="+mn-lt"/>
          <a:ea typeface="+mn-ea"/>
          <a:cs typeface="+mn-cs"/>
        </a:defRPr>
      </a:lvl3pPr>
      <a:lvl4pPr marL="6447790" algn="l" defTabSz="4298315" rtl="0" eaLnBrk="1" latinLnBrk="0" hangingPunct="1">
        <a:defRPr sz="8500" kern="1200">
          <a:solidFill>
            <a:schemeClr val="tx1"/>
          </a:solidFill>
          <a:latin typeface="+mn-lt"/>
          <a:ea typeface="+mn-ea"/>
          <a:cs typeface="+mn-cs"/>
        </a:defRPr>
      </a:lvl4pPr>
      <a:lvl5pPr marL="8596630" algn="l" defTabSz="4298315" rtl="0" eaLnBrk="1" latinLnBrk="0" hangingPunct="1">
        <a:defRPr sz="8500" kern="1200">
          <a:solidFill>
            <a:schemeClr val="tx1"/>
          </a:solidFill>
          <a:latin typeface="+mn-lt"/>
          <a:ea typeface="+mn-ea"/>
          <a:cs typeface="+mn-cs"/>
        </a:defRPr>
      </a:lvl5pPr>
      <a:lvl6pPr marL="10746105" algn="l" defTabSz="4298315" rtl="0" eaLnBrk="1" latinLnBrk="0" hangingPunct="1">
        <a:defRPr sz="8500" kern="1200">
          <a:solidFill>
            <a:schemeClr val="tx1"/>
          </a:solidFill>
          <a:latin typeface="+mn-lt"/>
          <a:ea typeface="+mn-ea"/>
          <a:cs typeface="+mn-cs"/>
        </a:defRPr>
      </a:lvl6pPr>
      <a:lvl7pPr marL="12894945" algn="l" defTabSz="4298315" rtl="0" eaLnBrk="1" latinLnBrk="0" hangingPunct="1">
        <a:defRPr sz="8500" kern="1200">
          <a:solidFill>
            <a:schemeClr val="tx1"/>
          </a:solidFill>
          <a:latin typeface="+mn-lt"/>
          <a:ea typeface="+mn-ea"/>
          <a:cs typeface="+mn-cs"/>
        </a:defRPr>
      </a:lvl7pPr>
      <a:lvl8pPr marL="15044420" algn="l" defTabSz="4298315" rtl="0" eaLnBrk="1" latinLnBrk="0" hangingPunct="1">
        <a:defRPr sz="8500" kern="1200">
          <a:solidFill>
            <a:schemeClr val="tx1"/>
          </a:solidFill>
          <a:latin typeface="+mn-lt"/>
          <a:ea typeface="+mn-ea"/>
          <a:cs typeface="+mn-cs"/>
        </a:defRPr>
      </a:lvl8pPr>
      <a:lvl9pPr marL="17193895" algn="l" defTabSz="4298315"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0275213" cy="5166360"/>
          </a:xfrm>
          <a:prstGeom prst="rect">
            <a:avLst/>
          </a:prstGeom>
          <a:solidFill>
            <a:schemeClr val="accent5">
              <a:lumMod val="75000"/>
            </a:schemeClr>
          </a:solidFill>
          <a:ln w="9525">
            <a:solidFill>
              <a:schemeClr val="tx1"/>
            </a:solidFill>
            <a:miter lim="800000"/>
          </a:ln>
          <a:effectLst/>
        </p:spPr>
        <p:txBody>
          <a:bodyPr wrap="none" lIns="89551" tIns="44774" rIns="89551" bIns="44774" anchor="ctr"/>
          <a:lstStyle/>
          <a:p>
            <a:pPr>
              <a:defRPr/>
            </a:pPr>
            <a:endParaRPr lang="en-US" dirty="0"/>
          </a:p>
        </p:txBody>
      </p:sp>
      <p:sp>
        <p:nvSpPr>
          <p:cNvPr id="8" name="Rectangle 33"/>
          <p:cNvSpPr>
            <a:spLocks noChangeArrowheads="1"/>
          </p:cNvSpPr>
          <p:nvPr/>
        </p:nvSpPr>
        <p:spPr bwMode="auto">
          <a:xfrm>
            <a:off x="630735" y="6002905"/>
            <a:ext cx="29010460" cy="3580274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013972"/>
            <a:ext cx="30275213" cy="198164"/>
          </a:xfrm>
          <a:prstGeom prst="rect">
            <a:avLst/>
          </a:prstGeom>
          <a:solidFill>
            <a:schemeClr val="accent5">
              <a:lumMod val="50000"/>
            </a:schemeClr>
          </a:solidFill>
          <a:ln w="152400">
            <a:noFill/>
            <a:miter lim="800000"/>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432294" y="41948434"/>
            <a:ext cx="2636977" cy="322029"/>
          </a:xfrm>
          <a:prstGeom prst="rect">
            <a:avLst/>
          </a:prstGeom>
          <a:noFill/>
          <a:ln w="9525">
            <a:noFill/>
            <a:miter lim="800000"/>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grpSp>
        <p:nvGrpSpPr>
          <p:cNvPr id="36" name="Group 35"/>
          <p:cNvGrpSpPr/>
          <p:nvPr userDrawn="1"/>
        </p:nvGrpSpPr>
        <p:grpSpPr>
          <a:xfrm>
            <a:off x="-12658121" y="-48127"/>
            <a:ext cx="12259293" cy="42851889"/>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285" rtl="0" eaLnBrk="1" latinLnBrk="0" hangingPunct="1">
                <a:spcBef>
                  <a:spcPts val="0"/>
                </a:spcBef>
                <a:spcAft>
                  <a:spcPts val="0"/>
                </a:spcAft>
                <a:buClrTx/>
                <a:buSzTx/>
                <a:buFontTx/>
                <a:buNone/>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550"/>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an</a:t>
              </a:r>
              <a:r>
                <a:rPr lang="en-US" sz="3600" i="0" baseline="0" dirty="0">
                  <a:latin typeface="Trebuchet MS" pitchFamily="34" charset="0"/>
                </a:rPr>
                <a:t> A0</a:t>
              </a:r>
              <a:r>
                <a:rPr lang="en-US" sz="3600" i="0" dirty="0">
                  <a:latin typeface="Trebuchet MS" pitchFamily="34" charset="0"/>
                </a:rPr>
                <a:t>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550"/>
              <a:endParaRPr lang="en-US" sz="3600" dirty="0">
                <a:latin typeface="Trebuchet MS" pitchFamily="34" charset="0"/>
              </a:endParaRPr>
            </a:p>
            <a:p>
              <a:pPr defTabSz="4389120"/>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120"/>
              <a:endParaRPr lang="en-US" sz="3600" dirty="0">
                <a:latin typeface="Trebuchet MS" pitchFamily="34" charset="0"/>
              </a:endParaRPr>
            </a:p>
            <a:p>
              <a:pPr defTabSz="4389120"/>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r>
                <a:rPr lang="en-US" sz="3600" dirty="0">
                  <a:solidFill>
                    <a:schemeClr val="bg1"/>
                  </a:solidFill>
                  <a:latin typeface="Trebuchet MS" pitchFamily="34" charset="0"/>
                </a:rPr>
                <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550"/>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550"/>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527300" indent="-650875" algn="l" defTabSz="850900"/>
              <a:r>
                <a:rPr lang="en-US" sz="3200" b="0" baseline="0" dirty="0">
                  <a:solidFill>
                    <a:schemeClr val="bg1"/>
                  </a:solidFill>
                  <a:latin typeface="Trebuchet MS" pitchFamily="34" charset="0"/>
                </a:rPr>
                <a:t>	</a:t>
              </a:r>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r>
                <a:rPr lang="en-US" sz="3600" b="1" baseline="0" dirty="0">
                  <a:solidFill>
                    <a:schemeClr val="bg1"/>
                  </a:solidFill>
                  <a:latin typeface="Trebuchet MS" pitchFamily="34" charset="0"/>
                </a:rPr>
                <a:t/>
              </a:r>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a:t>
              </a:r>
              <a:endParaRPr lang="en-US" sz="3600" b="0" dirty="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77"/>
              <a:ext cx="7531182" cy="2202634"/>
              <a:chOff x="-4470427" y="13701622"/>
              <a:chExt cx="3470785" cy="1011982"/>
            </a:xfrm>
          </p:grpSpPr>
          <p:grpSp>
            <p:nvGrpSpPr>
              <p:cNvPr id="49" name="Group 48"/>
              <p:cNvGrpSpPr/>
              <p:nvPr userDrawn="1"/>
            </p:nvGrpSpPr>
            <p:grpSpPr>
              <a:xfrm>
                <a:off x="-2783495" y="13745853"/>
                <a:ext cx="624431" cy="898924"/>
                <a:chOff x="-3958697" y="14964973"/>
                <a:chExt cx="779338" cy="1288152"/>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2" name="Group 41"/>
            <p:cNvGrpSpPr/>
            <p:nvPr userDrawn="1"/>
          </p:nvGrpSpPr>
          <p:grpSpPr>
            <a:xfrm>
              <a:off x="-10573702" y="34554904"/>
              <a:ext cx="9344084" cy="2526502"/>
              <a:chOff x="-4835604" y="15859915"/>
              <a:chExt cx="4306270" cy="1160780"/>
            </a:xfrm>
          </p:grpSpPr>
          <p:graphicFrame>
            <p:nvGraphicFramePr>
              <p:cNvPr id="43" name="Object 42"/>
              <p:cNvGraphicFramePr>
                <a:graphicFrameLocks noChangeAspect="1"/>
              </p:cNvGraphicFramePr>
              <p:nvPr userDrawn="1"/>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422" name="Image" r:id="rId8" imgW="1371600" imgH="838200" progId="Photoshop.Image.13">
                      <p:embed/>
                    </p:oleObj>
                  </mc:Choice>
                  <mc:Fallback>
                    <p:oleObj name="Image" r:id="rId8" imgW="1371600" imgH="838200" progId="Photoshop.Image.13">
                      <p:embed/>
                      <p:pic>
                        <p:nvPicPr>
                          <p:cNvPr id="0" name="图片 2061"/>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423" name="Image" r:id="rId10" imgW="1371600" imgH="838200" progId="Photoshop.Image.13">
                      <p:embed/>
                    </p:oleObj>
                  </mc:Choice>
                  <mc:Fallback>
                    <p:oleObj name="Image" r:id="rId10" imgW="1371600" imgH="838200" progId="Photoshop.Image.13">
                      <p:embed/>
                      <p:pic>
                        <p:nvPicPr>
                          <p:cNvPr id="0" name="图片 2062"/>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82" name="Group 81"/>
          <p:cNvGrpSpPr/>
          <p:nvPr userDrawn="1"/>
        </p:nvGrpSpPr>
        <p:grpSpPr>
          <a:xfrm>
            <a:off x="30676632" y="0"/>
            <a:ext cx="12284832"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latinLnBrk="0" hangingPunct="1">
                <a:spcBef>
                  <a:spcPts val="0"/>
                </a:spcBef>
                <a:spcAft>
                  <a:spcPts val="0"/>
                </a:spcAft>
                <a:buClrTx/>
                <a:buSzTx/>
                <a:buFontTx/>
                <a:buNone/>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latinLnBrk="0" hangingPunct="1">
                <a:spcBef>
                  <a:spcPts val="0"/>
                </a:spcBef>
                <a:spcAft>
                  <a:spcPts val="0"/>
                </a:spcAft>
                <a:buClrTx/>
                <a:buSzTx/>
                <a:buFontTx/>
                <a:buNone/>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3429000" lvl="2" indent="0" algn="l" defTabSz="114300"/>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285" lvl="2" indent="0" algn="l" defTabSz="114300"/>
              <a:endParaRPr lang="en-US" sz="3200" b="0" baseline="0" dirty="0">
                <a:solidFill>
                  <a:schemeClr val="bg1">
                    <a:lumMod val="75000"/>
                  </a:schemeClr>
                </a:solidFill>
                <a:latin typeface="Trebuchet MS" pitchFamily="34" charset="0"/>
              </a:endParaRPr>
            </a:p>
            <a:p>
              <a:pPr marL="0" marR="0" lvl="0" indent="0" algn="ctr" defTabSz="1518285" rtl="0" eaLnBrk="1" latinLnBrk="0" hangingPunct="1">
                <a:spcBef>
                  <a:spcPts val="0"/>
                </a:spcBef>
                <a:spcAft>
                  <a:spcPts val="0"/>
                </a:spcAft>
                <a:buClrTx/>
                <a:buSzTx/>
                <a:buFontTx/>
                <a:buNone/>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latinLnBrk="0" hangingPunct="1">
                <a:spcBef>
                  <a:spcPts val="0"/>
                </a:spcBef>
                <a:spcAft>
                  <a:spcPts val="0"/>
                </a:spcAft>
                <a:buClrTx/>
                <a:buSzTx/>
                <a:buFontTx/>
                <a:buNone/>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285"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00250" lvl="1" indent="0" algn="l" defTabSz="114300"/>
              <a:r>
                <a:rPr lang="en-US" sz="32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latinLnBrk="0" hangingPunct="1">
                <a:spcBef>
                  <a:spcPts val="0"/>
                </a:spcBef>
                <a:spcAft>
                  <a:spcPts val="0"/>
                </a:spcAft>
                <a:buClrTx/>
                <a:buSzTx/>
                <a:buFontTx/>
                <a:buNone/>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latinLnBrk="0" hangingPunct="1">
                <a:spcBef>
                  <a:spcPts val="0"/>
                </a:spcBef>
                <a:spcAft>
                  <a:spcPts val="0"/>
                </a:spcAft>
                <a:buClrTx/>
                <a:buSzTx/>
                <a:buFontTx/>
                <a:buNone/>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latinLnBrk="0" hangingPunct="1">
                <a:spcBef>
                  <a:spcPts val="0"/>
                </a:spcBef>
                <a:spcAft>
                  <a:spcPts val="0"/>
                </a:spcAft>
                <a:buClrTx/>
                <a:buSzTx/>
                <a:buFontTx/>
                <a:buNone/>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285" rtl="0" eaLnBrk="1" latinLnBrk="0" hangingPunct="1">
                <a:spcBef>
                  <a:spcPts val="0"/>
                </a:spcBef>
                <a:spcAft>
                  <a:spcPts val="0"/>
                </a:spcAft>
                <a:buClrTx/>
                <a:buSzTx/>
                <a:buFontTx/>
                <a:buNone/>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latinLnBrk="0" hangingPunct="1">
                <a:spcBef>
                  <a:spcPts val="0"/>
                </a:spcBef>
                <a:spcAft>
                  <a:spcPts val="0"/>
                </a:spcAft>
                <a:buClrTx/>
                <a:buSzTx/>
                <a:buFontTx/>
                <a:buNone/>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latinLnBrk="0" hangingPunct="1">
                <a:spcBef>
                  <a:spcPts val="0"/>
                </a:spcBef>
                <a:spcAft>
                  <a:spcPts val="0"/>
                </a:spcAft>
                <a:buClrTx/>
                <a:buSzTx/>
                <a:buFontTx/>
                <a:buNone/>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latinLnBrk="0" hangingPunct="1">
                <a:spcBef>
                  <a:spcPts val="0"/>
                </a:spcBef>
                <a:spcAft>
                  <a:spcPts val="0"/>
                </a:spcAft>
                <a:buClrTx/>
                <a:buSzTx/>
                <a:buFontTx/>
                <a:buNone/>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latinLnBrk="0" hangingPunct="1">
                <a:spcBef>
                  <a:spcPts val="0"/>
                </a:spcBef>
                <a:spcAft>
                  <a:spcPts val="0"/>
                </a:spcAft>
                <a:buClrTx/>
                <a:buSzTx/>
                <a:buFontTx/>
                <a:buNone/>
                <a:defRPr/>
              </a:pPr>
              <a:endParaRPr lang="en-US" sz="3200" b="0" baseline="0" dirty="0">
                <a:solidFill>
                  <a:schemeClr val="bg1">
                    <a:lumMod val="75000"/>
                  </a:schemeClr>
                </a:solidFill>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latinLnBrk="0" hangingPunct="1">
                <a:spcBef>
                  <a:spcPts val="0"/>
                </a:spcBef>
                <a:spcAft>
                  <a:spcPts val="0"/>
                </a:spcAft>
                <a:buClrTx/>
                <a:buSzTx/>
                <a:buFontTx/>
                <a:buNone/>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latinLnBrk="0" hangingPunct="1">
                <a:spcBef>
                  <a:spcPts val="0"/>
                </a:spcBef>
                <a:spcAft>
                  <a:spcPts val="0"/>
                </a:spcAft>
                <a:buClrTx/>
                <a:buSzTx/>
                <a:buFontTx/>
                <a:buNone/>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424" name="Image" r:id="rId12" imgW="3429000" imgH="1266825" progId="Photoshop.Image.13">
                    <p:embed/>
                  </p:oleObj>
                </mc:Choice>
                <mc:Fallback>
                  <p:oleObj name="Image" r:id="rId12" imgW="3429000" imgH="1266825" progId="Photoshop.Image.13">
                    <p:embed/>
                    <p:pic>
                      <p:nvPicPr>
                        <p:cNvPr id="0" name="图片 2063"/>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425" name="Image" r:id="rId15" imgW="1181100" imgH="790575" progId="Photoshop.Image.13">
                    <p:embed/>
                  </p:oleObj>
                </mc:Choice>
                <mc:Fallback>
                  <p:oleObj name="Image" r:id="rId15" imgW="1181100" imgH="790575" progId="Photoshop.Image.13">
                    <p:embed/>
                    <p:pic>
                      <p:nvPicPr>
                        <p:cNvPr id="0" name="图片 2064"/>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8" name="TextBox 87"/>
            <p:cNvSpPr txBox="1"/>
            <p:nvPr userDrawn="1"/>
          </p:nvSpPr>
          <p:spPr>
            <a:xfrm>
              <a:off x="44262808" y="36920119"/>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ctr" defTabSz="4298315"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630" indent="-1611630" algn="l" defTabSz="4298315"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500" indent="-1343025" algn="l" defTabSz="4298315"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2735" indent="-1074420" algn="l" defTabSz="4298315"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0" indent="-1074420" algn="l" defTabSz="4298315"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685" indent="-1074420" algn="l" defTabSz="4298315"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525" indent="-1074420" algn="l" defTabSz="4298315"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70000" indent="-1074420" algn="l" defTabSz="4298315"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8840" indent="-1074420" algn="l" defTabSz="4298315"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315" indent="-1074420" algn="l" defTabSz="4298315"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315" rtl="0" eaLnBrk="1" latinLnBrk="0" hangingPunct="1">
        <a:defRPr sz="8500" kern="1200">
          <a:solidFill>
            <a:schemeClr val="tx1"/>
          </a:solidFill>
          <a:latin typeface="+mn-lt"/>
          <a:ea typeface="+mn-ea"/>
          <a:cs typeface="+mn-cs"/>
        </a:defRPr>
      </a:lvl1pPr>
      <a:lvl2pPr marL="2149475" algn="l" defTabSz="4298315" rtl="0" eaLnBrk="1" latinLnBrk="0" hangingPunct="1">
        <a:defRPr sz="8500" kern="1200">
          <a:solidFill>
            <a:schemeClr val="tx1"/>
          </a:solidFill>
          <a:latin typeface="+mn-lt"/>
          <a:ea typeface="+mn-ea"/>
          <a:cs typeface="+mn-cs"/>
        </a:defRPr>
      </a:lvl2pPr>
      <a:lvl3pPr marL="4298315" algn="l" defTabSz="4298315" rtl="0" eaLnBrk="1" latinLnBrk="0" hangingPunct="1">
        <a:defRPr sz="8500" kern="1200">
          <a:solidFill>
            <a:schemeClr val="tx1"/>
          </a:solidFill>
          <a:latin typeface="+mn-lt"/>
          <a:ea typeface="+mn-ea"/>
          <a:cs typeface="+mn-cs"/>
        </a:defRPr>
      </a:lvl3pPr>
      <a:lvl4pPr marL="6447790" algn="l" defTabSz="4298315" rtl="0" eaLnBrk="1" latinLnBrk="0" hangingPunct="1">
        <a:defRPr sz="8500" kern="1200">
          <a:solidFill>
            <a:schemeClr val="tx1"/>
          </a:solidFill>
          <a:latin typeface="+mn-lt"/>
          <a:ea typeface="+mn-ea"/>
          <a:cs typeface="+mn-cs"/>
        </a:defRPr>
      </a:lvl4pPr>
      <a:lvl5pPr marL="8596630" algn="l" defTabSz="4298315" rtl="0" eaLnBrk="1" latinLnBrk="0" hangingPunct="1">
        <a:defRPr sz="8500" kern="1200">
          <a:solidFill>
            <a:schemeClr val="tx1"/>
          </a:solidFill>
          <a:latin typeface="+mn-lt"/>
          <a:ea typeface="+mn-ea"/>
          <a:cs typeface="+mn-cs"/>
        </a:defRPr>
      </a:lvl5pPr>
      <a:lvl6pPr marL="10746105" algn="l" defTabSz="4298315" rtl="0" eaLnBrk="1" latinLnBrk="0" hangingPunct="1">
        <a:defRPr sz="8500" kern="1200">
          <a:solidFill>
            <a:schemeClr val="tx1"/>
          </a:solidFill>
          <a:latin typeface="+mn-lt"/>
          <a:ea typeface="+mn-ea"/>
          <a:cs typeface="+mn-cs"/>
        </a:defRPr>
      </a:lvl6pPr>
      <a:lvl7pPr marL="12894945" algn="l" defTabSz="4298315" rtl="0" eaLnBrk="1" latinLnBrk="0" hangingPunct="1">
        <a:defRPr sz="8500" kern="1200">
          <a:solidFill>
            <a:schemeClr val="tx1"/>
          </a:solidFill>
          <a:latin typeface="+mn-lt"/>
          <a:ea typeface="+mn-ea"/>
          <a:cs typeface="+mn-cs"/>
        </a:defRPr>
      </a:lvl7pPr>
      <a:lvl8pPr marL="15044420" algn="l" defTabSz="4298315" rtl="0" eaLnBrk="1" latinLnBrk="0" hangingPunct="1">
        <a:defRPr sz="8500" kern="1200">
          <a:solidFill>
            <a:schemeClr val="tx1"/>
          </a:solidFill>
          <a:latin typeface="+mn-lt"/>
          <a:ea typeface="+mn-ea"/>
          <a:cs typeface="+mn-cs"/>
        </a:defRPr>
      </a:lvl8pPr>
      <a:lvl9pPr marL="17193895" algn="l" defTabSz="4298315"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19.png"/><Relationship Id="rId3" Type="http://schemas.openxmlformats.org/officeDocument/2006/relationships/hyperlink" Target="mailto:dengrongguan12@gmail.com" TargetMode="External"/><Relationship Id="rId7" Type="http://schemas.openxmlformats.org/officeDocument/2006/relationships/image" Target="../media/image13.jpeg"/><Relationship Id="rId12"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11.jpeg"/><Relationship Id="rId10" Type="http://schemas.openxmlformats.org/officeDocument/2006/relationships/image" Target="../media/image16.jpg"/><Relationship Id="rId4" Type="http://schemas.openxmlformats.org/officeDocument/2006/relationships/hyperlink" Target="mailto:18912227221@163.com" TargetMode="External"/><Relationship Id="rId9"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 Placeholder 333"/>
          <p:cNvSpPr>
            <a:spLocks noGrp="1"/>
          </p:cNvSpPr>
          <p:nvPr>
            <p:ph type="body" sz="quarter" idx="10"/>
          </p:nvPr>
        </p:nvSpPr>
        <p:spPr>
          <a:xfrm>
            <a:off x="624926" y="8092794"/>
            <a:ext cx="14299153" cy="3776113"/>
          </a:xfrm>
        </p:spPr>
        <p:txBody>
          <a:bodyPr/>
          <a:lstStyle/>
          <a:p>
            <a:r>
              <a:rPr lang="zh-CN" altLang="en-US" sz="4000" dirty="0"/>
              <a:t>     </a:t>
            </a:r>
            <a:r>
              <a:rPr lang="en-US" altLang="zh-CN" sz="4000" dirty="0"/>
              <a:t>1.  </a:t>
            </a:r>
            <a:r>
              <a:rPr lang="zh-CN" altLang="en-US" sz="4000" dirty="0" smtClean="0"/>
              <a:t>游客在参观校史馆古籍书本展览物时，想要浏览</a:t>
            </a:r>
            <a:r>
              <a:rPr lang="zh-CN" altLang="en-US" sz="4000" dirty="0"/>
              <a:t>翻</a:t>
            </a:r>
            <a:r>
              <a:rPr lang="zh-CN" altLang="en-US" sz="4000" dirty="0" smtClean="0"/>
              <a:t>看具体的书本内容。</a:t>
            </a:r>
            <a:endParaRPr lang="en-US" altLang="zh-CN" sz="4000" dirty="0"/>
          </a:p>
          <a:p>
            <a:r>
              <a:rPr lang="en-US" altLang="zh-CN" sz="4000" dirty="0"/>
              <a:t>     2.  </a:t>
            </a:r>
            <a:r>
              <a:rPr lang="zh-CN" altLang="en-US" sz="4000" dirty="0" smtClean="0"/>
              <a:t>游客想更近距离全方位的观看</a:t>
            </a:r>
            <a:r>
              <a:rPr lang="zh-CN" altLang="en-US" sz="4000" dirty="0"/>
              <a:t>展览馆玻璃窗内物体。</a:t>
            </a:r>
            <a:endParaRPr lang="en-US" altLang="zh-CN" sz="4000" dirty="0"/>
          </a:p>
          <a:p>
            <a:r>
              <a:rPr lang="en-US" altLang="zh-CN" sz="4000" dirty="0"/>
              <a:t>     3.  </a:t>
            </a:r>
            <a:r>
              <a:rPr lang="zh-CN" altLang="en-US" sz="4000" dirty="0"/>
              <a:t>游客来到校友名人展览框</a:t>
            </a:r>
            <a:r>
              <a:rPr lang="zh-CN" altLang="en-US" sz="4000" dirty="0" smtClean="0"/>
              <a:t>，想要了解与某一位名人有关的具体历史或资料。</a:t>
            </a:r>
            <a:endParaRPr lang="en-US" altLang="zh-CN" sz="4000" dirty="0"/>
          </a:p>
        </p:txBody>
      </p:sp>
      <p:sp>
        <p:nvSpPr>
          <p:cNvPr id="335" name="Text Placeholder 334"/>
          <p:cNvSpPr>
            <a:spLocks noGrp="1"/>
          </p:cNvSpPr>
          <p:nvPr>
            <p:ph type="body" sz="quarter" idx="11"/>
          </p:nvPr>
        </p:nvSpPr>
        <p:spPr>
          <a:xfrm>
            <a:off x="636213" y="6741245"/>
            <a:ext cx="14287866" cy="1011848"/>
          </a:xfrm>
        </p:spPr>
        <p:txBody>
          <a:bodyPr/>
          <a:lstStyle/>
          <a:p>
            <a:r>
              <a:rPr lang="zh-CN" altLang="en-US" sz="5400" dirty="0"/>
              <a:t>应用场景</a:t>
            </a:r>
            <a:endParaRPr lang="en-US" sz="5400" dirty="0"/>
          </a:p>
        </p:txBody>
      </p:sp>
      <p:sp>
        <p:nvSpPr>
          <p:cNvPr id="338" name="Text Placeholder 337"/>
          <p:cNvSpPr>
            <a:spLocks noGrp="1"/>
          </p:cNvSpPr>
          <p:nvPr>
            <p:ph type="body" sz="quarter" idx="20"/>
          </p:nvPr>
        </p:nvSpPr>
        <p:spPr>
          <a:xfrm>
            <a:off x="663368" y="20771565"/>
            <a:ext cx="14291358" cy="1011848"/>
          </a:xfrm>
        </p:spPr>
        <p:txBody>
          <a:bodyPr/>
          <a:lstStyle/>
          <a:p>
            <a:r>
              <a:rPr lang="zh-CN" altLang="en-US" sz="5400" dirty="0"/>
              <a:t>相关技术</a:t>
            </a:r>
            <a:endParaRPr lang="en-US" sz="5400" dirty="0"/>
          </a:p>
        </p:txBody>
      </p:sp>
      <p:sp>
        <p:nvSpPr>
          <p:cNvPr id="339" name="Text Placeholder 338"/>
          <p:cNvSpPr>
            <a:spLocks noGrp="1"/>
          </p:cNvSpPr>
          <p:nvPr>
            <p:ph type="body" sz="quarter" idx="25"/>
          </p:nvPr>
        </p:nvSpPr>
        <p:spPr>
          <a:xfrm>
            <a:off x="15353328" y="6741245"/>
            <a:ext cx="14287682" cy="1011848"/>
          </a:xfrm>
        </p:spPr>
        <p:txBody>
          <a:bodyPr/>
          <a:lstStyle/>
          <a:p>
            <a:r>
              <a:rPr lang="zh-CN" altLang="en-US" sz="5400" dirty="0" smtClean="0"/>
              <a:t>简介</a:t>
            </a:r>
            <a:endParaRPr lang="en-US" sz="5400" dirty="0"/>
          </a:p>
        </p:txBody>
      </p:sp>
      <p:sp>
        <p:nvSpPr>
          <p:cNvPr id="340" name="Text Placeholder 339"/>
          <p:cNvSpPr>
            <a:spLocks noGrp="1"/>
          </p:cNvSpPr>
          <p:nvPr>
            <p:ph type="body" sz="quarter" idx="26"/>
          </p:nvPr>
        </p:nvSpPr>
        <p:spPr>
          <a:xfrm>
            <a:off x="15349403" y="8097574"/>
            <a:ext cx="14287682" cy="10767390"/>
          </a:xfrm>
        </p:spPr>
        <p:txBody>
          <a:bodyPr/>
          <a:lstStyle/>
          <a:p>
            <a:r>
              <a:rPr lang="zh-CN" altLang="en-US" sz="4000" dirty="0"/>
              <a:t>     </a:t>
            </a:r>
            <a:r>
              <a:rPr lang="zh-CN" altLang="en-US" sz="4000" dirty="0" smtClean="0"/>
              <a:t>使用者通过手势启动整个流程，展览框前的摄像设备获取使用者的手势信息，将数据传递给分析用的计算机处理，识别手势类型，计算机将所要展示的数据或信息展现在平面投影上。</a:t>
            </a:r>
            <a:endParaRPr lang="en-US" altLang="zh-CN" sz="4000" dirty="0" smtClean="0"/>
          </a:p>
          <a:p>
            <a:endParaRPr lang="en-US" altLang="zh-CN" sz="4000" dirty="0"/>
          </a:p>
          <a:p>
            <a:endParaRPr lang="en-US" altLang="zh-CN" sz="4000" dirty="0" smtClean="0"/>
          </a:p>
          <a:p>
            <a:endParaRPr lang="en-US" altLang="zh-CN" sz="4000" dirty="0"/>
          </a:p>
          <a:p>
            <a:endParaRPr lang="en-US" altLang="zh-CN" sz="4000" dirty="0" smtClean="0"/>
          </a:p>
          <a:p>
            <a:endParaRPr lang="en-US" altLang="zh-CN" sz="4000" dirty="0"/>
          </a:p>
          <a:p>
            <a:endParaRPr lang="en-US" altLang="zh-CN" sz="4000" dirty="0"/>
          </a:p>
          <a:p>
            <a:r>
              <a:rPr lang="en-US" altLang="zh-CN" sz="4000" dirty="0" smtClean="0"/>
              <a:t>      1. </a:t>
            </a:r>
            <a:r>
              <a:rPr lang="zh-CN" altLang="en-US" sz="4000" dirty="0" smtClean="0"/>
              <a:t>在书籍展览物前，游客可以通过左右滑动的手势翻阅投影上的书籍，看到里面的内容。</a:t>
            </a:r>
            <a:endParaRPr lang="en-US" altLang="zh-CN" sz="4000" dirty="0" smtClean="0"/>
          </a:p>
          <a:p>
            <a:r>
              <a:rPr lang="en-US" altLang="zh-CN" sz="4000" dirty="0"/>
              <a:t> </a:t>
            </a:r>
            <a:r>
              <a:rPr lang="en-US" altLang="zh-CN" sz="4000" dirty="0" smtClean="0"/>
              <a:t>     2. </a:t>
            </a:r>
            <a:r>
              <a:rPr lang="zh-CN" altLang="en-US" sz="4000" dirty="0" smtClean="0"/>
              <a:t>在展览框前，游客可以通过旋转的手势从不同的角度观察投影中的展览物。</a:t>
            </a:r>
            <a:endParaRPr lang="en-US" altLang="zh-CN" sz="4000" dirty="0" smtClean="0"/>
          </a:p>
          <a:p>
            <a:r>
              <a:rPr lang="en-US" altLang="zh-CN" sz="4000" dirty="0"/>
              <a:t> </a:t>
            </a:r>
            <a:r>
              <a:rPr lang="en-US" altLang="zh-CN" sz="4000" dirty="0" smtClean="0"/>
              <a:t>     3. </a:t>
            </a:r>
            <a:r>
              <a:rPr lang="zh-CN" altLang="en-US" sz="4000" dirty="0" smtClean="0"/>
              <a:t>在校友名人展览框前，游客可以通过手势开启与名人历史有关的影音文件，通过点击手势选择要观看的影像。</a:t>
            </a:r>
            <a:endParaRPr lang="zh-CN" altLang="en-US" sz="4000" dirty="0"/>
          </a:p>
          <a:p>
            <a:r>
              <a:rPr lang="zh-CN" altLang="en-US" sz="4000" dirty="0"/>
              <a:t>     </a:t>
            </a:r>
          </a:p>
        </p:txBody>
      </p:sp>
      <p:sp>
        <p:nvSpPr>
          <p:cNvPr id="341" name="Text Placeholder 340"/>
          <p:cNvSpPr>
            <a:spLocks noGrp="1"/>
          </p:cNvSpPr>
          <p:nvPr>
            <p:ph type="body" sz="quarter" idx="27"/>
          </p:nvPr>
        </p:nvSpPr>
        <p:spPr>
          <a:xfrm>
            <a:off x="15322679" y="25268824"/>
            <a:ext cx="14283756" cy="1011848"/>
          </a:xfrm>
        </p:spPr>
        <p:txBody>
          <a:bodyPr/>
          <a:lstStyle/>
          <a:p>
            <a:r>
              <a:rPr lang="zh-CN" altLang="en-US" sz="5400" dirty="0" smtClean="0"/>
              <a:t>可行性分析</a:t>
            </a:r>
            <a:endParaRPr lang="en-US" sz="5400" dirty="0"/>
          </a:p>
        </p:txBody>
      </p:sp>
      <p:sp>
        <p:nvSpPr>
          <p:cNvPr id="342" name="Text Placeholder 341"/>
          <p:cNvSpPr>
            <a:spLocks noGrp="1"/>
          </p:cNvSpPr>
          <p:nvPr>
            <p:ph type="body" sz="quarter" idx="28"/>
          </p:nvPr>
        </p:nvSpPr>
        <p:spPr>
          <a:xfrm>
            <a:off x="15415031" y="26579400"/>
            <a:ext cx="14289232" cy="5745883"/>
          </a:xfrm>
        </p:spPr>
        <p:txBody>
          <a:bodyPr/>
          <a:lstStyle/>
          <a:p>
            <a:r>
              <a:rPr lang="zh-CN" altLang="en-US" sz="4000" dirty="0"/>
              <a:t>   </a:t>
            </a:r>
            <a:r>
              <a:rPr lang="zh-CN" altLang="en-US" sz="4000" dirty="0" smtClean="0"/>
              <a:t>    </a:t>
            </a:r>
            <a:r>
              <a:rPr lang="en-US" altLang="zh-CN" sz="4000" dirty="0" smtClean="0"/>
              <a:t>1. </a:t>
            </a:r>
            <a:r>
              <a:rPr lang="zh-CN" altLang="en-US" sz="4000" dirty="0" smtClean="0"/>
              <a:t>技术难点：</a:t>
            </a:r>
            <a:endParaRPr lang="en-US" altLang="zh-CN" sz="4000" dirty="0" smtClean="0"/>
          </a:p>
          <a:p>
            <a:r>
              <a:rPr lang="en-US" sz="4000" dirty="0" smtClean="0"/>
              <a:t>    </a:t>
            </a:r>
            <a:r>
              <a:rPr lang="zh-CN" altLang="en-US" sz="4000" dirty="0" smtClean="0"/>
              <a:t>几种手势识别的准确度要求较高（启动，左右滑动、旋转、选定）；平面投影区域的选择；摄像设备获取使用者手势信息的情况。</a:t>
            </a:r>
            <a:endParaRPr lang="en-US" altLang="zh-CN" sz="4000" dirty="0" smtClean="0"/>
          </a:p>
          <a:p>
            <a:r>
              <a:rPr lang="en-US" sz="4000" dirty="0"/>
              <a:t> </a:t>
            </a:r>
            <a:r>
              <a:rPr lang="en-US" sz="4000" dirty="0" smtClean="0"/>
              <a:t>      2. </a:t>
            </a:r>
            <a:r>
              <a:rPr lang="zh-CN" altLang="en-US" sz="4000" dirty="0" smtClean="0"/>
              <a:t>硬件设备：</a:t>
            </a:r>
            <a:endParaRPr lang="en-US" altLang="zh-CN" sz="4000" dirty="0" smtClean="0"/>
          </a:p>
          <a:p>
            <a:r>
              <a:rPr lang="en-US" sz="4000" dirty="0"/>
              <a:t> </a:t>
            </a:r>
            <a:r>
              <a:rPr lang="en-US" sz="4000" dirty="0" smtClean="0"/>
              <a:t>    </a:t>
            </a:r>
            <a:r>
              <a:rPr lang="zh-CN" altLang="en-US" sz="4000" dirty="0" smtClean="0"/>
              <a:t>在每一块设计交互的区域都要部署摄像和投影设备，并连接中央处理机，中央处理机只要用于识别手势和存储展览物的电子信息。</a:t>
            </a:r>
            <a:endParaRPr lang="en-US" sz="4000" dirty="0"/>
          </a:p>
        </p:txBody>
      </p:sp>
      <p:sp>
        <p:nvSpPr>
          <p:cNvPr id="343" name="Text Placeholder 342"/>
          <p:cNvSpPr>
            <a:spLocks noGrp="1"/>
          </p:cNvSpPr>
          <p:nvPr>
            <p:ph type="body" sz="quarter" idx="29"/>
          </p:nvPr>
        </p:nvSpPr>
        <p:spPr>
          <a:xfrm>
            <a:off x="15329830" y="32339735"/>
            <a:ext cx="14276605" cy="1011848"/>
          </a:xfrm>
        </p:spPr>
        <p:txBody>
          <a:bodyPr/>
          <a:lstStyle/>
          <a:p>
            <a:r>
              <a:rPr lang="zh-CN" altLang="en-US" sz="5400" dirty="0"/>
              <a:t>引用</a:t>
            </a:r>
            <a:endParaRPr lang="en-US" sz="5400" dirty="0"/>
          </a:p>
        </p:txBody>
      </p:sp>
      <p:sp>
        <p:nvSpPr>
          <p:cNvPr id="344" name="Text Placeholder 343"/>
          <p:cNvSpPr>
            <a:spLocks noGrp="1"/>
          </p:cNvSpPr>
          <p:nvPr>
            <p:ph type="body" sz="quarter" idx="30"/>
          </p:nvPr>
        </p:nvSpPr>
        <p:spPr>
          <a:xfrm>
            <a:off x="15353329" y="33748322"/>
            <a:ext cx="14283756" cy="3653003"/>
          </a:xfrm>
        </p:spPr>
        <p:txBody>
          <a:bodyPr/>
          <a:lstStyle/>
          <a:p>
            <a:r>
              <a:rPr lang="en-US" altLang="zh-CN" sz="4000" b="1" dirty="0"/>
              <a:t>[1] </a:t>
            </a:r>
            <a:r>
              <a:rPr lang="en-US" altLang="zh-CN" sz="4000" dirty="0" err="1"/>
              <a:t>Hugler</a:t>
            </a:r>
            <a:r>
              <a:rPr lang="en-US" altLang="zh-CN" sz="4000" dirty="0"/>
              <a:t> P, Geiger M, </a:t>
            </a:r>
            <a:r>
              <a:rPr lang="en-US" altLang="zh-CN" sz="4000" dirty="0" err="1"/>
              <a:t>Waldschmidt</a:t>
            </a:r>
            <a:r>
              <a:rPr lang="en-US" altLang="zh-CN" sz="4000" dirty="0"/>
              <a:t> C. RCS measurements of a human hand for radar-based gesture recognition at E-band[C]// German Microwave Conference. 2016</a:t>
            </a:r>
            <a:r>
              <a:rPr lang="en-US" altLang="zh-CN" sz="4000" dirty="0" smtClean="0"/>
              <a:t>.</a:t>
            </a:r>
          </a:p>
          <a:p>
            <a:r>
              <a:rPr lang="en-US" altLang="zh-CN" sz="4000" b="1" dirty="0" smtClean="0"/>
              <a:t>[</a:t>
            </a:r>
            <a:r>
              <a:rPr lang="en-US" altLang="zh-CN" sz="4000" b="1" dirty="0"/>
              <a:t>2] </a:t>
            </a:r>
            <a:r>
              <a:rPr lang="en-US" altLang="zh-CN" sz="4000" dirty="0"/>
              <a:t>Nguyen K H. Method and apparatus for real-time gesture recognition: US, US6256033[P]. 2001.</a:t>
            </a:r>
            <a:endParaRPr lang="en-US" sz="4000" dirty="0"/>
          </a:p>
        </p:txBody>
      </p:sp>
      <p:sp>
        <p:nvSpPr>
          <p:cNvPr id="346" name="Text Placeholder 345"/>
          <p:cNvSpPr>
            <a:spLocks noGrp="1"/>
          </p:cNvSpPr>
          <p:nvPr>
            <p:ph type="body" sz="quarter" idx="96"/>
          </p:nvPr>
        </p:nvSpPr>
        <p:spPr>
          <a:xfrm>
            <a:off x="837219" y="22213827"/>
            <a:ext cx="14300387" cy="6361437"/>
          </a:xfrm>
        </p:spPr>
        <p:txBody>
          <a:bodyPr/>
          <a:lstStyle/>
          <a:p>
            <a:r>
              <a:rPr lang="zh-CN" altLang="en-US" sz="4000" dirty="0"/>
              <a:t>     </a:t>
            </a:r>
            <a:r>
              <a:rPr lang="en-US" altLang="zh-CN" sz="4000" dirty="0"/>
              <a:t>1.  </a:t>
            </a:r>
            <a:r>
              <a:rPr lang="zh-CN" altLang="en-US" sz="4000" dirty="0"/>
              <a:t>手势识别</a:t>
            </a:r>
            <a:endParaRPr lang="en-US" altLang="zh-CN" sz="4000" dirty="0"/>
          </a:p>
          <a:p>
            <a:r>
              <a:rPr lang="zh-CN" altLang="en-US" sz="4000" dirty="0"/>
              <a:t>          在计算机科学中，手势识别是通过数学算法来识别人类手势的一个议题。手势识别可以来自人的身体各部位的运动，此应用只是应用于手势。系统通过用户不同的手势识别出不同操作（拉出菜单，点击，左右滑动，</a:t>
            </a:r>
            <a:r>
              <a:rPr lang="en-US" altLang="zh-CN" sz="4000" dirty="0"/>
              <a:t>360°</a:t>
            </a:r>
            <a:r>
              <a:rPr lang="zh-CN" altLang="en-US" sz="4000" dirty="0"/>
              <a:t>转动等）。</a:t>
            </a:r>
            <a:endParaRPr lang="en-US" altLang="zh-CN" sz="4000" dirty="0"/>
          </a:p>
          <a:p>
            <a:r>
              <a:rPr lang="en-US" altLang="zh-CN" sz="4000" dirty="0"/>
              <a:t>     2.  </a:t>
            </a:r>
            <a:r>
              <a:rPr lang="zh-CN" altLang="en-US" sz="4000" dirty="0"/>
              <a:t>平面投影</a:t>
            </a:r>
            <a:endParaRPr lang="en-US" altLang="zh-CN" sz="4000" dirty="0"/>
          </a:p>
          <a:p>
            <a:r>
              <a:rPr lang="en-US" altLang="zh-CN" sz="4000" dirty="0"/>
              <a:t>          </a:t>
            </a:r>
            <a:r>
              <a:rPr lang="zh-CN" altLang="en-US" sz="4000" dirty="0"/>
              <a:t>展览馆玻璃窗内每一块区域都有一个摄像头和投影设备，摄像头用于捕捉用户手势识别，根据用户的手势识别不同操作，作出不同的处理，投影出不同的影像，与用户进行交互。</a:t>
            </a:r>
            <a:endParaRPr lang="en-US" altLang="zh-CN" sz="4000" dirty="0"/>
          </a:p>
        </p:txBody>
      </p:sp>
      <p:sp>
        <p:nvSpPr>
          <p:cNvPr id="384" name="Text Placeholder 383"/>
          <p:cNvSpPr>
            <a:spLocks noGrp="1"/>
          </p:cNvSpPr>
          <p:nvPr>
            <p:ph type="body" sz="quarter" idx="151"/>
          </p:nvPr>
        </p:nvSpPr>
        <p:spPr/>
        <p:txBody>
          <a:bodyPr>
            <a:normAutofit/>
          </a:bodyPr>
          <a:lstStyle/>
          <a:p>
            <a:r>
              <a:rPr lang="zh-CN" altLang="en-US" smtClean="0"/>
              <a:t>管登荣 李隆隆 顾必成 陈硕</a:t>
            </a:r>
            <a:endParaRPr lang="zh-CN" altLang="zh-CN" dirty="0"/>
          </a:p>
        </p:txBody>
      </p:sp>
      <p:sp>
        <p:nvSpPr>
          <p:cNvPr id="385" name="Text Placeholder 384"/>
          <p:cNvSpPr>
            <a:spLocks noGrp="1"/>
          </p:cNvSpPr>
          <p:nvPr>
            <p:ph type="body" sz="quarter" idx="153"/>
          </p:nvPr>
        </p:nvSpPr>
        <p:spPr/>
        <p:txBody>
          <a:bodyPr/>
          <a:lstStyle/>
          <a:p>
            <a:r>
              <a:rPr lang="zh-CN" altLang="en-US" dirty="0" smtClean="0"/>
              <a:t>基于手势识别的校史馆展览交互</a:t>
            </a:r>
            <a:endParaRPr lang="zh-CN" altLang="en-US" dirty="0"/>
          </a:p>
        </p:txBody>
      </p:sp>
      <p:sp>
        <p:nvSpPr>
          <p:cNvPr id="28" name="Text Placeholder 342"/>
          <p:cNvSpPr>
            <a:spLocks noGrp="1"/>
          </p:cNvSpPr>
          <p:nvPr>
            <p:ph type="body" sz="quarter" idx="29"/>
          </p:nvPr>
        </p:nvSpPr>
        <p:spPr>
          <a:xfrm>
            <a:off x="15427658" y="37542406"/>
            <a:ext cx="14276605" cy="1011848"/>
          </a:xfrm>
        </p:spPr>
        <p:txBody>
          <a:bodyPr/>
          <a:lstStyle/>
          <a:p>
            <a:r>
              <a:rPr lang="zh-CN" altLang="en-US" sz="5400" dirty="0"/>
              <a:t>联系</a:t>
            </a:r>
            <a:endParaRPr lang="en-US" sz="5400" dirty="0"/>
          </a:p>
        </p:txBody>
      </p:sp>
      <p:sp>
        <p:nvSpPr>
          <p:cNvPr id="30" name="Text Placeholder 342"/>
          <p:cNvSpPr>
            <a:spLocks noGrp="1"/>
          </p:cNvSpPr>
          <p:nvPr>
            <p:ph type="body" sz="quarter" idx="29"/>
          </p:nvPr>
        </p:nvSpPr>
        <p:spPr>
          <a:xfrm>
            <a:off x="15349403" y="39033073"/>
            <a:ext cx="14276605" cy="1627401"/>
          </a:xfrm>
        </p:spPr>
        <p:txBody>
          <a:bodyPr/>
          <a:lstStyle/>
          <a:p>
            <a:pPr algn="l"/>
            <a:r>
              <a:rPr lang="zh-CN" altLang="en-US" sz="5400" u="none" dirty="0"/>
              <a:t>     </a:t>
            </a:r>
            <a:r>
              <a:rPr lang="zh-CN" altLang="en-US" sz="4000" u="none" dirty="0">
                <a:latin typeface="Trebuchet MS" pitchFamily="34" charset="0"/>
              </a:rPr>
              <a:t>如有问题，联系邮箱：</a:t>
            </a:r>
            <a:r>
              <a:rPr lang="is-IS" altLang="zh-CN" sz="4000" u="none" dirty="0">
                <a:latin typeface="Trebuchet MS" pitchFamily="34" charset="0"/>
              </a:rPr>
              <a:t> </a:t>
            </a:r>
            <a:r>
              <a:rPr lang="en-US" altLang="zh-CN" sz="4000" b="0" u="none" dirty="0">
                <a:hlinkClick r:id="rId3"/>
              </a:rPr>
              <a:t>dengrongguan12@gmail.com</a:t>
            </a:r>
            <a:r>
              <a:rPr lang="zh-CN" altLang="en-US" sz="4000" u="none" dirty="0" smtClean="0">
                <a:latin typeface="Trebuchet MS" pitchFamily="34" charset="0"/>
              </a:rPr>
              <a:t>或者 </a:t>
            </a:r>
            <a:r>
              <a:rPr lang="en-US" altLang="zh-CN" sz="4000" b="0" u="none" dirty="0">
                <a:hlinkClick r:id="rId4"/>
              </a:rPr>
              <a:t>18912227221@163.com</a:t>
            </a:r>
            <a:endParaRPr lang="en-US" sz="4000" u="none" dirty="0">
              <a:latin typeface="Trebuchet MS" pitchFamily="34" charset="0"/>
            </a:endParaRPr>
          </a:p>
        </p:txBody>
      </p:sp>
      <p:pic>
        <p:nvPicPr>
          <p:cNvPr id="3076" name="Picture 4" descr="http://wk.impress.sinaimg.cn/maxwidth.600/sto.kan.weibo.com/06a0d2a7767632c3889e7828e3eac103.jpg?width=600&amp;height=3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7219" y="13443787"/>
            <a:ext cx="7050645" cy="480376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投影3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1507" y="13446617"/>
            <a:ext cx="6757927" cy="476117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Image result for 手势识别"/>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437" y="29903649"/>
            <a:ext cx="7428115" cy="4850227"/>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Image result for 手势识别"/>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1167" y="29903649"/>
            <a:ext cx="6530980" cy="4850227"/>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Image result for 平面3d投影"/>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0431" y="34921733"/>
            <a:ext cx="7370126" cy="4593410"/>
          </a:xfrm>
          <a:prstGeom prst="rect">
            <a:avLst/>
          </a:prstGeom>
          <a:noFill/>
          <a:extLst>
            <a:ext uri="{909E8E84-426E-40DD-AFC4-6F175D3DCCD1}">
              <a14:hiddenFill xmlns:a14="http://schemas.microsoft.com/office/drawing/2010/main">
                <a:solidFill>
                  <a:srgbClr val="FFFFFF"/>
                </a:solidFill>
              </a14:hiddenFill>
            </a:ext>
          </a:extLst>
        </p:spPr>
      </p:pic>
      <p:pic>
        <p:nvPicPr>
          <p:cNvPr id="19" name="图片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11166" y="34921732"/>
            <a:ext cx="6530981" cy="4593411"/>
          </a:xfrm>
          <a:prstGeom prst="rect">
            <a:avLst/>
          </a:prstGeom>
        </p:spPr>
      </p:pic>
      <p:pic>
        <p:nvPicPr>
          <p:cNvPr id="4" name="图片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777575" y="19388790"/>
            <a:ext cx="6291911" cy="4789245"/>
          </a:xfrm>
          <a:prstGeom prst="rect">
            <a:avLst/>
          </a:prstGeom>
        </p:spPr>
      </p:pic>
      <p:pic>
        <p:nvPicPr>
          <p:cNvPr id="5" name="图片 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709456" y="19377129"/>
            <a:ext cx="6416754" cy="4812565"/>
          </a:xfrm>
          <a:prstGeom prst="rect">
            <a:avLst/>
          </a:prstGeom>
        </p:spPr>
      </p:pic>
      <p:pic>
        <p:nvPicPr>
          <p:cNvPr id="3" name="图片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356418" y="10405673"/>
            <a:ext cx="10058400" cy="3796957"/>
          </a:xfrm>
          <a:prstGeom prst="rect">
            <a:avLst/>
          </a:prstGeom>
        </p:spPr>
      </p:pic>
    </p:spTree>
  </p:cSld>
  <p:clrMapOvr>
    <a:masterClrMapping/>
  </p:clrMapOvr>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PosterPresentations.com-100CMx140CM</Template>
  <TotalTime>269</TotalTime>
  <Words>489</Words>
  <Application>Microsoft Office PowerPoint</Application>
  <PresentationFormat>自定义</PresentationFormat>
  <Paragraphs>34</Paragraphs>
  <Slides>1</Slides>
  <Notes>1</Notes>
  <HiddenSlides>0</HiddenSlides>
  <MMClips>0</MMClips>
  <ScaleCrop>false</ScaleCrop>
  <HeadingPairs>
    <vt:vector size="8" baseType="variant">
      <vt:variant>
        <vt:lpstr>已用的字体</vt:lpstr>
      </vt:variant>
      <vt:variant>
        <vt:i4>4</vt:i4>
      </vt:variant>
      <vt:variant>
        <vt:lpstr>主题</vt:lpstr>
      </vt:variant>
      <vt:variant>
        <vt:i4>2</vt:i4>
      </vt:variant>
      <vt:variant>
        <vt:lpstr>嵌入 OLE 服务器</vt:lpstr>
      </vt:variant>
      <vt:variant>
        <vt:i4>1</vt:i4>
      </vt:variant>
      <vt:variant>
        <vt:lpstr>幻灯片标题</vt:lpstr>
      </vt:variant>
      <vt:variant>
        <vt:i4>1</vt:i4>
      </vt:variant>
    </vt:vector>
  </HeadingPairs>
  <TitlesOfParts>
    <vt:vector size="8" baseType="lpstr">
      <vt:lpstr>宋体</vt:lpstr>
      <vt:lpstr>Arial</vt:lpstr>
      <vt:lpstr>Calibri</vt:lpstr>
      <vt:lpstr>Trebuchet MS</vt:lpstr>
      <vt:lpstr>PosterPresentations.com-100CMx140CM</vt:lpstr>
      <vt:lpstr>Classic - Wide Center</vt:lpstr>
      <vt:lpstr>Image</vt:lpstr>
      <vt:lpstr>PowerPoint 演示文稿</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template._x000d__x000d__x000d_
1-866-649-3004           _x000d__x000d__x000d_
 (c)PosterPresentations.com</dc:description>
  <cp:lastModifiedBy>Shuo Chen</cp:lastModifiedBy>
  <cp:revision>97</cp:revision>
  <dcterms:created xsi:type="dcterms:W3CDTF">2012-02-10T00:21:00Z</dcterms:created>
  <dcterms:modified xsi:type="dcterms:W3CDTF">2016-11-16T06:32:56Z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