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5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50" y="2345053"/>
            <a:ext cx="589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Python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i="1" lang="en-US" sz="2400">
                <a:solidFill>
                  <a:srgbClr val="FFFFFF"/>
                </a:solidFill>
              </a:rPr>
              <a:t>5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400">
                <a:solidFill>
                  <a:schemeClr val="lt1"/>
                </a:solidFill>
              </a:rPr>
              <a:t>MetaClasses. ContextManager.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42875" y="1825675"/>
            <a:ext cx="84918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Python search metaclass on class definition, then on parent class definition.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nothing found -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type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metaclass will be used by default.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metaclass may contain any object which could create a class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850" y="3200263"/>
            <a:ext cx="4295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Custom </a:t>
            </a:r>
            <a:r>
              <a:rPr lang="en-US" sz="4800"/>
              <a:t>Metaclasses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650" y="1825675"/>
            <a:ext cx="6156199" cy="43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Custom Metaclasses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075" y="1825675"/>
            <a:ext cx="6723849" cy="4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 Usage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925" y="1995475"/>
            <a:ext cx="55816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 Usage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00" y="1825675"/>
            <a:ext cx="6524800" cy="43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 Usage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536" y="1825675"/>
            <a:ext cx="6318925" cy="4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 Usage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2386000"/>
            <a:ext cx="8667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Managing Resources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442875" y="1825675"/>
            <a:ext cx="8491800" cy="4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In real systems, it's difficult to make sure that close() is called on every file opened, especially if the file is in a function that may raise an exception or has multiple return paths.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In other languages, developers are forced to use try...except...finally every time they work with a file (or any other type of resource that needs to be closed, like sockets or database connections)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Luckily, Python loves us and gives us a simple way to make sure all resources we use are properly cleaned up, regardless of if the code returns or an exception is thrown: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context managers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Managing Resources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3690325"/>
            <a:ext cx="74295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42875" y="1825675"/>
            <a:ext cx="84918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That's it! Using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with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, we can call anything that returns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context manager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(like the built-in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open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() function).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FILE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variable exists after the indented block below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with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statement, but after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with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block file will be closed.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What is Context Manager?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243" name="Shape 243"/>
          <p:cNvSpPr txBox="1"/>
          <p:nvPr/>
        </p:nvSpPr>
        <p:spPr>
          <a:xfrm>
            <a:off x="442875" y="1825675"/>
            <a:ext cx="84918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Context Manager is an object that has an __enter__, __exit__ methods implemented.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125" y="2812963"/>
            <a:ext cx="43053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OVERVIEW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96850" y="2055025"/>
            <a:ext cx="84918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MetaClasses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ContextManager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What is Context Manager?</a:t>
            </a:r>
            <a:endParaRPr sz="4800"/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825663"/>
            <a:ext cx="52387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ContextManager Example</a:t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175" y="1825675"/>
            <a:ext cx="3641650" cy="45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ContextManager Example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575" y="1825663"/>
            <a:ext cx="45910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CM Exception Handling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413" y="1825675"/>
            <a:ext cx="5095375" cy="4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CM Exception Handling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513" y="1825674"/>
            <a:ext cx="4897174" cy="45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CM Timer Example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675" y="1825675"/>
            <a:ext cx="4948650" cy="44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CM With contextlib</a:t>
            </a:r>
            <a:endParaRPr sz="4800"/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050" y="2081200"/>
            <a:ext cx="3086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CM With contextlib</a:t>
            </a:r>
            <a:endParaRPr sz="4800"/>
          </a:p>
        </p:txBody>
      </p:sp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25" y="1825675"/>
            <a:ext cx="46577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CM With contextlib</a:t>
            </a:r>
            <a:endParaRPr sz="4800"/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375" y="1825675"/>
            <a:ext cx="32194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25954" cy="68210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for watching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2875" y="1825675"/>
            <a:ext cx="84918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class is an object, and just like any other object, it's an instance of something: a metaclass.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default metaclass is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type.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Unfortunately, due to backwards compatibility,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type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a bit confusing. It can also be used as a function that return the type of an object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888" y="4021375"/>
            <a:ext cx="4070226" cy="23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775" y="2290750"/>
            <a:ext cx="58864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What is </a:t>
            </a:r>
            <a:r>
              <a:rPr lang="en-US" sz="4800"/>
              <a:t>Metaclasses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2355475"/>
            <a:ext cx="40576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2875" y="1825675"/>
            <a:ext cx="84918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Metaclass is a class which is used to create another class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Metaclasses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600" y="2386000"/>
            <a:ext cx="57150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42875" y="1825675"/>
            <a:ext cx="84918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That’s why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class is object in memory.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we can assign class reference to a variable.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we can add and change attribute in class.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it can passed to function as an argument.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700" y="4054249"/>
            <a:ext cx="2868100" cy="2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Metaclasses. Type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42875" y="1825675"/>
            <a:ext cx="84918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class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statement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isn't just syntactic sugar, it does some extra things, like setting an adequate __qualname__ and __doc__ properties or calling __prepare__.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975" y="3194275"/>
            <a:ext cx="5033601" cy="30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Metaclasses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42875" y="1825675"/>
            <a:ext cx="8491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We can make a custom metaclass. And then we can use it.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main idea of metaclasses is ability to automatically change class during it creation.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038" y="3164875"/>
            <a:ext cx="4868125" cy="3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