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lstStyle>
            <a:lvl1pPr indent="-298450" lvl="0" marL="457200" marR="0" rtl="0" algn="l">
              <a:spcBef>
                <a:spcPts val="0"/>
              </a:spcBef>
              <a:spcAft>
                <a:spcPts val="0"/>
              </a:spcAft>
              <a:buSzPts val="1100"/>
              <a:buFont typeface="Arial"/>
              <a:buChar char="●"/>
              <a:defRPr b="0" i="0" sz="1100" u="none" cap="none" strike="noStrike"/>
            </a:lvl1pPr>
            <a:lvl2pPr indent="-298450" lvl="1" marL="914400" marR="0" rtl="0" algn="l">
              <a:spcBef>
                <a:spcPts val="0"/>
              </a:spcBef>
              <a:spcAft>
                <a:spcPts val="0"/>
              </a:spcAft>
              <a:buSzPts val="1100"/>
              <a:buFont typeface="Arial"/>
              <a:buChar char="○"/>
              <a:defRPr b="0" i="0" sz="1100" u="none" cap="none" strike="noStrike"/>
            </a:lvl2pPr>
            <a:lvl3pPr indent="-298450" lvl="2" marL="1371600" marR="0" rtl="0" algn="l">
              <a:spcBef>
                <a:spcPts val="0"/>
              </a:spcBef>
              <a:spcAft>
                <a:spcPts val="0"/>
              </a:spcAft>
              <a:buSzPts val="1100"/>
              <a:buFont typeface="Arial"/>
              <a:buChar char="■"/>
              <a:defRPr b="0" i="0" sz="1100" u="none" cap="none" strike="noStrike"/>
            </a:lvl3pPr>
            <a:lvl4pPr indent="-298450" lvl="3" marL="1828800" marR="0" rtl="0" algn="l">
              <a:spcBef>
                <a:spcPts val="0"/>
              </a:spcBef>
              <a:spcAft>
                <a:spcPts val="0"/>
              </a:spcAft>
              <a:buSzPts val="1100"/>
              <a:buFont typeface="Arial"/>
              <a:buChar char="●"/>
              <a:defRPr b="0" i="0" sz="1100" u="none" cap="none" strike="noStrike"/>
            </a:lvl4pPr>
            <a:lvl5pPr indent="-298450" lvl="4" marL="2286000" marR="0" rtl="0" algn="l">
              <a:spcBef>
                <a:spcPts val="0"/>
              </a:spcBef>
              <a:spcAft>
                <a:spcPts val="0"/>
              </a:spcAft>
              <a:buSzPts val="1100"/>
              <a:buFont typeface="Arial"/>
              <a:buChar char="○"/>
              <a:defRPr b="0" i="0" sz="1100" u="none" cap="none" strike="noStrike"/>
            </a:lvl5pPr>
            <a:lvl6pPr indent="-298450" lvl="5" marL="2743200" marR="0" rtl="0" algn="l">
              <a:spcBef>
                <a:spcPts val="0"/>
              </a:spcBef>
              <a:spcAft>
                <a:spcPts val="0"/>
              </a:spcAft>
              <a:buSzPts val="1100"/>
              <a:buFont typeface="Arial"/>
              <a:buChar char="■"/>
              <a:defRPr b="0" i="0" sz="1100" u="none" cap="none" strike="noStrike"/>
            </a:lvl6pPr>
            <a:lvl7pPr indent="-298450" lvl="6" marL="3200400" marR="0" rtl="0" algn="l">
              <a:spcBef>
                <a:spcPts val="0"/>
              </a:spcBef>
              <a:spcAft>
                <a:spcPts val="0"/>
              </a:spcAft>
              <a:buSzPts val="1100"/>
              <a:buFont typeface="Arial"/>
              <a:buChar char="●"/>
              <a:defRPr b="0" i="0" sz="1100" u="none" cap="none" strike="noStrike"/>
            </a:lvl7pPr>
            <a:lvl8pPr indent="-298450" lvl="7" marL="3657600" marR="0" rtl="0" algn="l">
              <a:spcBef>
                <a:spcPts val="0"/>
              </a:spcBef>
              <a:spcAft>
                <a:spcPts val="0"/>
              </a:spcAft>
              <a:buSzPts val="1100"/>
              <a:buFont typeface="Arial"/>
              <a:buChar char="○"/>
              <a:defRPr b="0" i="0" sz="1100" u="none" cap="none" strike="noStrike"/>
            </a:lvl8pPr>
            <a:lvl9pPr indent="-298450" lvl="8" marL="4114800" marR="0" rtl="0" algn="l">
              <a:spcBef>
                <a:spcPts val="0"/>
              </a:spcBef>
              <a:spcAft>
                <a:spcPts val="0"/>
              </a:spcAft>
              <a:buSzPts val="1100"/>
              <a:buFont typeface="Arial"/>
              <a:buChar char="■"/>
              <a:defRPr b="0" i="0" sz="11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05" name="Shape 105"/>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70" name="Shape 170"/>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78" name="Shape 178"/>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86" name="Shape 186"/>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93" name="Shape 19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00" name="Shape 200"/>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07" name="Shape 207"/>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14" name="Shape 214"/>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21" name="Shape 221"/>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28" name="Shape 228"/>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35" name="Shape 23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13" name="Shape 11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42" name="Shape 242"/>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49" name="Shape 249"/>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56" name="Shape 256"/>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63" name="Shape 26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71" name="Shape 271"/>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79" name="Shape 279"/>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87" name="Shape 287"/>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95" name="Shape 29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03" name="Shape 303"/>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20" name="Shape 120"/>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27" name="Shape 127"/>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34" name="Shape 134"/>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41" name="Shape 141"/>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48" name="Shape 148"/>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56" name="Shape 156"/>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63" name="Shape 16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8" name="Shape 8"/>
        <p:cNvGrpSpPr/>
        <p:nvPr/>
      </p:nvGrpSpPr>
      <p:grpSpPr>
        <a:xfrm>
          <a:off x="0" y="0"/>
          <a:ext cx="0" cy="0"/>
          <a:chOff x="0" y="0"/>
          <a:chExt cx="0" cy="0"/>
        </a:xfrm>
      </p:grpSpPr>
      <p:sp>
        <p:nvSpPr>
          <p:cNvPr id="9" name="Shape 9"/>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10" name="Shape 10"/>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38" name="Shape 38"/>
        <p:cNvGrpSpPr/>
        <p:nvPr/>
      </p:nvGrpSpPr>
      <p:grpSpPr>
        <a:xfrm>
          <a:off x="0" y="0"/>
          <a:ext cx="0" cy="0"/>
          <a:chOff x="0" y="0"/>
          <a:chExt cx="0" cy="0"/>
        </a:xfrm>
      </p:grpSpPr>
      <p:sp>
        <p:nvSpPr>
          <p:cNvPr id="39" name="Shape 39"/>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40" name="Shape 40"/>
          <p:cNvSpPr txBox="1"/>
          <p:nvPr>
            <p:ph idx="1" type="body"/>
          </p:nvPr>
        </p:nvSpPr>
        <p:spPr>
          <a:xfrm>
            <a:off x="457200" y="1604520"/>
            <a:ext cx="822924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41" name="Shape 41"/>
          <p:cNvSpPr txBox="1"/>
          <p:nvPr>
            <p:ph idx="2" type="body"/>
          </p:nvPr>
        </p:nvSpPr>
        <p:spPr>
          <a:xfrm>
            <a:off x="457200" y="3682080"/>
            <a:ext cx="822924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2" name="Shape 42"/>
        <p:cNvGrpSpPr/>
        <p:nvPr/>
      </p:nvGrpSpPr>
      <p:grpSpPr>
        <a:xfrm>
          <a:off x="0" y="0"/>
          <a:ext cx="0" cy="0"/>
          <a:chOff x="0" y="0"/>
          <a:chExt cx="0" cy="0"/>
        </a:xfrm>
      </p:grpSpPr>
      <p:sp>
        <p:nvSpPr>
          <p:cNvPr id="43" name="Shape 43"/>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44" name="Shape 44"/>
          <p:cNvSpPr txBox="1"/>
          <p:nvPr>
            <p:ph idx="1" type="body"/>
          </p:nvPr>
        </p:nvSpPr>
        <p:spPr>
          <a:xfrm>
            <a:off x="45720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45" name="Shape 45"/>
          <p:cNvSpPr txBox="1"/>
          <p:nvPr>
            <p:ph idx="2" type="body"/>
          </p:nvPr>
        </p:nvSpPr>
        <p:spPr>
          <a:xfrm>
            <a:off x="467424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46" name="Shape 46"/>
          <p:cNvSpPr txBox="1"/>
          <p:nvPr>
            <p:ph idx="3" type="body"/>
          </p:nvPr>
        </p:nvSpPr>
        <p:spPr>
          <a:xfrm>
            <a:off x="4674240" y="368208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47" name="Shape 47"/>
          <p:cNvSpPr txBox="1"/>
          <p:nvPr>
            <p:ph idx="4" type="body"/>
          </p:nvPr>
        </p:nvSpPr>
        <p:spPr>
          <a:xfrm>
            <a:off x="457200" y="368208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48" name="Shape 48"/>
        <p:cNvGrpSpPr/>
        <p:nvPr/>
      </p:nvGrpSpPr>
      <p:grpSpPr>
        <a:xfrm>
          <a:off x="0" y="0"/>
          <a:ext cx="0" cy="0"/>
          <a:chOff x="0" y="0"/>
          <a:chExt cx="0" cy="0"/>
        </a:xfrm>
      </p:grpSpPr>
      <p:sp>
        <p:nvSpPr>
          <p:cNvPr id="49" name="Shape 49"/>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50" name="Shape 50"/>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51" name="Shape 51"/>
          <p:cNvSpPr txBox="1"/>
          <p:nvPr>
            <p:ph idx="2"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pic>
        <p:nvPicPr>
          <p:cNvPr id="52" name="Shape 52"/>
          <p:cNvPicPr preferRelativeResize="0"/>
          <p:nvPr/>
        </p:nvPicPr>
        <p:blipFill rotWithShape="1">
          <a:blip r:embed="rId2">
            <a:alphaModFix/>
          </a:blip>
          <a:srcRect b="0" l="0" r="0" t="0"/>
          <a:stretch/>
        </p:blipFill>
        <p:spPr>
          <a:xfrm>
            <a:off x="2079000" y="1604520"/>
            <a:ext cx="4983757" cy="3976949"/>
          </a:xfrm>
          <a:prstGeom prst="rect">
            <a:avLst/>
          </a:prstGeom>
          <a:noFill/>
          <a:ln>
            <a:noFill/>
          </a:ln>
        </p:spPr>
      </p:pic>
      <p:pic>
        <p:nvPicPr>
          <p:cNvPr id="53" name="Shape 53"/>
          <p:cNvPicPr preferRelativeResize="0"/>
          <p:nvPr/>
        </p:nvPicPr>
        <p:blipFill rotWithShape="1">
          <a:blip r:embed="rId2">
            <a:alphaModFix/>
          </a:blip>
          <a:srcRect b="0" l="0" r="0" t="0"/>
          <a:stretch/>
        </p:blipFill>
        <p:spPr>
          <a:xfrm>
            <a:off x="2079000" y="1604520"/>
            <a:ext cx="4983757" cy="397694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57" name="Shape 5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58" name="Shape 58"/>
        <p:cNvGrpSpPr/>
        <p:nvPr/>
      </p:nvGrpSpPr>
      <p:grpSpPr>
        <a:xfrm>
          <a:off x="0" y="0"/>
          <a:ext cx="0" cy="0"/>
          <a:chOff x="0" y="0"/>
          <a:chExt cx="0" cy="0"/>
        </a:xfrm>
      </p:grpSpPr>
      <p:sp>
        <p:nvSpPr>
          <p:cNvPr id="59" name="Shape 59"/>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60" name="Shape 60"/>
          <p:cNvSpPr txBox="1"/>
          <p:nvPr>
            <p:ph idx="1" type="subTitle"/>
          </p:nvPr>
        </p:nvSpPr>
        <p:spPr>
          <a:xfrm>
            <a:off x="457200" y="1604520"/>
            <a:ext cx="8229240" cy="397728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1" name="Shape 61"/>
        <p:cNvGrpSpPr/>
        <p:nvPr/>
      </p:nvGrpSpPr>
      <p:grpSpPr>
        <a:xfrm>
          <a:off x="0" y="0"/>
          <a:ext cx="0" cy="0"/>
          <a:chOff x="0" y="0"/>
          <a:chExt cx="0" cy="0"/>
        </a:xfrm>
      </p:grpSpPr>
      <p:sp>
        <p:nvSpPr>
          <p:cNvPr id="62" name="Shape 62"/>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63" name="Shape 63"/>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64" name="Shape 64"/>
        <p:cNvGrpSpPr/>
        <p:nvPr/>
      </p:nvGrpSpPr>
      <p:grpSpPr>
        <a:xfrm>
          <a:off x="0" y="0"/>
          <a:ext cx="0" cy="0"/>
          <a:chOff x="0" y="0"/>
          <a:chExt cx="0" cy="0"/>
        </a:xfrm>
      </p:grpSpPr>
      <p:sp>
        <p:nvSpPr>
          <p:cNvPr id="65" name="Shape 65"/>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66" name="Shape 66"/>
          <p:cNvSpPr txBox="1"/>
          <p:nvPr>
            <p:ph idx="1" type="body"/>
          </p:nvPr>
        </p:nvSpPr>
        <p:spPr>
          <a:xfrm>
            <a:off x="457200" y="1604520"/>
            <a:ext cx="401580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67" name="Shape 67"/>
          <p:cNvSpPr txBox="1"/>
          <p:nvPr>
            <p:ph idx="2" type="body"/>
          </p:nvPr>
        </p:nvSpPr>
        <p:spPr>
          <a:xfrm>
            <a:off x="4674240" y="1604520"/>
            <a:ext cx="401580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8" name="Shape 68"/>
        <p:cNvGrpSpPr/>
        <p:nvPr/>
      </p:nvGrpSpPr>
      <p:grpSpPr>
        <a:xfrm>
          <a:off x="0" y="0"/>
          <a:ext cx="0" cy="0"/>
          <a:chOff x="0" y="0"/>
          <a:chExt cx="0" cy="0"/>
        </a:xfrm>
      </p:grpSpPr>
      <p:sp>
        <p:nvSpPr>
          <p:cNvPr id="69" name="Shape 69"/>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0" name="Shape 70"/>
        <p:cNvGrpSpPr/>
        <p:nvPr/>
      </p:nvGrpSpPr>
      <p:grpSpPr>
        <a:xfrm>
          <a:off x="0" y="0"/>
          <a:ext cx="0" cy="0"/>
          <a:chOff x="0" y="0"/>
          <a:chExt cx="0" cy="0"/>
        </a:xfrm>
      </p:grpSpPr>
      <p:sp>
        <p:nvSpPr>
          <p:cNvPr id="71" name="Shape 71"/>
          <p:cNvSpPr txBox="1"/>
          <p:nvPr>
            <p:ph idx="1" type="subTitle"/>
          </p:nvPr>
        </p:nvSpPr>
        <p:spPr>
          <a:xfrm>
            <a:off x="685800" y="2130480"/>
            <a:ext cx="7771680" cy="68115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72" name="Shape 72"/>
        <p:cNvGrpSpPr/>
        <p:nvPr/>
      </p:nvGrpSpPr>
      <p:grpSpPr>
        <a:xfrm>
          <a:off x="0" y="0"/>
          <a:ext cx="0" cy="0"/>
          <a:chOff x="0" y="0"/>
          <a:chExt cx="0" cy="0"/>
        </a:xfrm>
      </p:grpSpPr>
      <p:sp>
        <p:nvSpPr>
          <p:cNvPr id="73" name="Shape 73"/>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74" name="Shape 74"/>
          <p:cNvSpPr txBox="1"/>
          <p:nvPr>
            <p:ph idx="1" type="body"/>
          </p:nvPr>
        </p:nvSpPr>
        <p:spPr>
          <a:xfrm>
            <a:off x="45720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75" name="Shape 75"/>
          <p:cNvSpPr txBox="1"/>
          <p:nvPr>
            <p:ph idx="2" type="body"/>
          </p:nvPr>
        </p:nvSpPr>
        <p:spPr>
          <a:xfrm>
            <a:off x="457200" y="368208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76" name="Shape 76"/>
          <p:cNvSpPr txBox="1"/>
          <p:nvPr>
            <p:ph idx="3" type="body"/>
          </p:nvPr>
        </p:nvSpPr>
        <p:spPr>
          <a:xfrm>
            <a:off x="4674240" y="1604520"/>
            <a:ext cx="401580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1" name="Shape 1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77" name="Shape 77"/>
        <p:cNvGrpSpPr/>
        <p:nvPr/>
      </p:nvGrpSpPr>
      <p:grpSpPr>
        <a:xfrm>
          <a:off x="0" y="0"/>
          <a:ext cx="0" cy="0"/>
          <a:chOff x="0" y="0"/>
          <a:chExt cx="0" cy="0"/>
        </a:xfrm>
      </p:grpSpPr>
      <p:sp>
        <p:nvSpPr>
          <p:cNvPr id="78" name="Shape 78"/>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79" name="Shape 79"/>
          <p:cNvSpPr txBox="1"/>
          <p:nvPr>
            <p:ph idx="1" type="body"/>
          </p:nvPr>
        </p:nvSpPr>
        <p:spPr>
          <a:xfrm>
            <a:off x="457200" y="1604520"/>
            <a:ext cx="401580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80" name="Shape 80"/>
          <p:cNvSpPr txBox="1"/>
          <p:nvPr>
            <p:ph idx="2" type="body"/>
          </p:nvPr>
        </p:nvSpPr>
        <p:spPr>
          <a:xfrm>
            <a:off x="467424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81" name="Shape 81"/>
          <p:cNvSpPr txBox="1"/>
          <p:nvPr>
            <p:ph idx="3" type="body"/>
          </p:nvPr>
        </p:nvSpPr>
        <p:spPr>
          <a:xfrm>
            <a:off x="4674240" y="368208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82" name="Shape 82"/>
        <p:cNvGrpSpPr/>
        <p:nvPr/>
      </p:nvGrpSpPr>
      <p:grpSpPr>
        <a:xfrm>
          <a:off x="0" y="0"/>
          <a:ext cx="0" cy="0"/>
          <a:chOff x="0" y="0"/>
          <a:chExt cx="0" cy="0"/>
        </a:xfrm>
      </p:grpSpPr>
      <p:sp>
        <p:nvSpPr>
          <p:cNvPr id="83" name="Shape 83"/>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84" name="Shape 84"/>
          <p:cNvSpPr txBox="1"/>
          <p:nvPr>
            <p:ph idx="1" type="body"/>
          </p:nvPr>
        </p:nvSpPr>
        <p:spPr>
          <a:xfrm>
            <a:off x="45720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85" name="Shape 85"/>
          <p:cNvSpPr txBox="1"/>
          <p:nvPr>
            <p:ph idx="2" type="body"/>
          </p:nvPr>
        </p:nvSpPr>
        <p:spPr>
          <a:xfrm>
            <a:off x="467424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86" name="Shape 86"/>
          <p:cNvSpPr txBox="1"/>
          <p:nvPr>
            <p:ph idx="3" type="body"/>
          </p:nvPr>
        </p:nvSpPr>
        <p:spPr>
          <a:xfrm>
            <a:off x="457200" y="3682080"/>
            <a:ext cx="822924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87" name="Shape 87"/>
        <p:cNvGrpSpPr/>
        <p:nvPr/>
      </p:nvGrpSpPr>
      <p:grpSpPr>
        <a:xfrm>
          <a:off x="0" y="0"/>
          <a:ext cx="0" cy="0"/>
          <a:chOff x="0" y="0"/>
          <a:chExt cx="0" cy="0"/>
        </a:xfrm>
      </p:grpSpPr>
      <p:sp>
        <p:nvSpPr>
          <p:cNvPr id="88" name="Shape 88"/>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89" name="Shape 89"/>
          <p:cNvSpPr txBox="1"/>
          <p:nvPr>
            <p:ph idx="1" type="body"/>
          </p:nvPr>
        </p:nvSpPr>
        <p:spPr>
          <a:xfrm>
            <a:off x="457200" y="1604520"/>
            <a:ext cx="822924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90" name="Shape 90"/>
          <p:cNvSpPr txBox="1"/>
          <p:nvPr>
            <p:ph idx="2" type="body"/>
          </p:nvPr>
        </p:nvSpPr>
        <p:spPr>
          <a:xfrm>
            <a:off x="457200" y="3682080"/>
            <a:ext cx="822924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91" name="Shape 91"/>
        <p:cNvGrpSpPr/>
        <p:nvPr/>
      </p:nvGrpSpPr>
      <p:grpSpPr>
        <a:xfrm>
          <a:off x="0" y="0"/>
          <a:ext cx="0" cy="0"/>
          <a:chOff x="0" y="0"/>
          <a:chExt cx="0" cy="0"/>
        </a:xfrm>
      </p:grpSpPr>
      <p:sp>
        <p:nvSpPr>
          <p:cNvPr id="92" name="Shape 92"/>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93" name="Shape 93"/>
          <p:cNvSpPr txBox="1"/>
          <p:nvPr>
            <p:ph idx="1" type="body"/>
          </p:nvPr>
        </p:nvSpPr>
        <p:spPr>
          <a:xfrm>
            <a:off x="45720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94" name="Shape 94"/>
          <p:cNvSpPr txBox="1"/>
          <p:nvPr>
            <p:ph idx="2" type="body"/>
          </p:nvPr>
        </p:nvSpPr>
        <p:spPr>
          <a:xfrm>
            <a:off x="467424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95" name="Shape 95"/>
          <p:cNvSpPr txBox="1"/>
          <p:nvPr>
            <p:ph idx="3" type="body"/>
          </p:nvPr>
        </p:nvSpPr>
        <p:spPr>
          <a:xfrm>
            <a:off x="4674240" y="368208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96" name="Shape 96"/>
          <p:cNvSpPr txBox="1"/>
          <p:nvPr>
            <p:ph idx="4" type="body"/>
          </p:nvPr>
        </p:nvSpPr>
        <p:spPr>
          <a:xfrm>
            <a:off x="457200" y="368208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97" name="Shape 97"/>
        <p:cNvGrpSpPr/>
        <p:nvPr/>
      </p:nvGrpSpPr>
      <p:grpSpPr>
        <a:xfrm>
          <a:off x="0" y="0"/>
          <a:ext cx="0" cy="0"/>
          <a:chOff x="0" y="0"/>
          <a:chExt cx="0" cy="0"/>
        </a:xfrm>
      </p:grpSpPr>
      <p:sp>
        <p:nvSpPr>
          <p:cNvPr id="98" name="Shape 98"/>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99" name="Shape 99"/>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100" name="Shape 100"/>
          <p:cNvSpPr txBox="1"/>
          <p:nvPr>
            <p:ph idx="2"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pic>
        <p:nvPicPr>
          <p:cNvPr id="101" name="Shape 101"/>
          <p:cNvPicPr preferRelativeResize="0"/>
          <p:nvPr/>
        </p:nvPicPr>
        <p:blipFill rotWithShape="1">
          <a:blip r:embed="rId2">
            <a:alphaModFix/>
          </a:blip>
          <a:srcRect b="0" l="0" r="0" t="0"/>
          <a:stretch/>
        </p:blipFill>
        <p:spPr>
          <a:xfrm>
            <a:off x="2079000" y="1604520"/>
            <a:ext cx="4983757" cy="3976949"/>
          </a:xfrm>
          <a:prstGeom prst="rect">
            <a:avLst/>
          </a:prstGeom>
          <a:noFill/>
          <a:ln>
            <a:noFill/>
          </a:ln>
        </p:spPr>
      </p:pic>
      <p:pic>
        <p:nvPicPr>
          <p:cNvPr id="102" name="Shape 102"/>
          <p:cNvPicPr preferRelativeResize="0"/>
          <p:nvPr/>
        </p:nvPicPr>
        <p:blipFill rotWithShape="1">
          <a:blip r:embed="rId2">
            <a:alphaModFix/>
          </a:blip>
          <a:srcRect b="0" l="0" r="0" t="0"/>
          <a:stretch/>
        </p:blipFill>
        <p:spPr>
          <a:xfrm>
            <a:off x="2079000" y="1604520"/>
            <a:ext cx="4983757" cy="397694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2" name="Shape 12"/>
        <p:cNvGrpSpPr/>
        <p:nvPr/>
      </p:nvGrpSpPr>
      <p:grpSpPr>
        <a:xfrm>
          <a:off x="0" y="0"/>
          <a:ext cx="0" cy="0"/>
          <a:chOff x="0" y="0"/>
          <a:chExt cx="0" cy="0"/>
        </a:xfrm>
      </p:grpSpPr>
      <p:sp>
        <p:nvSpPr>
          <p:cNvPr id="13" name="Shape 13"/>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14" name="Shape 14"/>
          <p:cNvSpPr txBox="1"/>
          <p:nvPr>
            <p:ph idx="1" type="subTitle"/>
          </p:nvPr>
        </p:nvSpPr>
        <p:spPr>
          <a:xfrm>
            <a:off x="457200" y="1604520"/>
            <a:ext cx="8229240" cy="397728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5" name="Shape 15"/>
        <p:cNvGrpSpPr/>
        <p:nvPr/>
      </p:nvGrpSpPr>
      <p:grpSpPr>
        <a:xfrm>
          <a:off x="0" y="0"/>
          <a:ext cx="0" cy="0"/>
          <a:chOff x="0" y="0"/>
          <a:chExt cx="0" cy="0"/>
        </a:xfrm>
      </p:grpSpPr>
      <p:sp>
        <p:nvSpPr>
          <p:cNvPr id="16" name="Shape 16"/>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17" name="Shape 17"/>
          <p:cNvSpPr txBox="1"/>
          <p:nvPr>
            <p:ph idx="1" type="body"/>
          </p:nvPr>
        </p:nvSpPr>
        <p:spPr>
          <a:xfrm>
            <a:off x="457200" y="1604520"/>
            <a:ext cx="401580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18" name="Shape 18"/>
          <p:cNvSpPr txBox="1"/>
          <p:nvPr>
            <p:ph idx="2" type="body"/>
          </p:nvPr>
        </p:nvSpPr>
        <p:spPr>
          <a:xfrm>
            <a:off x="4674240" y="1604520"/>
            <a:ext cx="401580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9" name="Shape 19"/>
        <p:cNvGrpSpPr/>
        <p:nvPr/>
      </p:nvGrpSpPr>
      <p:grpSpPr>
        <a:xfrm>
          <a:off x="0" y="0"/>
          <a:ext cx="0" cy="0"/>
          <a:chOff x="0" y="0"/>
          <a:chExt cx="0" cy="0"/>
        </a:xfrm>
      </p:grpSpPr>
      <p:sp>
        <p:nvSpPr>
          <p:cNvPr id="20" name="Shape 20"/>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1" name="Shape 21"/>
        <p:cNvGrpSpPr/>
        <p:nvPr/>
      </p:nvGrpSpPr>
      <p:grpSpPr>
        <a:xfrm>
          <a:off x="0" y="0"/>
          <a:ext cx="0" cy="0"/>
          <a:chOff x="0" y="0"/>
          <a:chExt cx="0" cy="0"/>
        </a:xfrm>
      </p:grpSpPr>
      <p:sp>
        <p:nvSpPr>
          <p:cNvPr id="22" name="Shape 22"/>
          <p:cNvSpPr txBox="1"/>
          <p:nvPr>
            <p:ph idx="1" type="subTitle"/>
          </p:nvPr>
        </p:nvSpPr>
        <p:spPr>
          <a:xfrm>
            <a:off x="685800" y="2130480"/>
            <a:ext cx="7771680" cy="68115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3" name="Shape 23"/>
        <p:cNvGrpSpPr/>
        <p:nvPr/>
      </p:nvGrpSpPr>
      <p:grpSpPr>
        <a:xfrm>
          <a:off x="0" y="0"/>
          <a:ext cx="0" cy="0"/>
          <a:chOff x="0" y="0"/>
          <a:chExt cx="0" cy="0"/>
        </a:xfrm>
      </p:grpSpPr>
      <p:sp>
        <p:nvSpPr>
          <p:cNvPr id="24" name="Shape 24"/>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25" name="Shape 25"/>
          <p:cNvSpPr txBox="1"/>
          <p:nvPr>
            <p:ph idx="1" type="body"/>
          </p:nvPr>
        </p:nvSpPr>
        <p:spPr>
          <a:xfrm>
            <a:off x="45720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26" name="Shape 26"/>
          <p:cNvSpPr txBox="1"/>
          <p:nvPr>
            <p:ph idx="2" type="body"/>
          </p:nvPr>
        </p:nvSpPr>
        <p:spPr>
          <a:xfrm>
            <a:off x="457200" y="368208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27" name="Shape 27"/>
          <p:cNvSpPr txBox="1"/>
          <p:nvPr>
            <p:ph idx="3" type="body"/>
          </p:nvPr>
        </p:nvSpPr>
        <p:spPr>
          <a:xfrm>
            <a:off x="4674240" y="1604520"/>
            <a:ext cx="401580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28" name="Shape 28"/>
        <p:cNvGrpSpPr/>
        <p:nvPr/>
      </p:nvGrpSpPr>
      <p:grpSpPr>
        <a:xfrm>
          <a:off x="0" y="0"/>
          <a:ext cx="0" cy="0"/>
          <a:chOff x="0" y="0"/>
          <a:chExt cx="0" cy="0"/>
        </a:xfrm>
      </p:grpSpPr>
      <p:sp>
        <p:nvSpPr>
          <p:cNvPr id="29" name="Shape 29"/>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30" name="Shape 30"/>
          <p:cNvSpPr txBox="1"/>
          <p:nvPr>
            <p:ph idx="1" type="body"/>
          </p:nvPr>
        </p:nvSpPr>
        <p:spPr>
          <a:xfrm>
            <a:off x="457200" y="1604520"/>
            <a:ext cx="401580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31" name="Shape 31"/>
          <p:cNvSpPr txBox="1"/>
          <p:nvPr>
            <p:ph idx="2" type="body"/>
          </p:nvPr>
        </p:nvSpPr>
        <p:spPr>
          <a:xfrm>
            <a:off x="467424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32" name="Shape 32"/>
          <p:cNvSpPr txBox="1"/>
          <p:nvPr>
            <p:ph idx="3" type="body"/>
          </p:nvPr>
        </p:nvSpPr>
        <p:spPr>
          <a:xfrm>
            <a:off x="4674240" y="368208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3" name="Shape 33"/>
        <p:cNvGrpSpPr/>
        <p:nvPr/>
      </p:nvGrpSpPr>
      <p:grpSpPr>
        <a:xfrm>
          <a:off x="0" y="0"/>
          <a:ext cx="0" cy="0"/>
          <a:chOff x="0" y="0"/>
          <a:chExt cx="0" cy="0"/>
        </a:xfrm>
      </p:grpSpPr>
      <p:sp>
        <p:nvSpPr>
          <p:cNvPr id="34" name="Shape 34"/>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35" name="Shape 35"/>
          <p:cNvSpPr txBox="1"/>
          <p:nvPr>
            <p:ph idx="1" type="body"/>
          </p:nvPr>
        </p:nvSpPr>
        <p:spPr>
          <a:xfrm>
            <a:off x="45720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36" name="Shape 36"/>
          <p:cNvSpPr txBox="1"/>
          <p:nvPr>
            <p:ph idx="2" type="body"/>
          </p:nvPr>
        </p:nvSpPr>
        <p:spPr>
          <a:xfrm>
            <a:off x="467424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37" name="Shape 37"/>
          <p:cNvSpPr txBox="1"/>
          <p:nvPr>
            <p:ph idx="3" type="body"/>
          </p:nvPr>
        </p:nvSpPr>
        <p:spPr>
          <a:xfrm>
            <a:off x="457200" y="3682080"/>
            <a:ext cx="822924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Shape 6"/>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7" name="Shape 7"/>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indent="-342900" lvl="1" marL="914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42900" lvl="2" marL="1371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3pPr>
            <a:lvl4pPr indent="-342900" lvl="3" marL="1828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457200" y="273600"/>
            <a:ext cx="8229240" cy="11448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56" name="Shape 56"/>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indent="-342900" lvl="1" marL="914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42900" lvl="2" marL="1371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3pPr>
            <a:lvl4pPr indent="-342900" lvl="3" marL="1828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p:nvPr/>
        </p:nvSpPr>
        <p:spPr>
          <a:xfrm>
            <a:off x="685800" y="2130480"/>
            <a:ext cx="7771680" cy="14691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Font typeface="Calibri"/>
              <a:buNone/>
            </a:pPr>
            <a:r>
              <a:rPr b="0" i="0" lang="en-US" sz="4400" u="none" cap="none" strike="noStrike">
                <a:solidFill>
                  <a:srgbClr val="000000"/>
                </a:solidFill>
                <a:latin typeface="Calibri"/>
                <a:ea typeface="Calibri"/>
                <a:cs typeface="Calibri"/>
                <a:sym typeface="Calibri"/>
              </a:rPr>
              <a:t> </a:t>
            </a:r>
            <a:endParaRPr/>
          </a:p>
        </p:txBody>
      </p:sp>
      <p:sp>
        <p:nvSpPr>
          <p:cNvPr id="108" name="Shape 108"/>
          <p:cNvSpPr/>
          <p:nvPr/>
        </p:nvSpPr>
        <p:spPr>
          <a:xfrm>
            <a:off x="1371600" y="3886200"/>
            <a:ext cx="6400080" cy="17517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109" name="Shape 109"/>
          <p:cNvPicPr preferRelativeResize="0"/>
          <p:nvPr/>
        </p:nvPicPr>
        <p:blipFill rotWithShape="1">
          <a:blip r:embed="rId3">
            <a:alphaModFix/>
          </a:blip>
          <a:srcRect b="0" l="0" r="0" t="0"/>
          <a:stretch/>
        </p:blipFill>
        <p:spPr>
          <a:xfrm>
            <a:off x="-12600" y="0"/>
            <a:ext cx="9156600" cy="6858000"/>
          </a:xfrm>
          <a:prstGeom prst="rect">
            <a:avLst/>
          </a:prstGeom>
          <a:noFill/>
          <a:ln>
            <a:noFill/>
          </a:ln>
        </p:spPr>
      </p:pic>
      <p:sp>
        <p:nvSpPr>
          <p:cNvPr id="110" name="Shape 110"/>
          <p:cNvSpPr/>
          <p:nvPr/>
        </p:nvSpPr>
        <p:spPr>
          <a:xfrm>
            <a:off x="1218950" y="2345053"/>
            <a:ext cx="5893200" cy="19527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FFFFFF"/>
              </a:buClr>
              <a:buFont typeface="Arial"/>
              <a:buNone/>
            </a:pPr>
            <a:r>
              <a:rPr lang="en-US" sz="4800">
                <a:solidFill>
                  <a:srgbClr val="FFFFFF"/>
                </a:solidFill>
              </a:rPr>
              <a:t>Python Flow</a:t>
            </a:r>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Font typeface="Arial"/>
              <a:buNone/>
            </a:pPr>
            <a:r>
              <a:rPr b="0" i="1" lang="en-US" sz="2400" u="none" cap="none" strike="noStrike">
                <a:solidFill>
                  <a:srgbClr val="FFFFFF"/>
                </a:solidFill>
                <a:latin typeface="Arial"/>
                <a:ea typeface="Arial"/>
                <a:cs typeface="Arial"/>
                <a:sym typeface="Arial"/>
              </a:rPr>
              <a:t>Lecture </a:t>
            </a:r>
            <a:r>
              <a:rPr i="1" lang="en-US" sz="2400">
                <a:solidFill>
                  <a:srgbClr val="FFFFFF"/>
                </a:solidFill>
              </a:rPr>
              <a:t>6</a:t>
            </a:r>
            <a:r>
              <a:rPr b="0" i="1" lang="en-US" sz="2400" u="none" cap="none" strike="noStrike">
                <a:solidFill>
                  <a:srgbClr val="FFFFFF"/>
                </a:solidFill>
                <a:latin typeface="Arial"/>
                <a:ea typeface="Arial"/>
                <a:cs typeface="Arial"/>
                <a:sym typeface="Arial"/>
              </a:rPr>
              <a:t>. </a:t>
            </a:r>
            <a:r>
              <a:rPr i="1" lang="en-US" sz="2400">
                <a:solidFill>
                  <a:schemeClr val="lt1"/>
                </a:solidFill>
              </a:rPr>
              <a:t>Design patterns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id="172" name="Shape 172"/>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73" name="Shape 173"/>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Factory Example. File </a:t>
            </a:r>
            <a:r>
              <a:rPr lang="en-US" sz="4800"/>
              <a:t>Writer</a:t>
            </a:r>
            <a:endParaRPr/>
          </a:p>
        </p:txBody>
      </p:sp>
      <p:sp>
        <p:nvSpPr>
          <p:cNvPr id="174" name="Shape 174"/>
          <p:cNvSpPr txBox="1"/>
          <p:nvPr/>
        </p:nvSpPr>
        <p:spPr>
          <a:xfrm>
            <a:off x="442875" y="1825675"/>
            <a:ext cx="8491800" cy="892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1"/>
              </a:buClr>
              <a:buSzPts val="1800"/>
              <a:buFont typeface="Arial"/>
              <a:buChar char="●"/>
            </a:pPr>
            <a:r>
              <a:rPr lang="en-US" sz="1800">
                <a:solidFill>
                  <a:schemeClr val="dk1"/>
                </a:solidFill>
                <a:highlight>
                  <a:schemeClr val="lt1"/>
                </a:highlight>
              </a:rPr>
              <a:t>At first, let’s create a simple base class to have a common interface for all file writers classes. </a:t>
            </a:r>
            <a:endParaRPr sz="1800">
              <a:solidFill>
                <a:schemeClr val="dk1"/>
              </a:solidFill>
              <a:highlight>
                <a:schemeClr val="lt1"/>
              </a:highlight>
            </a:endParaRPr>
          </a:p>
          <a:p>
            <a:pPr indent="0" lvl="0" marL="0" marR="0" rtl="0" algn="l">
              <a:lnSpc>
                <a:spcPct val="150000"/>
              </a:lnSpc>
              <a:spcBef>
                <a:spcPts val="0"/>
              </a:spcBef>
              <a:spcAft>
                <a:spcPts val="0"/>
              </a:spcAft>
              <a:buNone/>
            </a:pPr>
            <a:r>
              <a:t/>
            </a:r>
            <a:endParaRPr sz="1800">
              <a:solidFill>
                <a:schemeClr val="dk1"/>
              </a:solidFill>
              <a:highlight>
                <a:schemeClr val="lt1"/>
              </a:highlight>
            </a:endParaRPr>
          </a:p>
        </p:txBody>
      </p:sp>
      <p:pic>
        <p:nvPicPr>
          <p:cNvPr id="175" name="Shape 175"/>
          <p:cNvPicPr preferRelativeResize="0"/>
          <p:nvPr/>
        </p:nvPicPr>
        <p:blipFill>
          <a:blip r:embed="rId4">
            <a:alphaModFix/>
          </a:blip>
          <a:stretch>
            <a:fillRect/>
          </a:stretch>
        </p:blipFill>
        <p:spPr>
          <a:xfrm>
            <a:off x="2124613" y="2717875"/>
            <a:ext cx="4894774" cy="3619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pic>
        <p:nvPicPr>
          <p:cNvPr id="180" name="Shape 180"/>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81" name="Shape 181"/>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Factory Example. File Writer</a:t>
            </a:r>
            <a:endParaRPr/>
          </a:p>
        </p:txBody>
      </p:sp>
      <p:sp>
        <p:nvSpPr>
          <p:cNvPr id="182" name="Shape 182"/>
          <p:cNvSpPr txBox="1"/>
          <p:nvPr/>
        </p:nvSpPr>
        <p:spPr>
          <a:xfrm>
            <a:off x="442875" y="1825675"/>
            <a:ext cx="8491800" cy="468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1"/>
              </a:buClr>
              <a:buSzPts val="1800"/>
              <a:buFont typeface="Arial"/>
              <a:buChar char="●"/>
            </a:pPr>
            <a:r>
              <a:rPr lang="en-US" sz="1800">
                <a:solidFill>
                  <a:schemeClr val="dk1"/>
                </a:solidFill>
                <a:highlight>
                  <a:schemeClr val="lt1"/>
                </a:highlight>
              </a:rPr>
              <a:t>Let's look how these children look like:</a:t>
            </a:r>
            <a:r>
              <a:rPr lang="en-US" sz="1800">
                <a:solidFill>
                  <a:schemeClr val="dk1"/>
                </a:solidFill>
                <a:highlight>
                  <a:schemeClr val="lt1"/>
                </a:highlight>
              </a:rPr>
              <a:t> </a:t>
            </a:r>
            <a:endParaRPr sz="1800">
              <a:solidFill>
                <a:schemeClr val="dk1"/>
              </a:solidFill>
              <a:highlight>
                <a:schemeClr val="lt1"/>
              </a:highlight>
            </a:endParaRPr>
          </a:p>
          <a:p>
            <a:pPr indent="0" lvl="0" marL="0" marR="0" rtl="0" algn="l">
              <a:lnSpc>
                <a:spcPct val="150000"/>
              </a:lnSpc>
              <a:spcBef>
                <a:spcPts val="0"/>
              </a:spcBef>
              <a:spcAft>
                <a:spcPts val="0"/>
              </a:spcAft>
              <a:buNone/>
            </a:pPr>
            <a:r>
              <a:t/>
            </a:r>
            <a:endParaRPr sz="1800">
              <a:solidFill>
                <a:schemeClr val="dk1"/>
              </a:solidFill>
              <a:highlight>
                <a:schemeClr val="lt1"/>
              </a:highlight>
            </a:endParaRPr>
          </a:p>
        </p:txBody>
      </p:sp>
      <p:pic>
        <p:nvPicPr>
          <p:cNvPr id="183" name="Shape 183"/>
          <p:cNvPicPr preferRelativeResize="0"/>
          <p:nvPr/>
        </p:nvPicPr>
        <p:blipFill>
          <a:blip r:embed="rId4">
            <a:alphaModFix/>
          </a:blip>
          <a:stretch>
            <a:fillRect/>
          </a:stretch>
        </p:blipFill>
        <p:spPr>
          <a:xfrm>
            <a:off x="2334725" y="2293673"/>
            <a:ext cx="4708101" cy="4027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pic>
        <p:nvPicPr>
          <p:cNvPr id="188" name="Shape 188"/>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89" name="Shape 189"/>
          <p:cNvSpPr/>
          <p:nvPr/>
        </p:nvSpPr>
        <p:spPr>
          <a:xfrm>
            <a:off x="396850" y="933475"/>
            <a:ext cx="86934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Factory</a:t>
            </a:r>
            <a:endParaRPr/>
          </a:p>
        </p:txBody>
      </p:sp>
      <p:sp>
        <p:nvSpPr>
          <p:cNvPr id="190" name="Shape 190"/>
          <p:cNvSpPr txBox="1"/>
          <p:nvPr/>
        </p:nvSpPr>
        <p:spPr>
          <a:xfrm>
            <a:off x="442875" y="1825675"/>
            <a:ext cx="8491800" cy="4219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1"/>
              </a:buClr>
              <a:buSzPts val="1800"/>
              <a:buFont typeface="Arial"/>
              <a:buChar char="●"/>
            </a:pPr>
            <a:r>
              <a:rPr lang="en-US" sz="1800">
                <a:solidFill>
                  <a:schemeClr val="dk1"/>
                </a:solidFill>
                <a:highlight>
                  <a:schemeClr val="lt1"/>
                </a:highlight>
              </a:rPr>
              <a:t>Let’s say we just want to write values in file  knowing only path of the file</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Let’s say we want use binary format for collections and bytes (or bytearray) and text format for simple types (int, str...)</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Here is the place where factory pattern starts to work</a:t>
            </a:r>
            <a:endParaRPr sz="1800">
              <a:solidFill>
                <a:schemeClr val="dk1"/>
              </a:solidFill>
              <a:highlight>
                <a:schemeClr val="lt1"/>
              </a:highlight>
            </a:endParaRPr>
          </a:p>
          <a:p>
            <a:pPr indent="0" lvl="0" marL="0" marR="0" rtl="0" algn="l">
              <a:lnSpc>
                <a:spcPct val="150000"/>
              </a:lnSpc>
              <a:spcBef>
                <a:spcPts val="0"/>
              </a:spcBef>
              <a:spcAft>
                <a:spcPts val="0"/>
              </a:spcAft>
              <a:buNone/>
            </a:pPr>
            <a:r>
              <a:t/>
            </a:r>
            <a:endParaRPr sz="1800">
              <a:solidFill>
                <a:schemeClr val="dk1"/>
              </a:solidFill>
              <a:highlight>
                <a:schemeClr val="lt1"/>
              </a:highlight>
            </a:endParaRPr>
          </a:p>
          <a:p>
            <a:pPr indent="0" lvl="0" marL="0" marR="0" rtl="0" algn="l">
              <a:lnSpc>
                <a:spcPct val="150000"/>
              </a:lnSpc>
              <a:spcBef>
                <a:spcPts val="0"/>
              </a:spcBef>
              <a:spcAft>
                <a:spcPts val="0"/>
              </a:spcAft>
              <a:buNone/>
            </a:pPr>
            <a:r>
              <a:t/>
            </a:r>
            <a:endParaRPr sz="1800">
              <a:solidFill>
                <a:schemeClr val="dk1"/>
              </a:solidFill>
              <a:highlight>
                <a:schemeClr val="lt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pic>
        <p:nvPicPr>
          <p:cNvPr id="195" name="Shape 195"/>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96" name="Shape 196"/>
          <p:cNvSpPr/>
          <p:nvPr/>
        </p:nvSpPr>
        <p:spPr>
          <a:xfrm>
            <a:off x="396850" y="933475"/>
            <a:ext cx="86781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Factory Example. File Manager</a:t>
            </a:r>
            <a:endParaRPr/>
          </a:p>
        </p:txBody>
      </p:sp>
      <p:pic>
        <p:nvPicPr>
          <p:cNvPr id="197" name="Shape 197"/>
          <p:cNvPicPr preferRelativeResize="0"/>
          <p:nvPr/>
        </p:nvPicPr>
        <p:blipFill>
          <a:blip r:embed="rId4">
            <a:alphaModFix/>
          </a:blip>
          <a:stretch>
            <a:fillRect/>
          </a:stretch>
        </p:blipFill>
        <p:spPr>
          <a:xfrm>
            <a:off x="1542275" y="1825675"/>
            <a:ext cx="6387251" cy="4373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pic>
        <p:nvPicPr>
          <p:cNvPr id="202" name="Shape 202"/>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03" name="Shape 203"/>
          <p:cNvSpPr/>
          <p:nvPr/>
        </p:nvSpPr>
        <p:spPr>
          <a:xfrm>
            <a:off x="396850" y="933475"/>
            <a:ext cx="86781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Driver Factory</a:t>
            </a:r>
            <a:endParaRPr/>
          </a:p>
        </p:txBody>
      </p:sp>
      <p:pic>
        <p:nvPicPr>
          <p:cNvPr id="204" name="Shape 204"/>
          <p:cNvPicPr preferRelativeResize="0"/>
          <p:nvPr/>
        </p:nvPicPr>
        <p:blipFill>
          <a:blip r:embed="rId4">
            <a:alphaModFix/>
          </a:blip>
          <a:stretch>
            <a:fillRect/>
          </a:stretch>
        </p:blipFill>
        <p:spPr>
          <a:xfrm>
            <a:off x="1496825" y="1825675"/>
            <a:ext cx="6478150" cy="4340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pic>
        <p:nvPicPr>
          <p:cNvPr id="209" name="Shape 209"/>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10" name="Shape 210"/>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Decorator Pattern</a:t>
            </a:r>
            <a:endParaRPr/>
          </a:p>
        </p:txBody>
      </p:sp>
      <p:sp>
        <p:nvSpPr>
          <p:cNvPr id="211" name="Shape 211"/>
          <p:cNvSpPr txBox="1"/>
          <p:nvPr/>
        </p:nvSpPr>
        <p:spPr>
          <a:xfrm>
            <a:off x="442875" y="1825675"/>
            <a:ext cx="8491800" cy="4203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In OOP, the decorator pattern is a design pattern that allows behaviour to be added to an </a:t>
            </a:r>
            <a:r>
              <a:rPr b="1" lang="en-US" sz="1800">
                <a:solidFill>
                  <a:schemeClr val="dk1"/>
                </a:solidFill>
                <a:highlight>
                  <a:schemeClr val="lt1"/>
                </a:highlight>
              </a:rPr>
              <a:t>existing object</a:t>
            </a:r>
            <a:r>
              <a:rPr lang="en-US" sz="1800">
                <a:solidFill>
                  <a:schemeClr val="dk1"/>
                </a:solidFill>
                <a:highlight>
                  <a:schemeClr val="lt1"/>
                </a:highlight>
              </a:rPr>
              <a:t> dynamically.</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The decorator pattern can be used to extend (decorate) the functionality of a </a:t>
            </a:r>
            <a:r>
              <a:rPr b="1" lang="en-US" sz="1800">
                <a:solidFill>
                  <a:schemeClr val="dk1"/>
                </a:solidFill>
                <a:highlight>
                  <a:schemeClr val="lt1"/>
                </a:highlight>
              </a:rPr>
              <a:t>certain object</a:t>
            </a:r>
            <a:r>
              <a:rPr lang="en-US" sz="1800">
                <a:solidFill>
                  <a:schemeClr val="dk1"/>
                </a:solidFill>
                <a:highlight>
                  <a:schemeClr val="lt1"/>
                </a:highlight>
              </a:rPr>
              <a:t> at run-time, </a:t>
            </a:r>
            <a:r>
              <a:rPr b="1" lang="en-US" sz="1800">
                <a:solidFill>
                  <a:schemeClr val="dk1"/>
                </a:solidFill>
                <a:highlight>
                  <a:schemeClr val="lt1"/>
                </a:highlight>
              </a:rPr>
              <a:t>independently of other instances</a:t>
            </a:r>
            <a:r>
              <a:rPr lang="en-US" sz="1800">
                <a:solidFill>
                  <a:schemeClr val="dk1"/>
                </a:solidFill>
                <a:highlight>
                  <a:schemeClr val="lt1"/>
                </a:highlight>
              </a:rPr>
              <a:t> of the same class.</a:t>
            </a:r>
            <a:endParaRPr sz="1800">
              <a:solidFill>
                <a:schemeClr val="dk1"/>
              </a:solidFill>
              <a:highlight>
                <a:schemeClr val="lt1"/>
              </a:highlight>
            </a:endParaRPr>
          </a:p>
          <a:p>
            <a:pPr indent="0" lvl="0" marL="0" marR="0" rtl="0" algn="l">
              <a:lnSpc>
                <a:spcPct val="150000"/>
              </a:lnSpc>
              <a:spcBef>
                <a:spcPts val="0"/>
              </a:spcBef>
              <a:spcAft>
                <a:spcPts val="0"/>
              </a:spcAft>
              <a:buNone/>
            </a:pPr>
            <a:r>
              <a:t/>
            </a:r>
            <a:endParaRPr sz="1800">
              <a:solidFill>
                <a:schemeClr val="dk1"/>
              </a:solidFill>
              <a:highlight>
                <a:schemeClr val="lt1"/>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pic>
        <p:nvPicPr>
          <p:cNvPr id="216" name="Shape 216"/>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17" name="Shape 217"/>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Decorators in Python</a:t>
            </a:r>
            <a:endParaRPr/>
          </a:p>
        </p:txBody>
      </p:sp>
      <p:sp>
        <p:nvSpPr>
          <p:cNvPr id="218" name="Shape 218"/>
          <p:cNvSpPr txBox="1"/>
          <p:nvPr/>
        </p:nvSpPr>
        <p:spPr>
          <a:xfrm>
            <a:off x="442875" y="1825675"/>
            <a:ext cx="8491800" cy="4203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1"/>
              </a:buClr>
              <a:buSzPts val="1800"/>
              <a:buFont typeface="Arial"/>
              <a:buChar char="●"/>
            </a:pPr>
            <a:r>
              <a:rPr lang="en-US" sz="1800">
                <a:solidFill>
                  <a:schemeClr val="dk1"/>
                </a:solidFill>
                <a:highlight>
                  <a:schemeClr val="lt1"/>
                </a:highlight>
              </a:rPr>
              <a:t>Despite the name, Python decorators are not an implementation of the decorator pattern.</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Python decorators add functionality to functions and methods at definition time.</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So in Python a decorator is any callable Python object that is used to modify a function, method or class definition.</a:t>
            </a:r>
            <a:endParaRPr sz="1800">
              <a:solidFill>
                <a:schemeClr val="dk1"/>
              </a:solidFill>
              <a:highlight>
                <a:schemeClr val="lt1"/>
              </a:highlight>
            </a:endParaRPr>
          </a:p>
          <a:p>
            <a:pPr indent="0" lvl="0" marL="0" marR="0" rtl="0" algn="l">
              <a:lnSpc>
                <a:spcPct val="150000"/>
              </a:lnSpc>
              <a:spcBef>
                <a:spcPts val="0"/>
              </a:spcBef>
              <a:spcAft>
                <a:spcPts val="0"/>
              </a:spcAft>
              <a:buNone/>
            </a:pPr>
            <a:r>
              <a:t/>
            </a:r>
            <a:endParaRPr sz="1800">
              <a:solidFill>
                <a:schemeClr val="dk1"/>
              </a:solidFill>
              <a:highlight>
                <a:schemeClr val="lt1"/>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pic>
        <p:nvPicPr>
          <p:cNvPr id="223" name="Shape 223"/>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24" name="Shape 224"/>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Decorators in Python</a:t>
            </a:r>
            <a:endParaRPr/>
          </a:p>
        </p:txBody>
      </p:sp>
      <p:pic>
        <p:nvPicPr>
          <p:cNvPr id="225" name="Shape 225"/>
          <p:cNvPicPr preferRelativeResize="0"/>
          <p:nvPr/>
        </p:nvPicPr>
        <p:blipFill>
          <a:blip r:embed="rId4">
            <a:alphaModFix/>
          </a:blip>
          <a:stretch>
            <a:fillRect/>
          </a:stretch>
        </p:blipFill>
        <p:spPr>
          <a:xfrm>
            <a:off x="2475600" y="1825663"/>
            <a:ext cx="4191000" cy="3533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pic>
        <p:nvPicPr>
          <p:cNvPr id="230" name="Shape 230"/>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31" name="Shape 231"/>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Decorator Pattern</a:t>
            </a:r>
            <a:endParaRPr/>
          </a:p>
        </p:txBody>
      </p:sp>
      <p:pic>
        <p:nvPicPr>
          <p:cNvPr id="232" name="Shape 232"/>
          <p:cNvPicPr preferRelativeResize="0"/>
          <p:nvPr/>
        </p:nvPicPr>
        <p:blipFill>
          <a:blip r:embed="rId4">
            <a:alphaModFix/>
          </a:blip>
          <a:stretch>
            <a:fillRect/>
          </a:stretch>
        </p:blipFill>
        <p:spPr>
          <a:xfrm>
            <a:off x="2228850" y="1825675"/>
            <a:ext cx="4686300" cy="4019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pic>
        <p:nvPicPr>
          <p:cNvPr id="237" name="Shape 237"/>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38" name="Shape 238"/>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Decorator Pattern</a:t>
            </a:r>
            <a:endParaRPr/>
          </a:p>
        </p:txBody>
      </p:sp>
      <p:pic>
        <p:nvPicPr>
          <p:cNvPr id="239" name="Shape 239"/>
          <p:cNvPicPr preferRelativeResize="0"/>
          <p:nvPr/>
        </p:nvPicPr>
        <p:blipFill>
          <a:blip r:embed="rId4">
            <a:alphaModFix/>
          </a:blip>
          <a:stretch>
            <a:fillRect/>
          </a:stretch>
        </p:blipFill>
        <p:spPr>
          <a:xfrm>
            <a:off x="2285100" y="1825663"/>
            <a:ext cx="4572000" cy="3667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Shape 115"/>
          <p:cNvPicPr preferRelativeResize="0"/>
          <p:nvPr/>
        </p:nvPicPr>
        <p:blipFill rotWithShape="1">
          <a:blip r:embed="rId3">
            <a:alphaModFix/>
          </a:blip>
          <a:srcRect b="0" l="0" r="0" t="0"/>
          <a:stretch/>
        </p:blipFill>
        <p:spPr>
          <a:xfrm>
            <a:off x="-1800" y="-3950"/>
            <a:ext cx="9144001" cy="6858000"/>
          </a:xfrm>
          <a:prstGeom prst="rect">
            <a:avLst/>
          </a:prstGeom>
          <a:noFill/>
          <a:ln>
            <a:noFill/>
          </a:ln>
        </p:spPr>
      </p:pic>
      <p:sp>
        <p:nvSpPr>
          <p:cNvPr id="116" name="Shape 116"/>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OVERVIEW</a:t>
            </a:r>
            <a:endParaRPr/>
          </a:p>
        </p:txBody>
      </p:sp>
      <p:sp>
        <p:nvSpPr>
          <p:cNvPr id="117" name="Shape 117"/>
          <p:cNvSpPr txBox="1"/>
          <p:nvPr/>
        </p:nvSpPr>
        <p:spPr>
          <a:xfrm>
            <a:off x="396850" y="2055025"/>
            <a:ext cx="8491800" cy="38979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1000"/>
              </a:spcBef>
              <a:spcAft>
                <a:spcPts val="0"/>
              </a:spcAft>
              <a:buSzPts val="1800"/>
              <a:buChar char="●"/>
            </a:pPr>
            <a:r>
              <a:rPr lang="en-US" sz="1800">
                <a:solidFill>
                  <a:srgbClr val="222222"/>
                </a:solidFill>
              </a:rPr>
              <a:t>Design Patterns</a:t>
            </a:r>
            <a:endParaRPr sz="1800">
              <a:solidFill>
                <a:srgbClr val="222222"/>
              </a:solidFill>
            </a:endParaRPr>
          </a:p>
          <a:p>
            <a:pPr indent="-342900" lvl="1" marL="914400" rtl="0">
              <a:lnSpc>
                <a:spcPct val="150000"/>
              </a:lnSpc>
              <a:spcBef>
                <a:spcPts val="0"/>
              </a:spcBef>
              <a:spcAft>
                <a:spcPts val="0"/>
              </a:spcAft>
              <a:buSzPts val="1800"/>
              <a:buChar char="○"/>
            </a:pPr>
            <a:r>
              <a:rPr lang="en-US" sz="1800">
                <a:solidFill>
                  <a:srgbClr val="222222"/>
                </a:solidFill>
              </a:rPr>
              <a:t>Singleton</a:t>
            </a:r>
            <a:endParaRPr sz="1800">
              <a:solidFill>
                <a:srgbClr val="222222"/>
              </a:solidFill>
            </a:endParaRPr>
          </a:p>
          <a:p>
            <a:pPr indent="-342900" lvl="1" marL="914400" rtl="0">
              <a:lnSpc>
                <a:spcPct val="150000"/>
              </a:lnSpc>
              <a:spcBef>
                <a:spcPts val="0"/>
              </a:spcBef>
              <a:spcAft>
                <a:spcPts val="0"/>
              </a:spcAft>
              <a:buSzPts val="1800"/>
              <a:buChar char="○"/>
            </a:pPr>
            <a:r>
              <a:rPr lang="en-US" sz="1800">
                <a:solidFill>
                  <a:srgbClr val="222222"/>
                </a:solidFill>
              </a:rPr>
              <a:t>Factory</a:t>
            </a:r>
            <a:endParaRPr sz="1800">
              <a:solidFill>
                <a:srgbClr val="222222"/>
              </a:solidFill>
            </a:endParaRPr>
          </a:p>
          <a:p>
            <a:pPr indent="-342900" lvl="1" marL="914400" rtl="0">
              <a:lnSpc>
                <a:spcPct val="150000"/>
              </a:lnSpc>
              <a:spcBef>
                <a:spcPts val="0"/>
              </a:spcBef>
              <a:spcAft>
                <a:spcPts val="0"/>
              </a:spcAft>
              <a:buClr>
                <a:srgbClr val="222222"/>
              </a:buClr>
              <a:buSzPts val="1800"/>
              <a:buChar char="○"/>
            </a:pPr>
            <a:r>
              <a:rPr lang="en-US" sz="1800">
                <a:solidFill>
                  <a:srgbClr val="222222"/>
                </a:solidFill>
              </a:rPr>
              <a:t>Decorator</a:t>
            </a:r>
            <a:endParaRPr sz="1800">
              <a:solidFill>
                <a:srgbClr val="222222"/>
              </a:solidFill>
            </a:endParaRPr>
          </a:p>
          <a:p>
            <a:pPr indent="-342900" lvl="1" marL="914400" rtl="0">
              <a:lnSpc>
                <a:spcPct val="150000"/>
              </a:lnSpc>
              <a:spcBef>
                <a:spcPts val="0"/>
              </a:spcBef>
              <a:spcAft>
                <a:spcPts val="0"/>
              </a:spcAft>
              <a:buClr>
                <a:srgbClr val="222222"/>
              </a:buClr>
              <a:buSzPts val="1800"/>
              <a:buChar char="○"/>
            </a:pPr>
            <a:r>
              <a:rPr lang="en-US" sz="1800">
                <a:solidFill>
                  <a:srgbClr val="222222"/>
                </a:solidFill>
              </a:rPr>
              <a:t>Facade</a:t>
            </a:r>
            <a:endParaRPr sz="1800">
              <a:solidFill>
                <a:srgbClr val="222222"/>
              </a:solidFill>
            </a:endParaRPr>
          </a:p>
          <a:p>
            <a:pPr indent="-342900" lvl="1" marL="914400" rtl="0">
              <a:lnSpc>
                <a:spcPct val="150000"/>
              </a:lnSpc>
              <a:spcBef>
                <a:spcPts val="0"/>
              </a:spcBef>
              <a:spcAft>
                <a:spcPts val="0"/>
              </a:spcAft>
              <a:buClr>
                <a:srgbClr val="222222"/>
              </a:buClr>
              <a:buSzPts val="1800"/>
              <a:buChar char="○"/>
            </a:pPr>
            <a:r>
              <a:rPr lang="en-US" sz="1800">
                <a:solidFill>
                  <a:srgbClr val="222222"/>
                </a:solidFill>
              </a:rPr>
              <a:t>Adapter</a:t>
            </a:r>
            <a:endParaRPr sz="1800">
              <a:solidFill>
                <a:srgbClr val="222222"/>
              </a:solidFill>
            </a:endParaRPr>
          </a:p>
          <a:p>
            <a:pPr indent="0" lvl="0" marL="0" rtl="0">
              <a:lnSpc>
                <a:spcPct val="150000"/>
              </a:lnSpc>
              <a:spcBef>
                <a:spcPts val="1000"/>
              </a:spcBef>
              <a:spcAft>
                <a:spcPts val="0"/>
              </a:spcAft>
              <a:buNone/>
            </a:pPr>
            <a:r>
              <a:t/>
            </a:r>
            <a:endParaRPr sz="1800">
              <a:solidFill>
                <a:srgbClr val="22222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pic>
        <p:nvPicPr>
          <p:cNvPr id="244" name="Shape 244"/>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45" name="Shape 245"/>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Decorator Pattern</a:t>
            </a:r>
            <a:endParaRPr/>
          </a:p>
        </p:txBody>
      </p:sp>
      <p:pic>
        <p:nvPicPr>
          <p:cNvPr id="246" name="Shape 246"/>
          <p:cNvPicPr preferRelativeResize="0"/>
          <p:nvPr/>
        </p:nvPicPr>
        <p:blipFill>
          <a:blip r:embed="rId4">
            <a:alphaModFix/>
          </a:blip>
          <a:stretch>
            <a:fillRect/>
          </a:stretch>
        </p:blipFill>
        <p:spPr>
          <a:xfrm>
            <a:off x="1938825" y="1825675"/>
            <a:ext cx="5407849" cy="4460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pic>
        <p:nvPicPr>
          <p:cNvPr id="251" name="Shape 251"/>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52" name="Shape 252"/>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Font typeface="Arial"/>
              <a:buNone/>
            </a:pPr>
            <a:r>
              <a:rPr lang="en-US" sz="4800">
                <a:solidFill>
                  <a:schemeClr val="dk1"/>
                </a:solidFill>
              </a:rPr>
              <a:t>Facade</a:t>
            </a:r>
            <a:endParaRPr>
              <a:solidFill>
                <a:schemeClr val="dk1"/>
              </a:solidFill>
            </a:endParaRPr>
          </a:p>
          <a:p>
            <a:pPr indent="0" lvl="0" marL="0" marR="0" rtl="0" algn="l">
              <a:lnSpc>
                <a:spcPct val="100000"/>
              </a:lnSpc>
              <a:spcBef>
                <a:spcPts val="0"/>
              </a:spcBef>
              <a:spcAft>
                <a:spcPts val="0"/>
              </a:spcAft>
              <a:buClr>
                <a:srgbClr val="000000"/>
              </a:buClr>
              <a:buFont typeface="Arial"/>
              <a:buNone/>
            </a:pPr>
            <a:r>
              <a:t/>
            </a:r>
            <a:endParaRPr sz="4800"/>
          </a:p>
        </p:txBody>
      </p:sp>
      <p:sp>
        <p:nvSpPr>
          <p:cNvPr id="253" name="Shape 253"/>
          <p:cNvSpPr txBox="1"/>
          <p:nvPr/>
        </p:nvSpPr>
        <p:spPr>
          <a:xfrm>
            <a:off x="442875" y="1825675"/>
            <a:ext cx="8491800" cy="4203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The Facade pattern is a way to provide a simpler unified interface to a more complex system.</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It provides an easier way to access functions of the underlying system by providing a single entry point.</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This kind of abstraction is seen in many real life situations.</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For example, we can turn on a computer by just pressing a button, but in fact there are many procedures and operations done when that happens (e.g., loading programs from disk to memory).</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In this case, the button serves as an unified interface to all the underlying procedures to turn on a computer.</a:t>
            </a:r>
            <a:endParaRPr sz="1800">
              <a:solidFill>
                <a:schemeClr val="dk1"/>
              </a:solidFill>
              <a:highlight>
                <a:schemeClr val="lt1"/>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pic>
        <p:nvPicPr>
          <p:cNvPr id="258" name="Shape 258"/>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59" name="Shape 259"/>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Font typeface="Arial"/>
              <a:buNone/>
            </a:pPr>
            <a:r>
              <a:rPr lang="en-US" sz="4800">
                <a:solidFill>
                  <a:schemeClr val="dk1"/>
                </a:solidFill>
              </a:rPr>
              <a:t>Facade</a:t>
            </a:r>
            <a:endParaRPr>
              <a:solidFill>
                <a:schemeClr val="dk1"/>
              </a:solidFill>
            </a:endParaRPr>
          </a:p>
          <a:p>
            <a:pPr indent="0" lvl="0" marL="0" marR="0" rtl="0" algn="l">
              <a:lnSpc>
                <a:spcPct val="100000"/>
              </a:lnSpc>
              <a:spcBef>
                <a:spcPts val="0"/>
              </a:spcBef>
              <a:spcAft>
                <a:spcPts val="0"/>
              </a:spcAft>
              <a:buClr>
                <a:srgbClr val="000000"/>
              </a:buClr>
              <a:buFont typeface="Arial"/>
              <a:buNone/>
            </a:pPr>
            <a:r>
              <a:t/>
            </a:r>
            <a:endParaRPr sz="4800"/>
          </a:p>
        </p:txBody>
      </p:sp>
      <p:pic>
        <p:nvPicPr>
          <p:cNvPr id="260" name="Shape 260"/>
          <p:cNvPicPr preferRelativeResize="0"/>
          <p:nvPr/>
        </p:nvPicPr>
        <p:blipFill>
          <a:blip r:embed="rId4">
            <a:alphaModFix/>
          </a:blip>
          <a:stretch>
            <a:fillRect/>
          </a:stretch>
        </p:blipFill>
        <p:spPr>
          <a:xfrm>
            <a:off x="1799325" y="1948388"/>
            <a:ext cx="5543550" cy="3533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pic>
        <p:nvPicPr>
          <p:cNvPr id="265" name="Shape 265"/>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66" name="Shape 266"/>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Font typeface="Arial"/>
              <a:buNone/>
            </a:pPr>
            <a:r>
              <a:rPr lang="en-US" sz="4800">
                <a:solidFill>
                  <a:schemeClr val="dk1"/>
                </a:solidFill>
              </a:rPr>
              <a:t>Facade</a:t>
            </a:r>
            <a:endParaRPr>
              <a:solidFill>
                <a:schemeClr val="dk1"/>
              </a:solidFill>
            </a:endParaRPr>
          </a:p>
          <a:p>
            <a:pPr indent="0" lvl="0" marL="0" marR="0" rtl="0" algn="l">
              <a:lnSpc>
                <a:spcPct val="100000"/>
              </a:lnSpc>
              <a:spcBef>
                <a:spcPts val="0"/>
              </a:spcBef>
              <a:spcAft>
                <a:spcPts val="0"/>
              </a:spcAft>
              <a:buClr>
                <a:srgbClr val="000000"/>
              </a:buClr>
              <a:buFont typeface="Arial"/>
              <a:buNone/>
            </a:pPr>
            <a:r>
              <a:t/>
            </a:r>
            <a:endParaRPr sz="4800"/>
          </a:p>
        </p:txBody>
      </p:sp>
      <p:sp>
        <p:nvSpPr>
          <p:cNvPr id="267" name="Shape 267"/>
          <p:cNvSpPr txBox="1"/>
          <p:nvPr/>
        </p:nvSpPr>
        <p:spPr>
          <a:xfrm>
            <a:off x="442875" y="1825675"/>
            <a:ext cx="8491800" cy="50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Let’s say we have a class TestCase and we may have many instances of it.</a:t>
            </a:r>
            <a:endParaRPr sz="1800">
              <a:solidFill>
                <a:schemeClr val="dk1"/>
              </a:solidFill>
              <a:highlight>
                <a:schemeClr val="lt1"/>
              </a:highlight>
            </a:endParaRPr>
          </a:p>
        </p:txBody>
      </p:sp>
      <p:pic>
        <p:nvPicPr>
          <p:cNvPr id="268" name="Shape 268"/>
          <p:cNvPicPr preferRelativeResize="0"/>
          <p:nvPr/>
        </p:nvPicPr>
        <p:blipFill>
          <a:blip r:embed="rId4">
            <a:alphaModFix/>
          </a:blip>
          <a:stretch>
            <a:fillRect/>
          </a:stretch>
        </p:blipFill>
        <p:spPr>
          <a:xfrm>
            <a:off x="2482388" y="2332075"/>
            <a:ext cx="4177425" cy="4037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pic>
        <p:nvPicPr>
          <p:cNvPr id="273" name="Shape 273"/>
          <p:cNvPicPr preferRelativeResize="0"/>
          <p:nvPr/>
        </p:nvPicPr>
        <p:blipFill rotWithShape="1">
          <a:blip r:embed="rId3">
            <a:alphaModFix/>
          </a:blip>
          <a:srcRect b="0" l="0" r="0" t="0"/>
          <a:stretch/>
        </p:blipFill>
        <p:spPr>
          <a:xfrm>
            <a:off x="-54600" y="0"/>
            <a:ext cx="9144001" cy="6858000"/>
          </a:xfrm>
          <a:prstGeom prst="rect">
            <a:avLst/>
          </a:prstGeom>
          <a:noFill/>
          <a:ln>
            <a:noFill/>
          </a:ln>
        </p:spPr>
      </p:pic>
      <p:sp>
        <p:nvSpPr>
          <p:cNvPr id="274" name="Shape 274"/>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Font typeface="Arial"/>
              <a:buNone/>
            </a:pPr>
            <a:r>
              <a:rPr lang="en-US" sz="4800">
                <a:solidFill>
                  <a:schemeClr val="dk1"/>
                </a:solidFill>
              </a:rPr>
              <a:t>Facade</a:t>
            </a:r>
            <a:endParaRPr>
              <a:solidFill>
                <a:schemeClr val="dk1"/>
              </a:solidFill>
            </a:endParaRPr>
          </a:p>
          <a:p>
            <a:pPr indent="0" lvl="0" marL="0" marR="0" rtl="0" algn="l">
              <a:lnSpc>
                <a:spcPct val="100000"/>
              </a:lnSpc>
              <a:spcBef>
                <a:spcPts val="0"/>
              </a:spcBef>
              <a:spcAft>
                <a:spcPts val="0"/>
              </a:spcAft>
              <a:buClr>
                <a:srgbClr val="000000"/>
              </a:buClr>
              <a:buFont typeface="Arial"/>
              <a:buNone/>
            </a:pPr>
            <a:r>
              <a:t/>
            </a:r>
            <a:endParaRPr sz="4800"/>
          </a:p>
        </p:txBody>
      </p:sp>
      <p:sp>
        <p:nvSpPr>
          <p:cNvPr id="275" name="Shape 275"/>
          <p:cNvSpPr txBox="1"/>
          <p:nvPr/>
        </p:nvSpPr>
        <p:spPr>
          <a:xfrm>
            <a:off x="442875" y="1825675"/>
            <a:ext cx="8491800" cy="50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Let’s say we have a class TestRunner which is a </a:t>
            </a:r>
            <a:r>
              <a:rPr b="1" lang="en-US" sz="1800">
                <a:solidFill>
                  <a:schemeClr val="dk1"/>
                </a:solidFill>
                <a:highlight>
                  <a:schemeClr val="lt1"/>
                </a:highlight>
              </a:rPr>
              <a:t>Facade </a:t>
            </a:r>
            <a:r>
              <a:rPr lang="en-US" sz="1800">
                <a:solidFill>
                  <a:schemeClr val="dk1"/>
                </a:solidFill>
                <a:highlight>
                  <a:schemeClr val="lt1"/>
                </a:highlight>
              </a:rPr>
              <a:t>for test cases</a:t>
            </a:r>
            <a:endParaRPr sz="1800">
              <a:solidFill>
                <a:schemeClr val="dk1"/>
              </a:solidFill>
              <a:highlight>
                <a:schemeClr val="lt1"/>
              </a:highlight>
            </a:endParaRPr>
          </a:p>
        </p:txBody>
      </p:sp>
      <p:pic>
        <p:nvPicPr>
          <p:cNvPr id="276" name="Shape 276"/>
          <p:cNvPicPr preferRelativeResize="0"/>
          <p:nvPr/>
        </p:nvPicPr>
        <p:blipFill>
          <a:blip r:embed="rId4">
            <a:alphaModFix/>
          </a:blip>
          <a:stretch>
            <a:fillRect/>
          </a:stretch>
        </p:blipFill>
        <p:spPr>
          <a:xfrm>
            <a:off x="1261488" y="2332075"/>
            <a:ext cx="6621025" cy="38988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pic>
        <p:nvPicPr>
          <p:cNvPr id="281" name="Shape 281"/>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82" name="Shape 282"/>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Font typeface="Arial"/>
              <a:buNone/>
            </a:pPr>
            <a:r>
              <a:rPr lang="en-US" sz="4800">
                <a:solidFill>
                  <a:schemeClr val="dk1"/>
                </a:solidFill>
              </a:rPr>
              <a:t>Adapter</a:t>
            </a:r>
            <a:endParaRPr>
              <a:solidFill>
                <a:schemeClr val="dk1"/>
              </a:solidFill>
            </a:endParaRPr>
          </a:p>
          <a:p>
            <a:pPr indent="0" lvl="0" marL="0" marR="0" rtl="0" algn="l">
              <a:lnSpc>
                <a:spcPct val="100000"/>
              </a:lnSpc>
              <a:spcBef>
                <a:spcPts val="0"/>
              </a:spcBef>
              <a:spcAft>
                <a:spcPts val="0"/>
              </a:spcAft>
              <a:buClr>
                <a:srgbClr val="000000"/>
              </a:buClr>
              <a:buFont typeface="Arial"/>
              <a:buNone/>
            </a:pPr>
            <a:r>
              <a:t/>
            </a:r>
            <a:endParaRPr sz="4800"/>
          </a:p>
        </p:txBody>
      </p:sp>
      <p:sp>
        <p:nvSpPr>
          <p:cNvPr id="283" name="Shape 283"/>
          <p:cNvSpPr txBox="1"/>
          <p:nvPr/>
        </p:nvSpPr>
        <p:spPr>
          <a:xfrm>
            <a:off x="442875" y="1825675"/>
            <a:ext cx="8491800" cy="218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The Adapter pattern provides a different interface for a class.</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We can think about it as a cable adapter that allows you to charge a phone somewhere that has outlets in a different shape.</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Following this idea, the Adapter pattern is useful to integrate classes that couldn't be integrated due to their incompatible interfaces.</a:t>
            </a:r>
            <a:endParaRPr sz="1800">
              <a:solidFill>
                <a:schemeClr val="dk1"/>
              </a:solidFill>
              <a:highlight>
                <a:schemeClr val="lt1"/>
              </a:highlight>
            </a:endParaRPr>
          </a:p>
        </p:txBody>
      </p:sp>
      <p:pic>
        <p:nvPicPr>
          <p:cNvPr id="284" name="Shape 284"/>
          <p:cNvPicPr preferRelativeResize="0"/>
          <p:nvPr/>
        </p:nvPicPr>
        <p:blipFill rotWithShape="1">
          <a:blip r:embed="rId4">
            <a:alphaModFix/>
          </a:blip>
          <a:srcRect b="15175" l="0" r="0" t="17315"/>
          <a:stretch/>
        </p:blipFill>
        <p:spPr>
          <a:xfrm>
            <a:off x="3286125" y="4012075"/>
            <a:ext cx="2571750" cy="2186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pic>
        <p:nvPicPr>
          <p:cNvPr id="289" name="Shape 289"/>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90" name="Shape 290"/>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Font typeface="Arial"/>
              <a:buNone/>
            </a:pPr>
            <a:r>
              <a:rPr lang="en-US" sz="4800">
                <a:solidFill>
                  <a:schemeClr val="dk1"/>
                </a:solidFill>
              </a:rPr>
              <a:t>Adapter</a:t>
            </a:r>
            <a:endParaRPr>
              <a:solidFill>
                <a:schemeClr val="dk1"/>
              </a:solidFill>
            </a:endParaRPr>
          </a:p>
          <a:p>
            <a:pPr indent="0" lvl="0" marL="0" marR="0" rtl="0" algn="l">
              <a:lnSpc>
                <a:spcPct val="100000"/>
              </a:lnSpc>
              <a:spcBef>
                <a:spcPts val="0"/>
              </a:spcBef>
              <a:spcAft>
                <a:spcPts val="0"/>
              </a:spcAft>
              <a:buClr>
                <a:srgbClr val="000000"/>
              </a:buClr>
              <a:buFont typeface="Arial"/>
              <a:buNone/>
            </a:pPr>
            <a:r>
              <a:t/>
            </a:r>
            <a:endParaRPr sz="4800"/>
          </a:p>
        </p:txBody>
      </p:sp>
      <p:sp>
        <p:nvSpPr>
          <p:cNvPr id="291" name="Shape 291"/>
          <p:cNvSpPr txBox="1"/>
          <p:nvPr/>
        </p:nvSpPr>
        <p:spPr>
          <a:xfrm>
            <a:off x="442875" y="1825675"/>
            <a:ext cx="8491800" cy="892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Let’s say we have a class TestSuite which can run containing tests and call ‘before each’ and ‘after each’ test hooks(methods).</a:t>
            </a:r>
            <a:endParaRPr sz="1800">
              <a:solidFill>
                <a:schemeClr val="dk1"/>
              </a:solidFill>
              <a:highlight>
                <a:schemeClr val="lt1"/>
              </a:highlight>
            </a:endParaRPr>
          </a:p>
        </p:txBody>
      </p:sp>
      <p:pic>
        <p:nvPicPr>
          <p:cNvPr id="292" name="Shape 292"/>
          <p:cNvPicPr preferRelativeResize="0"/>
          <p:nvPr/>
        </p:nvPicPr>
        <p:blipFill>
          <a:blip r:embed="rId4">
            <a:alphaModFix/>
          </a:blip>
          <a:stretch>
            <a:fillRect/>
          </a:stretch>
        </p:blipFill>
        <p:spPr>
          <a:xfrm>
            <a:off x="2434575" y="2717875"/>
            <a:ext cx="4416350" cy="3656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pic>
        <p:nvPicPr>
          <p:cNvPr id="297" name="Shape 297"/>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98" name="Shape 298"/>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Font typeface="Arial"/>
              <a:buNone/>
            </a:pPr>
            <a:r>
              <a:rPr lang="en-US" sz="4800">
                <a:solidFill>
                  <a:schemeClr val="dk1"/>
                </a:solidFill>
              </a:rPr>
              <a:t>Adapter</a:t>
            </a:r>
            <a:endParaRPr>
              <a:solidFill>
                <a:schemeClr val="dk1"/>
              </a:solidFill>
            </a:endParaRPr>
          </a:p>
          <a:p>
            <a:pPr indent="0" lvl="0" marL="0" marR="0" rtl="0" algn="l">
              <a:lnSpc>
                <a:spcPct val="100000"/>
              </a:lnSpc>
              <a:spcBef>
                <a:spcPts val="0"/>
              </a:spcBef>
              <a:spcAft>
                <a:spcPts val="0"/>
              </a:spcAft>
              <a:buClr>
                <a:srgbClr val="000000"/>
              </a:buClr>
              <a:buFont typeface="Arial"/>
              <a:buNone/>
            </a:pPr>
            <a:r>
              <a:t/>
            </a:r>
            <a:endParaRPr sz="4800"/>
          </a:p>
        </p:txBody>
      </p:sp>
      <p:sp>
        <p:nvSpPr>
          <p:cNvPr id="299" name="Shape 299"/>
          <p:cNvSpPr txBox="1"/>
          <p:nvPr/>
        </p:nvSpPr>
        <p:spPr>
          <a:xfrm>
            <a:off x="442875" y="1825675"/>
            <a:ext cx="8491800" cy="892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Let’s say we have a class TestAdapter which provide ability to adapt instances with different interface(TestCase, TestSuite) for TestRunner.</a:t>
            </a:r>
            <a:endParaRPr sz="1800">
              <a:solidFill>
                <a:schemeClr val="dk1"/>
              </a:solidFill>
              <a:highlight>
                <a:schemeClr val="lt1"/>
              </a:highlight>
            </a:endParaRPr>
          </a:p>
        </p:txBody>
      </p:sp>
      <p:pic>
        <p:nvPicPr>
          <p:cNvPr id="300" name="Shape 300"/>
          <p:cNvPicPr preferRelativeResize="0"/>
          <p:nvPr/>
        </p:nvPicPr>
        <p:blipFill>
          <a:blip r:embed="rId4">
            <a:alphaModFix/>
          </a:blip>
          <a:stretch>
            <a:fillRect/>
          </a:stretch>
        </p:blipFill>
        <p:spPr>
          <a:xfrm>
            <a:off x="2100250" y="2717875"/>
            <a:ext cx="4943500" cy="3644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p:nvPr/>
        </p:nvSpPr>
        <p:spPr>
          <a:xfrm>
            <a:off x="685800" y="2130480"/>
            <a:ext cx="7771680" cy="14691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Font typeface="Calibri"/>
              <a:buNone/>
            </a:pPr>
            <a:r>
              <a:rPr b="0" i="0" lang="en-US" sz="4400" u="none" cap="none" strike="noStrike">
                <a:solidFill>
                  <a:srgbClr val="000000"/>
                </a:solidFill>
                <a:latin typeface="Calibri"/>
                <a:ea typeface="Calibri"/>
                <a:cs typeface="Calibri"/>
                <a:sym typeface="Calibri"/>
              </a:rPr>
              <a:t> </a:t>
            </a:r>
            <a:endParaRPr/>
          </a:p>
        </p:txBody>
      </p:sp>
      <p:sp>
        <p:nvSpPr>
          <p:cNvPr id="306" name="Shape 306"/>
          <p:cNvSpPr/>
          <p:nvPr/>
        </p:nvSpPr>
        <p:spPr>
          <a:xfrm>
            <a:off x="1371600" y="3886200"/>
            <a:ext cx="6400080" cy="17517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307" name="Shape 307"/>
          <p:cNvPicPr preferRelativeResize="0"/>
          <p:nvPr/>
        </p:nvPicPr>
        <p:blipFill rotWithShape="1">
          <a:blip r:embed="rId3">
            <a:alphaModFix/>
          </a:blip>
          <a:srcRect b="0" l="0" r="0" t="0"/>
          <a:stretch/>
        </p:blipFill>
        <p:spPr>
          <a:xfrm>
            <a:off x="-12600" y="0"/>
            <a:ext cx="9125954" cy="6821056"/>
          </a:xfrm>
          <a:prstGeom prst="rect">
            <a:avLst/>
          </a:prstGeom>
          <a:noFill/>
          <a:ln>
            <a:noFill/>
          </a:ln>
        </p:spPr>
      </p:pic>
      <p:sp>
        <p:nvSpPr>
          <p:cNvPr id="308" name="Shape 308"/>
          <p:cNvSpPr txBox="1"/>
          <p:nvPr/>
        </p:nvSpPr>
        <p:spPr>
          <a:xfrm>
            <a:off x="2747175" y="3324500"/>
            <a:ext cx="5733300" cy="66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09" name="Shape 309"/>
          <p:cNvSpPr/>
          <p:nvPr/>
        </p:nvSpPr>
        <p:spPr>
          <a:xfrm>
            <a:off x="51" y="2954650"/>
            <a:ext cx="9144000" cy="1540500"/>
          </a:xfrm>
          <a:prstGeom prst="rect">
            <a:avLst/>
          </a:prstGeom>
          <a:noFill/>
          <a:ln>
            <a:noFill/>
          </a:ln>
        </p:spPr>
        <p:txBody>
          <a:bodyPr anchorCtr="0" anchor="t" bIns="91425" lIns="90000" spcFirstLastPara="1" rIns="90000" wrap="square" tIns="91425">
            <a:noAutofit/>
          </a:bodyPr>
          <a:lstStyle/>
          <a:p>
            <a:pPr indent="0" lvl="0" marL="0" marR="0" rtl="0" algn="ctr">
              <a:lnSpc>
                <a:spcPct val="100000"/>
              </a:lnSpc>
              <a:spcBef>
                <a:spcPts val="0"/>
              </a:spcBef>
              <a:spcAft>
                <a:spcPts val="0"/>
              </a:spcAft>
              <a:buClr>
                <a:srgbClr val="FFFFFF"/>
              </a:buClr>
              <a:buFont typeface="Arial"/>
              <a:buNone/>
            </a:pPr>
            <a:r>
              <a:rPr b="0" i="0" lang="en-US" sz="4800" u="none" cap="none" strike="noStrike">
                <a:solidFill>
                  <a:srgbClr val="FFFFFF"/>
                </a:solidFill>
                <a:latin typeface="Arial"/>
                <a:ea typeface="Arial"/>
                <a:cs typeface="Arial"/>
                <a:sym typeface="Arial"/>
              </a:rPr>
              <a:t>Thanks for watching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Shape 122"/>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23" name="Shape 123"/>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What is Design Pattern?</a:t>
            </a:r>
            <a:endParaRPr/>
          </a:p>
        </p:txBody>
      </p:sp>
      <p:sp>
        <p:nvSpPr>
          <p:cNvPr id="124" name="Shape 124"/>
          <p:cNvSpPr txBox="1"/>
          <p:nvPr/>
        </p:nvSpPr>
        <p:spPr>
          <a:xfrm>
            <a:off x="442875" y="1825675"/>
            <a:ext cx="8491800" cy="4203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Design pattern is a general reusable solution to a commonly occurring problem within a given context in software design.</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It is not a finished design that can be transformed directly into source code.</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It is a description or template for how to solve a problem that can be used in many different situations.</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Design patterns are formalized best practices that the programmer can use to solve common problems when designing an application or system.</a:t>
            </a:r>
            <a:endParaRPr sz="1800">
              <a:solidFill>
                <a:schemeClr val="dk1"/>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Shape 129"/>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30" name="Shape 130"/>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Design Pattern. Classification</a:t>
            </a:r>
            <a:endParaRPr/>
          </a:p>
        </p:txBody>
      </p:sp>
      <p:sp>
        <p:nvSpPr>
          <p:cNvPr id="131" name="Shape 131"/>
          <p:cNvSpPr txBox="1"/>
          <p:nvPr/>
        </p:nvSpPr>
        <p:spPr>
          <a:xfrm>
            <a:off x="442875" y="1825675"/>
            <a:ext cx="8491800" cy="4203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Creational</a:t>
            </a:r>
            <a:endParaRPr sz="1800">
              <a:solidFill>
                <a:schemeClr val="dk1"/>
              </a:solidFill>
              <a:highlight>
                <a:schemeClr val="lt1"/>
              </a:highlight>
            </a:endParaRPr>
          </a:p>
          <a:p>
            <a:pPr indent="-342900" lvl="1" marL="9144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Creational patterns are ones that create objects for you, rather than having you instantiate objects directly. This gives your program more flexibility in deciding which objects need to be created for a given case.</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Structural</a:t>
            </a:r>
            <a:endParaRPr sz="1800">
              <a:solidFill>
                <a:schemeClr val="dk1"/>
              </a:solidFill>
              <a:highlight>
                <a:schemeClr val="lt1"/>
              </a:highlight>
            </a:endParaRPr>
          </a:p>
          <a:p>
            <a:pPr indent="-342900" lvl="1" marL="9144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These use inheritance to compose interfaces and define ways to compose objects to obtain new functionality.</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Behavioral</a:t>
            </a:r>
            <a:endParaRPr sz="1800">
              <a:solidFill>
                <a:schemeClr val="dk1"/>
              </a:solidFill>
              <a:highlight>
                <a:schemeClr val="lt1"/>
              </a:highlight>
            </a:endParaRPr>
          </a:p>
          <a:p>
            <a:pPr indent="-342900" lvl="1" marL="9144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Most of these design patterns are specifically concerned with communication between objects.</a:t>
            </a:r>
            <a:endParaRPr sz="1800">
              <a:solidFill>
                <a:schemeClr val="dk1"/>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id="136" name="Shape 136"/>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37" name="Shape 137"/>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Singleton</a:t>
            </a:r>
            <a:endParaRPr/>
          </a:p>
        </p:txBody>
      </p:sp>
      <p:sp>
        <p:nvSpPr>
          <p:cNvPr id="138" name="Shape 138"/>
          <p:cNvSpPr txBox="1"/>
          <p:nvPr/>
        </p:nvSpPr>
        <p:spPr>
          <a:xfrm>
            <a:off x="442875" y="1825675"/>
            <a:ext cx="8491800" cy="4203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Singleton pattern is a software design pattern that restricts the instantiation of a class to one object.</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The Singleton design pattern solves problems like</a:t>
            </a:r>
            <a:endParaRPr sz="1800">
              <a:solidFill>
                <a:schemeClr val="dk1"/>
              </a:solidFill>
              <a:highlight>
                <a:schemeClr val="lt1"/>
              </a:highlight>
            </a:endParaRPr>
          </a:p>
          <a:p>
            <a:pPr indent="-342900" lvl="1" marL="9144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How can it be ensured that a class has only one instance?</a:t>
            </a:r>
            <a:endParaRPr sz="1800">
              <a:solidFill>
                <a:schemeClr val="dk1"/>
              </a:solidFill>
              <a:highlight>
                <a:schemeClr val="lt1"/>
              </a:highlight>
            </a:endParaRPr>
          </a:p>
          <a:p>
            <a:pPr indent="-342900" lvl="1" marL="9144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How can the sole instance of a class be accessed easily?</a:t>
            </a:r>
            <a:endParaRPr sz="1800">
              <a:solidFill>
                <a:schemeClr val="dk1"/>
              </a:solidFill>
              <a:highlight>
                <a:schemeClr val="lt1"/>
              </a:highlight>
            </a:endParaRPr>
          </a:p>
          <a:p>
            <a:pPr indent="-342900" lvl="1" marL="9144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How can a class control its instantiation?</a:t>
            </a:r>
            <a:endParaRPr sz="1800">
              <a:solidFill>
                <a:schemeClr val="dk1"/>
              </a:solidFill>
              <a:highlight>
                <a:schemeClr val="lt1"/>
              </a:highlight>
            </a:endParaRPr>
          </a:p>
          <a:p>
            <a:pPr indent="-342900" lvl="1" marL="9144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How can the number of instances of a class be restricted?</a:t>
            </a:r>
            <a:endParaRPr sz="1800">
              <a:solidFill>
                <a:schemeClr val="dk1"/>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Shape 143"/>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44" name="Shape 144"/>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Singleton</a:t>
            </a:r>
            <a:endParaRPr/>
          </a:p>
        </p:txBody>
      </p:sp>
      <p:pic>
        <p:nvPicPr>
          <p:cNvPr id="145" name="Shape 145"/>
          <p:cNvPicPr preferRelativeResize="0"/>
          <p:nvPr/>
        </p:nvPicPr>
        <p:blipFill>
          <a:blip r:embed="rId4">
            <a:alphaModFix/>
          </a:blip>
          <a:stretch>
            <a:fillRect/>
          </a:stretch>
        </p:blipFill>
        <p:spPr>
          <a:xfrm>
            <a:off x="932550" y="2048125"/>
            <a:ext cx="7277100" cy="3448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id="150" name="Shape 150"/>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51" name="Shape 151"/>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Singleton. Logger</a:t>
            </a:r>
            <a:endParaRPr/>
          </a:p>
        </p:txBody>
      </p:sp>
      <p:pic>
        <p:nvPicPr>
          <p:cNvPr id="152" name="Shape 152"/>
          <p:cNvPicPr preferRelativeResize="0"/>
          <p:nvPr/>
        </p:nvPicPr>
        <p:blipFill>
          <a:blip r:embed="rId4">
            <a:alphaModFix/>
          </a:blip>
          <a:stretch>
            <a:fillRect/>
          </a:stretch>
        </p:blipFill>
        <p:spPr>
          <a:xfrm>
            <a:off x="3935650" y="1825663"/>
            <a:ext cx="4953000" cy="4038600"/>
          </a:xfrm>
          <a:prstGeom prst="rect">
            <a:avLst/>
          </a:prstGeom>
          <a:noFill/>
          <a:ln>
            <a:noFill/>
          </a:ln>
        </p:spPr>
      </p:pic>
      <p:pic>
        <p:nvPicPr>
          <p:cNvPr id="153" name="Shape 153"/>
          <p:cNvPicPr preferRelativeResize="0"/>
          <p:nvPr/>
        </p:nvPicPr>
        <p:blipFill>
          <a:blip r:embed="rId5">
            <a:alphaModFix/>
          </a:blip>
          <a:stretch>
            <a:fillRect/>
          </a:stretch>
        </p:blipFill>
        <p:spPr>
          <a:xfrm>
            <a:off x="396838" y="2640050"/>
            <a:ext cx="3305175" cy="2409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Shape 158"/>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59" name="Shape 159"/>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Singleton. Config Provider</a:t>
            </a:r>
            <a:endParaRPr/>
          </a:p>
        </p:txBody>
      </p:sp>
      <p:pic>
        <p:nvPicPr>
          <p:cNvPr id="160" name="Shape 160"/>
          <p:cNvPicPr preferRelativeResize="0"/>
          <p:nvPr/>
        </p:nvPicPr>
        <p:blipFill>
          <a:blip r:embed="rId4">
            <a:alphaModFix/>
          </a:blip>
          <a:stretch>
            <a:fillRect/>
          </a:stretch>
        </p:blipFill>
        <p:spPr>
          <a:xfrm>
            <a:off x="1471788" y="1825675"/>
            <a:ext cx="6341924" cy="4149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Shape 165"/>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66" name="Shape 166"/>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Factory</a:t>
            </a:r>
            <a:endParaRPr/>
          </a:p>
        </p:txBody>
      </p:sp>
      <p:sp>
        <p:nvSpPr>
          <p:cNvPr id="167" name="Shape 167"/>
          <p:cNvSpPr txBox="1"/>
          <p:nvPr/>
        </p:nvSpPr>
        <p:spPr>
          <a:xfrm>
            <a:off x="442875" y="1825675"/>
            <a:ext cx="8491800" cy="4203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1"/>
              </a:buClr>
              <a:buSzPts val="1800"/>
              <a:buFont typeface="Arial"/>
              <a:buChar char="●"/>
            </a:pPr>
            <a:r>
              <a:rPr lang="en-US" sz="1800">
                <a:solidFill>
                  <a:schemeClr val="dk1"/>
                </a:solidFill>
                <a:highlight>
                  <a:schemeClr val="lt1"/>
                </a:highlight>
              </a:rPr>
              <a:t>What is factory pattern all about?</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It introduces abstraction.</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In other words: helps software developers with the problem of creating objects without knowing exact class of the object that will be created.</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It gives you a lot more flexibility when it comes time to change the application (i.e. you can create new implementations without changing the dependent code)</a:t>
            </a:r>
            <a:endParaRPr sz="1800">
              <a:solidFill>
                <a:schemeClr val="dk1"/>
              </a:solidFill>
              <a:highlight>
                <a:schemeClr val="lt1"/>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