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5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50" y="2345053"/>
            <a:ext cx="5893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4800">
                <a:solidFill>
                  <a:srgbClr val="FFFFFF"/>
                </a:solidFill>
              </a:rPr>
              <a:t>Python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i="1" lang="en-US" sz="2400">
                <a:solidFill>
                  <a:srgbClr val="FFFFFF"/>
                </a:solidFill>
              </a:rPr>
              <a:t>7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400">
                <a:solidFill>
                  <a:schemeClr val="lt1"/>
                </a:solidFill>
              </a:rPr>
              <a:t>Functional testing. Integration testing. Unit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Integration Tests 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50" y="1825675"/>
            <a:ext cx="5928101" cy="4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Integration</a:t>
            </a:r>
            <a:r>
              <a:rPr lang="en-US" sz="4800"/>
              <a:t> Tests 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Integration tests demonstrate that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different parts of a system work together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in the real-life environment.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They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validate complex scenarios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(we can think of integration tests as a user performing some high-level operation within our system), and usually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require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external resources, like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databases or web servers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, to be present.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Difference between unit and integration tests: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unit test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verifies the behavior of small part of the application, isolated from the environment and other parts.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integration test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covers interactions between different components, in the close-to-real-life environment, and requires additional setup and teardown phases.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Unit vs. Integration Tests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875" y="2092100"/>
            <a:ext cx="54197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Unit vs. Integration Tests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450" y="2129513"/>
            <a:ext cx="46005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 vs. </a:t>
            </a:r>
            <a:r>
              <a:rPr lang="en-US" sz="4800"/>
              <a:t>Integration Tests 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reasonable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combination of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unit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integration tests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ensures that every single unit works correctly, independently from others, and that all these units play nicely when integrated, giving us a high level of confidence that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whole system works as expected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But if writing a test for some class requires external resources like web services or databases to be present, something is not right — that means bad design.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There is no ability to inject fake dependency to your class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If this class is yours - remember SOLID. Use DIP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Tests Best Practices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Single Responsibility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Self-descriptive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No conditional logic or loops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No exception handling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Informative Assertion messages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No test logic in production code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Separation per business module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Unittest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42875" y="1825675"/>
            <a:ext cx="84918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Unittest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built-in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Python’s testing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framework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Unittest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supports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some important concepts in an object-oriented way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fixture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- represents the preparation needed to perform one or more tests, and any associate cleanup actions.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case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- individual unit of testing. It checks for a specific response to a particular set of inputs.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suite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- collection of test cases, test suites, or both. It is used to aggregate tests that should be executed together.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runner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- component which orchestrates the execution of tests and provides the outcome to the user.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Let’s cover following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50" y="1825675"/>
            <a:ext cx="3847225" cy="403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550" y="2895600"/>
            <a:ext cx="42291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Test Case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075" y="1939963"/>
            <a:ext cx="52673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Test Case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1939975"/>
            <a:ext cx="6381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5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OVERVIEW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Functional testing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Testing levels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Unit Tests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Integration Tests</a:t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US" sz="1800">
                <a:solidFill>
                  <a:srgbClr val="222222"/>
                </a:solidFill>
              </a:rPr>
              <a:t>Testing frameworks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Unittest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Doctest</a:t>
            </a:r>
            <a:endParaRPr sz="1800">
              <a:solidFill>
                <a:srgbClr val="222222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US" sz="1800">
                <a:solidFill>
                  <a:srgbClr val="222222"/>
                </a:solidFill>
              </a:rPr>
              <a:t>Pytest</a:t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organize tests?</a:t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7817"/>
          <a:stretch/>
        </p:blipFill>
        <p:spPr>
          <a:xfrm>
            <a:off x="1875350" y="2251799"/>
            <a:ext cx="2114550" cy="25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775" y="2724150"/>
            <a:ext cx="33528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run tests?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650" y="2625688"/>
            <a:ext cx="31908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550" y="3725913"/>
            <a:ext cx="62484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How to run tests?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50" y="1938338"/>
            <a:ext cx="780097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Shape 261"/>
          <p:cNvCxnSpPr/>
          <p:nvPr/>
        </p:nvCxnSpPr>
        <p:spPr>
          <a:xfrm>
            <a:off x="965400" y="1994550"/>
            <a:ext cx="6285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Unittest. Result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442875" y="1825675"/>
            <a:ext cx="84918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Running a test results in one of three outcomes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Success (expected result)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Failure (unexpected result)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Error (error running the test)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Test Suite</a:t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963" y="2047875"/>
            <a:ext cx="65055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Test Suite</a:t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688" y="1939975"/>
            <a:ext cx="40481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Unittest. Decorators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588" y="1957375"/>
            <a:ext cx="56483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396850" y="933475"/>
            <a:ext cx="8491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Doctest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39963"/>
            <a:ext cx="4560750" cy="3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 b="0" l="0" r="30191" t="0"/>
          <a:stretch/>
        </p:blipFill>
        <p:spPr>
          <a:xfrm>
            <a:off x="5271425" y="2634063"/>
            <a:ext cx="36172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42875" y="1825675"/>
            <a:ext cx="84918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Do less work when testing app, but be just as expressive, just as elegant, and just as readable.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pytest testing framework helps you write tests quickly and keep them readable and maintainable - with no boilerplate code.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Pytest can run unittest TestCase and combined test suits (see example with TestLoader).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pytest test_unittest_testcase_fibonacci.py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25" y="4963663"/>
            <a:ext cx="14287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Pytest. Unittest TestCase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1939975"/>
            <a:ext cx="6381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What is Functional Testing?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Functional testing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a type of testing which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verifies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that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each function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software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application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operates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conformance with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requirement specification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This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testing mainly involves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black box testing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and it is not concerned about the source code of the application.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Each and every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functionality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of the system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is tested by providing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appropriate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input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verifying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output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comparing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actual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results with the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expected results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The same for Pytest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200" y="2109775"/>
            <a:ext cx="42957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Pytest. How to run?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75" y="1980500"/>
            <a:ext cx="8216550" cy="36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 Fixtures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442875" y="1825675"/>
            <a:ext cx="84918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Although unittest does allow us to have setup and teardown, pytest extends this quite a bit. We can add specific code to run: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at the beginning and end of a module of test code (setup_module/teardown_module)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at the beginning and end of a class of test methods (setup_class/teardown_class)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alternate style of the class level fixtures (setup/teardown)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before and after a test method call (setup_method/teardown_method)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 Extended Fixtures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442875" y="1825675"/>
            <a:ext cx="84918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What should we do if fixture is needed only for some tests?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Here is the place where extended fixture come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What is an extended fixture?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Fixture functions are created by marking them with the @pytest.fixture decorator.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Test functions that require fixtures should accept them as arguments.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Fixtures may be used by other fixtures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Fixtures can return result and may be used by other fixtures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 Extended Fixtures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625" y="1995475"/>
            <a:ext cx="51149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 Extended Fixtures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313" y="1898550"/>
            <a:ext cx="49815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396850" y="933475"/>
            <a:ext cx="8592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Pytest. </a:t>
            </a:r>
            <a:r>
              <a:rPr lang="en-US" sz="4800">
                <a:solidFill>
                  <a:schemeClr val="dk1"/>
                </a:solidFill>
              </a:rPr>
              <a:t>Parameterized</a:t>
            </a:r>
            <a:r>
              <a:rPr lang="en-US" sz="4800">
                <a:solidFill>
                  <a:schemeClr val="dk1"/>
                </a:solidFill>
              </a:rPr>
              <a:t> Test Fn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875" y="2147875"/>
            <a:ext cx="5048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396850" y="933475"/>
            <a:ext cx="85923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Pytest. Parameterized Fixtures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200" y="2038350"/>
            <a:ext cx="49815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 Fixtures. conftest.py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442875" y="1825675"/>
            <a:ext cx="84918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It is best practice to define commonly used fixtures in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conftest.py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file.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Pytest automatically imports this file.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All fixtures defined in this file are available automatically, without import statement.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Pytest. Marks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442875" y="1825675"/>
            <a:ext cx="84918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Pytest support “marks”.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They are available as mark’s class decorators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@pytest.mark.parametrize - need to parametrize tests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@pytest.mark.xfail - provide ability to mark test to be failed as expected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@pytest.mark.skipif - provide ability to skip test by some condition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@pytest.mark.usefixtures - provide ability to enumerate all fixtures which will be used in test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Custom marks also available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 It can be useful when we need to mark some tests and run them separately. For example @pytest.mark.critical. We can run marked test: pytest -s -v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-m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'critical'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test_fibonacci.py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Black Box vs White Box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25" y="2015700"/>
            <a:ext cx="7775350" cy="40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4242" l="0" r="0" t="0"/>
          <a:stretch/>
        </p:blipFill>
        <p:spPr>
          <a:xfrm>
            <a:off x="2261500" y="1718862"/>
            <a:ext cx="4762500" cy="3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25954" cy="682105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Black Box</a:t>
            </a:r>
            <a:r>
              <a:rPr lang="en-US" sz="4800"/>
              <a:t> vs White Box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50" y="2324425"/>
            <a:ext cx="47625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Testing levels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737" y="1825675"/>
            <a:ext cx="5328026" cy="4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 Tests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Essentially,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unit test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a method that instantiates a small portion of our application and verifies its behavior independently from other parts.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Usually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 unit test is code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written by a developer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that tests as small a piece of functionality (the unit) as possible.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One function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may have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multiple unit tests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according to the usage and outputs of the function.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 Tests 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42875" y="1825675"/>
            <a:ext cx="84918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purpose of a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unit test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is to verify the behavior of a relatively small piece of software, independently from other parts.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Unit tests are narrow in scope, and allow us to cover all cases, ensuring that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</a:rPr>
              <a:t>every single part works correctly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Tests ensure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code meets expectations and specifications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Does what it says it should do.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The code continues to meet expectations over time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Avoiding regression.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96850" y="933475"/>
            <a:ext cx="84918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/>
              <a:t>Unit Tests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000" y="1825663"/>
            <a:ext cx="66675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