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68580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slide" Target="slides/slide43.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lstStyle>
            <a:lvl1pPr indent="-298450" lvl="0" marL="457200" marR="0" rtl="0" algn="l">
              <a:spcBef>
                <a:spcPts val="0"/>
              </a:spcBef>
              <a:spcAft>
                <a:spcPts val="0"/>
              </a:spcAft>
              <a:buSzPts val="1100"/>
              <a:buFont typeface="Arial"/>
              <a:buChar char="●"/>
              <a:defRPr b="0" i="0" sz="1100" u="none" cap="none" strike="noStrike"/>
            </a:lvl1pPr>
            <a:lvl2pPr indent="-298450" lvl="1" marL="914400" marR="0" rtl="0" algn="l">
              <a:spcBef>
                <a:spcPts val="0"/>
              </a:spcBef>
              <a:spcAft>
                <a:spcPts val="0"/>
              </a:spcAft>
              <a:buSzPts val="1100"/>
              <a:buFont typeface="Arial"/>
              <a:buChar char="○"/>
              <a:defRPr b="0" i="0" sz="1100" u="none" cap="none" strike="noStrike"/>
            </a:lvl2pPr>
            <a:lvl3pPr indent="-298450" lvl="2" marL="1371600" marR="0" rtl="0" algn="l">
              <a:spcBef>
                <a:spcPts val="0"/>
              </a:spcBef>
              <a:spcAft>
                <a:spcPts val="0"/>
              </a:spcAft>
              <a:buSzPts val="1100"/>
              <a:buFont typeface="Arial"/>
              <a:buChar char="■"/>
              <a:defRPr b="0" i="0" sz="1100" u="none" cap="none" strike="noStrike"/>
            </a:lvl3pPr>
            <a:lvl4pPr indent="-298450" lvl="3" marL="1828800" marR="0" rtl="0" algn="l">
              <a:spcBef>
                <a:spcPts val="0"/>
              </a:spcBef>
              <a:spcAft>
                <a:spcPts val="0"/>
              </a:spcAft>
              <a:buSzPts val="1100"/>
              <a:buFont typeface="Arial"/>
              <a:buChar char="●"/>
              <a:defRPr b="0" i="0" sz="1100" u="none" cap="none" strike="noStrike"/>
            </a:lvl4pPr>
            <a:lvl5pPr indent="-298450" lvl="4" marL="2286000" marR="0" rtl="0" algn="l">
              <a:spcBef>
                <a:spcPts val="0"/>
              </a:spcBef>
              <a:spcAft>
                <a:spcPts val="0"/>
              </a:spcAft>
              <a:buSzPts val="1100"/>
              <a:buFont typeface="Arial"/>
              <a:buChar char="○"/>
              <a:defRPr b="0" i="0" sz="1100" u="none" cap="none" strike="noStrike"/>
            </a:lvl5pPr>
            <a:lvl6pPr indent="-298450" lvl="5" marL="2743200" marR="0" rtl="0" algn="l">
              <a:spcBef>
                <a:spcPts val="0"/>
              </a:spcBef>
              <a:spcAft>
                <a:spcPts val="0"/>
              </a:spcAft>
              <a:buSzPts val="1100"/>
              <a:buFont typeface="Arial"/>
              <a:buChar char="■"/>
              <a:defRPr b="0" i="0" sz="1100" u="none" cap="none" strike="noStrike"/>
            </a:lvl6pPr>
            <a:lvl7pPr indent="-298450" lvl="6" marL="3200400" marR="0" rtl="0" algn="l">
              <a:spcBef>
                <a:spcPts val="0"/>
              </a:spcBef>
              <a:spcAft>
                <a:spcPts val="0"/>
              </a:spcAft>
              <a:buSzPts val="1100"/>
              <a:buFont typeface="Arial"/>
              <a:buChar char="●"/>
              <a:defRPr b="0" i="0" sz="1100" u="none" cap="none" strike="noStrike"/>
            </a:lvl7pPr>
            <a:lvl8pPr indent="-298450" lvl="7" marL="3657600" marR="0" rtl="0" algn="l">
              <a:spcBef>
                <a:spcPts val="0"/>
              </a:spcBef>
              <a:spcAft>
                <a:spcPts val="0"/>
              </a:spcAft>
              <a:buSzPts val="1100"/>
              <a:buFont typeface="Arial"/>
              <a:buChar char="○"/>
              <a:defRPr b="0" i="0" sz="1100" u="none" cap="none" strike="noStrike"/>
            </a:lvl8pPr>
            <a:lvl9pPr indent="-298450" lvl="8" marL="4114800" marR="0" rtl="0" algn="l">
              <a:spcBef>
                <a:spcPts val="0"/>
              </a:spcBef>
              <a:spcAft>
                <a:spcPts val="0"/>
              </a:spcAft>
              <a:buSzPts val="1100"/>
              <a:buFont typeface="Arial"/>
              <a:buChar char="■"/>
              <a:defRPr b="0" i="0" sz="11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05" name="Shape 105"/>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69" name="Shape 169"/>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76" name="Shape 176"/>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83" name="Shape 18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90" name="Shape 190"/>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97" name="Shape 197"/>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04" name="Shape 204"/>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11" name="Shape 211"/>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18" name="Shape 218"/>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25" name="Shape 22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32" name="Shape 232"/>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13" name="Shape 11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41" name="Shape 241"/>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49" name="Shape 249"/>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57" name="Shape 257"/>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65" name="Shape 26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72" name="Shape 272"/>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79" name="Shape 279"/>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86" name="Shape 286"/>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293" name="Shape 29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00" name="Shape 300"/>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07" name="Shape 307"/>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20" name="Shape 120"/>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14" name="Shape 314"/>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21" name="Shape 321"/>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28" name="Shape 328"/>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35" name="Shape 33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42" name="Shape 342"/>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Shape 348"/>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49" name="Shape 349"/>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Shape 355"/>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56" name="Shape 356"/>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63" name="Shape 363"/>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Shape 369"/>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70" name="Shape 370"/>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77" name="Shape 377"/>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27" name="Shape 127"/>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Shape 383"/>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84" name="Shape 384"/>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Shape 390"/>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91" name="Shape 391"/>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Shape 397"/>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398" name="Shape 398"/>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Shape 404"/>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405" name="Shape 405"/>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34" name="Shape 134"/>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41" name="Shape 141"/>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48" name="Shape 148"/>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55" name="Shape 155"/>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txBox="1"/>
          <p:nvPr>
            <p:ph idx="1" type="body"/>
          </p:nvPr>
        </p:nvSpPr>
        <p:spPr>
          <a:xfrm>
            <a:off x="755950" y="5078600"/>
            <a:ext cx="6047700" cy="48114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
        <p:nvSpPr>
          <p:cNvPr id="162" name="Shape 162"/>
          <p:cNvSpPr/>
          <p:nvPr>
            <p:ph idx="2" type="sldImg"/>
          </p:nvPr>
        </p:nvSpPr>
        <p:spPr>
          <a:xfrm>
            <a:off x="1260175" y="801875"/>
            <a:ext cx="5040000" cy="40095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8" name="Shape 8"/>
        <p:cNvGrpSpPr/>
        <p:nvPr/>
      </p:nvGrpSpPr>
      <p:grpSpPr>
        <a:xfrm>
          <a:off x="0" y="0"/>
          <a:ext cx="0" cy="0"/>
          <a:chOff x="0" y="0"/>
          <a:chExt cx="0" cy="0"/>
        </a:xfrm>
      </p:grpSpPr>
      <p:sp>
        <p:nvSpPr>
          <p:cNvPr id="9" name="Shape 9"/>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10" name="Shape 10"/>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38" name="Shape 38"/>
        <p:cNvGrpSpPr/>
        <p:nvPr/>
      </p:nvGrpSpPr>
      <p:grpSpPr>
        <a:xfrm>
          <a:off x="0" y="0"/>
          <a:ext cx="0" cy="0"/>
          <a:chOff x="0" y="0"/>
          <a:chExt cx="0" cy="0"/>
        </a:xfrm>
      </p:grpSpPr>
      <p:sp>
        <p:nvSpPr>
          <p:cNvPr id="39" name="Shape 39"/>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40" name="Shape 40"/>
          <p:cNvSpPr txBox="1"/>
          <p:nvPr>
            <p:ph idx="1" type="body"/>
          </p:nvPr>
        </p:nvSpPr>
        <p:spPr>
          <a:xfrm>
            <a:off x="457200" y="1604520"/>
            <a:ext cx="822924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41" name="Shape 41"/>
          <p:cNvSpPr txBox="1"/>
          <p:nvPr>
            <p:ph idx="2" type="body"/>
          </p:nvPr>
        </p:nvSpPr>
        <p:spPr>
          <a:xfrm>
            <a:off x="457200" y="3682080"/>
            <a:ext cx="822924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2" name="Shape 42"/>
        <p:cNvGrpSpPr/>
        <p:nvPr/>
      </p:nvGrpSpPr>
      <p:grpSpPr>
        <a:xfrm>
          <a:off x="0" y="0"/>
          <a:ext cx="0" cy="0"/>
          <a:chOff x="0" y="0"/>
          <a:chExt cx="0" cy="0"/>
        </a:xfrm>
      </p:grpSpPr>
      <p:sp>
        <p:nvSpPr>
          <p:cNvPr id="43" name="Shape 43"/>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44" name="Shape 44"/>
          <p:cNvSpPr txBox="1"/>
          <p:nvPr>
            <p:ph idx="1" type="body"/>
          </p:nvPr>
        </p:nvSpPr>
        <p:spPr>
          <a:xfrm>
            <a:off x="45720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45" name="Shape 45"/>
          <p:cNvSpPr txBox="1"/>
          <p:nvPr>
            <p:ph idx="2" type="body"/>
          </p:nvPr>
        </p:nvSpPr>
        <p:spPr>
          <a:xfrm>
            <a:off x="467424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46" name="Shape 46"/>
          <p:cNvSpPr txBox="1"/>
          <p:nvPr>
            <p:ph idx="3" type="body"/>
          </p:nvPr>
        </p:nvSpPr>
        <p:spPr>
          <a:xfrm>
            <a:off x="4674240" y="368208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47" name="Shape 47"/>
          <p:cNvSpPr txBox="1"/>
          <p:nvPr>
            <p:ph idx="4" type="body"/>
          </p:nvPr>
        </p:nvSpPr>
        <p:spPr>
          <a:xfrm>
            <a:off x="457200" y="368208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48" name="Shape 48"/>
        <p:cNvGrpSpPr/>
        <p:nvPr/>
      </p:nvGrpSpPr>
      <p:grpSpPr>
        <a:xfrm>
          <a:off x="0" y="0"/>
          <a:ext cx="0" cy="0"/>
          <a:chOff x="0" y="0"/>
          <a:chExt cx="0" cy="0"/>
        </a:xfrm>
      </p:grpSpPr>
      <p:sp>
        <p:nvSpPr>
          <p:cNvPr id="49" name="Shape 49"/>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50" name="Shape 50"/>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51" name="Shape 51"/>
          <p:cNvSpPr txBox="1"/>
          <p:nvPr>
            <p:ph idx="2"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pic>
        <p:nvPicPr>
          <p:cNvPr id="52" name="Shape 52"/>
          <p:cNvPicPr preferRelativeResize="0"/>
          <p:nvPr/>
        </p:nvPicPr>
        <p:blipFill rotWithShape="1">
          <a:blip r:embed="rId2">
            <a:alphaModFix/>
          </a:blip>
          <a:srcRect b="0" l="0" r="0" t="0"/>
          <a:stretch/>
        </p:blipFill>
        <p:spPr>
          <a:xfrm>
            <a:off x="2079000" y="1604520"/>
            <a:ext cx="4983757" cy="3976949"/>
          </a:xfrm>
          <a:prstGeom prst="rect">
            <a:avLst/>
          </a:prstGeom>
          <a:noFill/>
          <a:ln>
            <a:noFill/>
          </a:ln>
        </p:spPr>
      </p:pic>
      <p:pic>
        <p:nvPicPr>
          <p:cNvPr id="53" name="Shape 53"/>
          <p:cNvPicPr preferRelativeResize="0"/>
          <p:nvPr/>
        </p:nvPicPr>
        <p:blipFill rotWithShape="1">
          <a:blip r:embed="rId2">
            <a:alphaModFix/>
          </a:blip>
          <a:srcRect b="0" l="0" r="0" t="0"/>
          <a:stretch/>
        </p:blipFill>
        <p:spPr>
          <a:xfrm>
            <a:off x="2079000" y="1604520"/>
            <a:ext cx="4983757" cy="397694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57" name="Shape 5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58" name="Shape 58"/>
        <p:cNvGrpSpPr/>
        <p:nvPr/>
      </p:nvGrpSpPr>
      <p:grpSpPr>
        <a:xfrm>
          <a:off x="0" y="0"/>
          <a:ext cx="0" cy="0"/>
          <a:chOff x="0" y="0"/>
          <a:chExt cx="0" cy="0"/>
        </a:xfrm>
      </p:grpSpPr>
      <p:sp>
        <p:nvSpPr>
          <p:cNvPr id="59" name="Shape 59"/>
          <p:cNvSpPr txBox="1"/>
          <p:nvPr>
            <p:ph type="title"/>
          </p:nvPr>
        </p:nvSpPr>
        <p:spPr>
          <a:xfrm>
            <a:off x="685800" y="2130480"/>
            <a:ext cx="7771800" cy="1469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60" name="Shape 60"/>
          <p:cNvSpPr txBox="1"/>
          <p:nvPr>
            <p:ph idx="1" type="subTitle"/>
          </p:nvPr>
        </p:nvSpPr>
        <p:spPr>
          <a:xfrm>
            <a:off x="457200" y="1604520"/>
            <a:ext cx="8229300" cy="39774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1" name="Shape 61"/>
        <p:cNvGrpSpPr/>
        <p:nvPr/>
      </p:nvGrpSpPr>
      <p:grpSpPr>
        <a:xfrm>
          <a:off x="0" y="0"/>
          <a:ext cx="0" cy="0"/>
          <a:chOff x="0" y="0"/>
          <a:chExt cx="0" cy="0"/>
        </a:xfrm>
      </p:grpSpPr>
      <p:sp>
        <p:nvSpPr>
          <p:cNvPr id="62" name="Shape 62"/>
          <p:cNvSpPr txBox="1"/>
          <p:nvPr>
            <p:ph type="title"/>
          </p:nvPr>
        </p:nvSpPr>
        <p:spPr>
          <a:xfrm>
            <a:off x="685800" y="2130480"/>
            <a:ext cx="7771800" cy="1469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63" name="Shape 63"/>
          <p:cNvSpPr txBox="1"/>
          <p:nvPr>
            <p:ph idx="1" type="body"/>
          </p:nvPr>
        </p:nvSpPr>
        <p:spPr>
          <a:xfrm>
            <a:off x="457200" y="1604520"/>
            <a:ext cx="8229300" cy="39774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64" name="Shape 64"/>
        <p:cNvGrpSpPr/>
        <p:nvPr/>
      </p:nvGrpSpPr>
      <p:grpSpPr>
        <a:xfrm>
          <a:off x="0" y="0"/>
          <a:ext cx="0" cy="0"/>
          <a:chOff x="0" y="0"/>
          <a:chExt cx="0" cy="0"/>
        </a:xfrm>
      </p:grpSpPr>
      <p:sp>
        <p:nvSpPr>
          <p:cNvPr id="65" name="Shape 65"/>
          <p:cNvSpPr txBox="1"/>
          <p:nvPr>
            <p:ph type="title"/>
          </p:nvPr>
        </p:nvSpPr>
        <p:spPr>
          <a:xfrm>
            <a:off x="685800" y="2130480"/>
            <a:ext cx="7771800" cy="1469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66" name="Shape 66"/>
          <p:cNvSpPr txBox="1"/>
          <p:nvPr>
            <p:ph idx="1" type="body"/>
          </p:nvPr>
        </p:nvSpPr>
        <p:spPr>
          <a:xfrm>
            <a:off x="457200" y="1604520"/>
            <a:ext cx="4015800" cy="39774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67" name="Shape 67"/>
          <p:cNvSpPr txBox="1"/>
          <p:nvPr>
            <p:ph idx="2" type="body"/>
          </p:nvPr>
        </p:nvSpPr>
        <p:spPr>
          <a:xfrm>
            <a:off x="4674240" y="1604520"/>
            <a:ext cx="4015800" cy="39774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8" name="Shape 68"/>
        <p:cNvGrpSpPr/>
        <p:nvPr/>
      </p:nvGrpSpPr>
      <p:grpSpPr>
        <a:xfrm>
          <a:off x="0" y="0"/>
          <a:ext cx="0" cy="0"/>
          <a:chOff x="0" y="0"/>
          <a:chExt cx="0" cy="0"/>
        </a:xfrm>
      </p:grpSpPr>
      <p:sp>
        <p:nvSpPr>
          <p:cNvPr id="69" name="Shape 69"/>
          <p:cNvSpPr txBox="1"/>
          <p:nvPr>
            <p:ph type="title"/>
          </p:nvPr>
        </p:nvSpPr>
        <p:spPr>
          <a:xfrm>
            <a:off x="685800" y="2130480"/>
            <a:ext cx="7771800" cy="1469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0" name="Shape 70"/>
        <p:cNvGrpSpPr/>
        <p:nvPr/>
      </p:nvGrpSpPr>
      <p:grpSpPr>
        <a:xfrm>
          <a:off x="0" y="0"/>
          <a:ext cx="0" cy="0"/>
          <a:chOff x="0" y="0"/>
          <a:chExt cx="0" cy="0"/>
        </a:xfrm>
      </p:grpSpPr>
      <p:sp>
        <p:nvSpPr>
          <p:cNvPr id="71" name="Shape 71"/>
          <p:cNvSpPr txBox="1"/>
          <p:nvPr>
            <p:ph idx="1" type="subTitle"/>
          </p:nvPr>
        </p:nvSpPr>
        <p:spPr>
          <a:xfrm>
            <a:off x="685800" y="2130480"/>
            <a:ext cx="7771800" cy="68115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72" name="Shape 72"/>
        <p:cNvGrpSpPr/>
        <p:nvPr/>
      </p:nvGrpSpPr>
      <p:grpSpPr>
        <a:xfrm>
          <a:off x="0" y="0"/>
          <a:ext cx="0" cy="0"/>
          <a:chOff x="0" y="0"/>
          <a:chExt cx="0" cy="0"/>
        </a:xfrm>
      </p:grpSpPr>
      <p:sp>
        <p:nvSpPr>
          <p:cNvPr id="73" name="Shape 73"/>
          <p:cNvSpPr txBox="1"/>
          <p:nvPr>
            <p:ph type="title"/>
          </p:nvPr>
        </p:nvSpPr>
        <p:spPr>
          <a:xfrm>
            <a:off x="685800" y="2130480"/>
            <a:ext cx="7771800" cy="1469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74" name="Shape 74"/>
          <p:cNvSpPr txBox="1"/>
          <p:nvPr>
            <p:ph idx="1" type="body"/>
          </p:nvPr>
        </p:nvSpPr>
        <p:spPr>
          <a:xfrm>
            <a:off x="457200" y="1604520"/>
            <a:ext cx="4015800" cy="1896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75" name="Shape 75"/>
          <p:cNvSpPr txBox="1"/>
          <p:nvPr>
            <p:ph idx="2" type="body"/>
          </p:nvPr>
        </p:nvSpPr>
        <p:spPr>
          <a:xfrm>
            <a:off x="457200" y="3682080"/>
            <a:ext cx="4015800" cy="1896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76" name="Shape 76"/>
          <p:cNvSpPr txBox="1"/>
          <p:nvPr>
            <p:ph idx="3" type="body"/>
          </p:nvPr>
        </p:nvSpPr>
        <p:spPr>
          <a:xfrm>
            <a:off x="4674240" y="1604520"/>
            <a:ext cx="4015800" cy="39774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1" name="Shape 1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77" name="Shape 77"/>
        <p:cNvGrpSpPr/>
        <p:nvPr/>
      </p:nvGrpSpPr>
      <p:grpSpPr>
        <a:xfrm>
          <a:off x="0" y="0"/>
          <a:ext cx="0" cy="0"/>
          <a:chOff x="0" y="0"/>
          <a:chExt cx="0" cy="0"/>
        </a:xfrm>
      </p:grpSpPr>
      <p:sp>
        <p:nvSpPr>
          <p:cNvPr id="78" name="Shape 78"/>
          <p:cNvSpPr txBox="1"/>
          <p:nvPr>
            <p:ph type="title"/>
          </p:nvPr>
        </p:nvSpPr>
        <p:spPr>
          <a:xfrm>
            <a:off x="685800" y="2130480"/>
            <a:ext cx="7771800" cy="1469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79" name="Shape 79"/>
          <p:cNvSpPr txBox="1"/>
          <p:nvPr>
            <p:ph idx="1" type="body"/>
          </p:nvPr>
        </p:nvSpPr>
        <p:spPr>
          <a:xfrm>
            <a:off x="457200" y="1604520"/>
            <a:ext cx="4015800" cy="39774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80" name="Shape 80"/>
          <p:cNvSpPr txBox="1"/>
          <p:nvPr>
            <p:ph idx="2" type="body"/>
          </p:nvPr>
        </p:nvSpPr>
        <p:spPr>
          <a:xfrm>
            <a:off x="4674240" y="1604520"/>
            <a:ext cx="4015800" cy="1896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81" name="Shape 81"/>
          <p:cNvSpPr txBox="1"/>
          <p:nvPr>
            <p:ph idx="3" type="body"/>
          </p:nvPr>
        </p:nvSpPr>
        <p:spPr>
          <a:xfrm>
            <a:off x="4674240" y="3682080"/>
            <a:ext cx="4015800" cy="1896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82" name="Shape 82"/>
        <p:cNvGrpSpPr/>
        <p:nvPr/>
      </p:nvGrpSpPr>
      <p:grpSpPr>
        <a:xfrm>
          <a:off x="0" y="0"/>
          <a:ext cx="0" cy="0"/>
          <a:chOff x="0" y="0"/>
          <a:chExt cx="0" cy="0"/>
        </a:xfrm>
      </p:grpSpPr>
      <p:sp>
        <p:nvSpPr>
          <p:cNvPr id="83" name="Shape 83"/>
          <p:cNvSpPr txBox="1"/>
          <p:nvPr>
            <p:ph type="title"/>
          </p:nvPr>
        </p:nvSpPr>
        <p:spPr>
          <a:xfrm>
            <a:off x="685800" y="2130480"/>
            <a:ext cx="7771800" cy="1469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84" name="Shape 84"/>
          <p:cNvSpPr txBox="1"/>
          <p:nvPr>
            <p:ph idx="1" type="body"/>
          </p:nvPr>
        </p:nvSpPr>
        <p:spPr>
          <a:xfrm>
            <a:off x="457200" y="1604520"/>
            <a:ext cx="4015800" cy="1896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85" name="Shape 85"/>
          <p:cNvSpPr txBox="1"/>
          <p:nvPr>
            <p:ph idx="2" type="body"/>
          </p:nvPr>
        </p:nvSpPr>
        <p:spPr>
          <a:xfrm>
            <a:off x="4674240" y="1604520"/>
            <a:ext cx="4015800" cy="1896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86" name="Shape 86"/>
          <p:cNvSpPr txBox="1"/>
          <p:nvPr>
            <p:ph idx="3" type="body"/>
          </p:nvPr>
        </p:nvSpPr>
        <p:spPr>
          <a:xfrm>
            <a:off x="457200" y="3682080"/>
            <a:ext cx="8229300" cy="1896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87" name="Shape 87"/>
        <p:cNvGrpSpPr/>
        <p:nvPr/>
      </p:nvGrpSpPr>
      <p:grpSpPr>
        <a:xfrm>
          <a:off x="0" y="0"/>
          <a:ext cx="0" cy="0"/>
          <a:chOff x="0" y="0"/>
          <a:chExt cx="0" cy="0"/>
        </a:xfrm>
      </p:grpSpPr>
      <p:sp>
        <p:nvSpPr>
          <p:cNvPr id="88" name="Shape 88"/>
          <p:cNvSpPr txBox="1"/>
          <p:nvPr>
            <p:ph type="title"/>
          </p:nvPr>
        </p:nvSpPr>
        <p:spPr>
          <a:xfrm>
            <a:off x="685800" y="2130480"/>
            <a:ext cx="7771800" cy="1469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89" name="Shape 89"/>
          <p:cNvSpPr txBox="1"/>
          <p:nvPr>
            <p:ph idx="1" type="body"/>
          </p:nvPr>
        </p:nvSpPr>
        <p:spPr>
          <a:xfrm>
            <a:off x="457200" y="1604520"/>
            <a:ext cx="8229300" cy="1896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90" name="Shape 90"/>
          <p:cNvSpPr txBox="1"/>
          <p:nvPr>
            <p:ph idx="2" type="body"/>
          </p:nvPr>
        </p:nvSpPr>
        <p:spPr>
          <a:xfrm>
            <a:off x="457200" y="3682080"/>
            <a:ext cx="8229300" cy="1896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91" name="Shape 91"/>
        <p:cNvGrpSpPr/>
        <p:nvPr/>
      </p:nvGrpSpPr>
      <p:grpSpPr>
        <a:xfrm>
          <a:off x="0" y="0"/>
          <a:ext cx="0" cy="0"/>
          <a:chOff x="0" y="0"/>
          <a:chExt cx="0" cy="0"/>
        </a:xfrm>
      </p:grpSpPr>
      <p:sp>
        <p:nvSpPr>
          <p:cNvPr id="92" name="Shape 92"/>
          <p:cNvSpPr txBox="1"/>
          <p:nvPr>
            <p:ph type="title"/>
          </p:nvPr>
        </p:nvSpPr>
        <p:spPr>
          <a:xfrm>
            <a:off x="685800" y="2130480"/>
            <a:ext cx="7771800" cy="1469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93" name="Shape 93"/>
          <p:cNvSpPr txBox="1"/>
          <p:nvPr>
            <p:ph idx="1" type="body"/>
          </p:nvPr>
        </p:nvSpPr>
        <p:spPr>
          <a:xfrm>
            <a:off x="457200" y="1604520"/>
            <a:ext cx="4015800" cy="1896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94" name="Shape 94"/>
          <p:cNvSpPr txBox="1"/>
          <p:nvPr>
            <p:ph idx="2" type="body"/>
          </p:nvPr>
        </p:nvSpPr>
        <p:spPr>
          <a:xfrm>
            <a:off x="4674240" y="1604520"/>
            <a:ext cx="4015800" cy="1896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95" name="Shape 95"/>
          <p:cNvSpPr txBox="1"/>
          <p:nvPr>
            <p:ph idx="3" type="body"/>
          </p:nvPr>
        </p:nvSpPr>
        <p:spPr>
          <a:xfrm>
            <a:off x="4674240" y="3682080"/>
            <a:ext cx="4015800" cy="1896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96" name="Shape 96"/>
          <p:cNvSpPr txBox="1"/>
          <p:nvPr>
            <p:ph idx="4" type="body"/>
          </p:nvPr>
        </p:nvSpPr>
        <p:spPr>
          <a:xfrm>
            <a:off x="457200" y="3682080"/>
            <a:ext cx="4015800" cy="1896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97" name="Shape 97"/>
        <p:cNvGrpSpPr/>
        <p:nvPr/>
      </p:nvGrpSpPr>
      <p:grpSpPr>
        <a:xfrm>
          <a:off x="0" y="0"/>
          <a:ext cx="0" cy="0"/>
          <a:chOff x="0" y="0"/>
          <a:chExt cx="0" cy="0"/>
        </a:xfrm>
      </p:grpSpPr>
      <p:sp>
        <p:nvSpPr>
          <p:cNvPr id="98" name="Shape 98"/>
          <p:cNvSpPr txBox="1"/>
          <p:nvPr>
            <p:ph type="title"/>
          </p:nvPr>
        </p:nvSpPr>
        <p:spPr>
          <a:xfrm>
            <a:off x="685800" y="2130480"/>
            <a:ext cx="7771800" cy="1469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99" name="Shape 99"/>
          <p:cNvSpPr txBox="1"/>
          <p:nvPr>
            <p:ph idx="1" type="body"/>
          </p:nvPr>
        </p:nvSpPr>
        <p:spPr>
          <a:xfrm>
            <a:off x="457200" y="1604520"/>
            <a:ext cx="8229300" cy="39774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100" name="Shape 100"/>
          <p:cNvSpPr txBox="1"/>
          <p:nvPr>
            <p:ph idx="2" type="body"/>
          </p:nvPr>
        </p:nvSpPr>
        <p:spPr>
          <a:xfrm>
            <a:off x="457200" y="1604520"/>
            <a:ext cx="8229300" cy="39774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pic>
        <p:nvPicPr>
          <p:cNvPr id="101" name="Shape 101"/>
          <p:cNvPicPr preferRelativeResize="0"/>
          <p:nvPr/>
        </p:nvPicPr>
        <p:blipFill rotWithShape="1">
          <a:blip r:embed="rId2">
            <a:alphaModFix/>
          </a:blip>
          <a:srcRect b="0" l="0" r="0" t="0"/>
          <a:stretch/>
        </p:blipFill>
        <p:spPr>
          <a:xfrm>
            <a:off x="2079000" y="1604520"/>
            <a:ext cx="4983757" cy="3976949"/>
          </a:xfrm>
          <a:prstGeom prst="rect">
            <a:avLst/>
          </a:prstGeom>
          <a:noFill/>
          <a:ln>
            <a:noFill/>
          </a:ln>
        </p:spPr>
      </p:pic>
      <p:pic>
        <p:nvPicPr>
          <p:cNvPr id="102" name="Shape 102"/>
          <p:cNvPicPr preferRelativeResize="0"/>
          <p:nvPr/>
        </p:nvPicPr>
        <p:blipFill rotWithShape="1">
          <a:blip r:embed="rId2">
            <a:alphaModFix/>
          </a:blip>
          <a:srcRect b="0" l="0" r="0" t="0"/>
          <a:stretch/>
        </p:blipFill>
        <p:spPr>
          <a:xfrm>
            <a:off x="2079000" y="1604520"/>
            <a:ext cx="4983757" cy="397694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2" name="Shape 12"/>
        <p:cNvGrpSpPr/>
        <p:nvPr/>
      </p:nvGrpSpPr>
      <p:grpSpPr>
        <a:xfrm>
          <a:off x="0" y="0"/>
          <a:ext cx="0" cy="0"/>
          <a:chOff x="0" y="0"/>
          <a:chExt cx="0" cy="0"/>
        </a:xfrm>
      </p:grpSpPr>
      <p:sp>
        <p:nvSpPr>
          <p:cNvPr id="13" name="Shape 13"/>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14" name="Shape 14"/>
          <p:cNvSpPr txBox="1"/>
          <p:nvPr>
            <p:ph idx="1" type="subTitle"/>
          </p:nvPr>
        </p:nvSpPr>
        <p:spPr>
          <a:xfrm>
            <a:off x="457200" y="1604520"/>
            <a:ext cx="8229240" cy="397728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5" name="Shape 15"/>
        <p:cNvGrpSpPr/>
        <p:nvPr/>
      </p:nvGrpSpPr>
      <p:grpSpPr>
        <a:xfrm>
          <a:off x="0" y="0"/>
          <a:ext cx="0" cy="0"/>
          <a:chOff x="0" y="0"/>
          <a:chExt cx="0" cy="0"/>
        </a:xfrm>
      </p:grpSpPr>
      <p:sp>
        <p:nvSpPr>
          <p:cNvPr id="16" name="Shape 16"/>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17" name="Shape 17"/>
          <p:cNvSpPr txBox="1"/>
          <p:nvPr>
            <p:ph idx="1" type="body"/>
          </p:nvPr>
        </p:nvSpPr>
        <p:spPr>
          <a:xfrm>
            <a:off x="457200" y="1604520"/>
            <a:ext cx="401580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18" name="Shape 18"/>
          <p:cNvSpPr txBox="1"/>
          <p:nvPr>
            <p:ph idx="2" type="body"/>
          </p:nvPr>
        </p:nvSpPr>
        <p:spPr>
          <a:xfrm>
            <a:off x="4674240" y="1604520"/>
            <a:ext cx="401580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9" name="Shape 19"/>
        <p:cNvGrpSpPr/>
        <p:nvPr/>
      </p:nvGrpSpPr>
      <p:grpSpPr>
        <a:xfrm>
          <a:off x="0" y="0"/>
          <a:ext cx="0" cy="0"/>
          <a:chOff x="0" y="0"/>
          <a:chExt cx="0" cy="0"/>
        </a:xfrm>
      </p:grpSpPr>
      <p:sp>
        <p:nvSpPr>
          <p:cNvPr id="20" name="Shape 20"/>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1" name="Shape 21"/>
        <p:cNvGrpSpPr/>
        <p:nvPr/>
      </p:nvGrpSpPr>
      <p:grpSpPr>
        <a:xfrm>
          <a:off x="0" y="0"/>
          <a:ext cx="0" cy="0"/>
          <a:chOff x="0" y="0"/>
          <a:chExt cx="0" cy="0"/>
        </a:xfrm>
      </p:grpSpPr>
      <p:sp>
        <p:nvSpPr>
          <p:cNvPr id="22" name="Shape 22"/>
          <p:cNvSpPr txBox="1"/>
          <p:nvPr>
            <p:ph idx="1" type="subTitle"/>
          </p:nvPr>
        </p:nvSpPr>
        <p:spPr>
          <a:xfrm>
            <a:off x="685800" y="2130480"/>
            <a:ext cx="7771680" cy="68115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3" name="Shape 23"/>
        <p:cNvGrpSpPr/>
        <p:nvPr/>
      </p:nvGrpSpPr>
      <p:grpSpPr>
        <a:xfrm>
          <a:off x="0" y="0"/>
          <a:ext cx="0" cy="0"/>
          <a:chOff x="0" y="0"/>
          <a:chExt cx="0" cy="0"/>
        </a:xfrm>
      </p:grpSpPr>
      <p:sp>
        <p:nvSpPr>
          <p:cNvPr id="24" name="Shape 24"/>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25" name="Shape 25"/>
          <p:cNvSpPr txBox="1"/>
          <p:nvPr>
            <p:ph idx="1" type="body"/>
          </p:nvPr>
        </p:nvSpPr>
        <p:spPr>
          <a:xfrm>
            <a:off x="45720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26" name="Shape 26"/>
          <p:cNvSpPr txBox="1"/>
          <p:nvPr>
            <p:ph idx="2" type="body"/>
          </p:nvPr>
        </p:nvSpPr>
        <p:spPr>
          <a:xfrm>
            <a:off x="457200" y="368208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27" name="Shape 27"/>
          <p:cNvSpPr txBox="1"/>
          <p:nvPr>
            <p:ph idx="3" type="body"/>
          </p:nvPr>
        </p:nvSpPr>
        <p:spPr>
          <a:xfrm>
            <a:off x="4674240" y="1604520"/>
            <a:ext cx="401580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28" name="Shape 28"/>
        <p:cNvGrpSpPr/>
        <p:nvPr/>
      </p:nvGrpSpPr>
      <p:grpSpPr>
        <a:xfrm>
          <a:off x="0" y="0"/>
          <a:ext cx="0" cy="0"/>
          <a:chOff x="0" y="0"/>
          <a:chExt cx="0" cy="0"/>
        </a:xfrm>
      </p:grpSpPr>
      <p:sp>
        <p:nvSpPr>
          <p:cNvPr id="29" name="Shape 29"/>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30" name="Shape 30"/>
          <p:cNvSpPr txBox="1"/>
          <p:nvPr>
            <p:ph idx="1" type="body"/>
          </p:nvPr>
        </p:nvSpPr>
        <p:spPr>
          <a:xfrm>
            <a:off x="457200" y="1604520"/>
            <a:ext cx="4015800" cy="397728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31" name="Shape 31"/>
          <p:cNvSpPr txBox="1"/>
          <p:nvPr>
            <p:ph idx="2" type="body"/>
          </p:nvPr>
        </p:nvSpPr>
        <p:spPr>
          <a:xfrm>
            <a:off x="467424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32" name="Shape 32"/>
          <p:cNvSpPr txBox="1"/>
          <p:nvPr>
            <p:ph idx="3" type="body"/>
          </p:nvPr>
        </p:nvSpPr>
        <p:spPr>
          <a:xfrm>
            <a:off x="4674240" y="368208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3" name="Shape 33"/>
        <p:cNvGrpSpPr/>
        <p:nvPr/>
      </p:nvGrpSpPr>
      <p:grpSpPr>
        <a:xfrm>
          <a:off x="0" y="0"/>
          <a:ext cx="0" cy="0"/>
          <a:chOff x="0" y="0"/>
          <a:chExt cx="0" cy="0"/>
        </a:xfrm>
      </p:grpSpPr>
      <p:sp>
        <p:nvSpPr>
          <p:cNvPr id="34" name="Shape 34"/>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35" name="Shape 35"/>
          <p:cNvSpPr txBox="1"/>
          <p:nvPr>
            <p:ph idx="1" type="body"/>
          </p:nvPr>
        </p:nvSpPr>
        <p:spPr>
          <a:xfrm>
            <a:off x="45720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36" name="Shape 36"/>
          <p:cNvSpPr txBox="1"/>
          <p:nvPr>
            <p:ph idx="2" type="body"/>
          </p:nvPr>
        </p:nvSpPr>
        <p:spPr>
          <a:xfrm>
            <a:off x="4674240" y="1604520"/>
            <a:ext cx="401580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37" name="Shape 37"/>
          <p:cNvSpPr txBox="1"/>
          <p:nvPr>
            <p:ph idx="3" type="body"/>
          </p:nvPr>
        </p:nvSpPr>
        <p:spPr>
          <a:xfrm>
            <a:off x="457200" y="3682080"/>
            <a:ext cx="8229240" cy="189684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Shape 6"/>
          <p:cNvSpPr txBox="1"/>
          <p:nvPr>
            <p:ph type="title"/>
          </p:nvPr>
        </p:nvSpPr>
        <p:spPr>
          <a:xfrm>
            <a:off x="685800" y="2130480"/>
            <a:ext cx="7771680" cy="146916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7" name="Shape 7"/>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indent="-342900" lvl="1" marL="914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42900" lvl="2" marL="1371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3pPr>
            <a:lvl4pPr indent="-342900" lvl="3" marL="1828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457200" y="273600"/>
            <a:ext cx="8229300" cy="11448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Font typeface="Arial"/>
              <a:buNone/>
              <a:defRPr b="0" i="0" sz="1800" u="none" cap="none" strike="noStrike"/>
            </a:lvl2pPr>
            <a:lvl3pPr indent="0" lvl="2" marL="0" marR="0" rtl="0" algn="l">
              <a:spcBef>
                <a:spcPts val="0"/>
              </a:spcBef>
              <a:spcAft>
                <a:spcPts val="0"/>
              </a:spcAft>
              <a:buSzPts val="1400"/>
              <a:buFont typeface="Arial"/>
              <a:buNone/>
              <a:defRPr b="0" i="0" sz="1800" u="none" cap="none" strike="noStrike"/>
            </a:lvl3pPr>
            <a:lvl4pPr indent="0" lvl="3" marL="0" marR="0" rtl="0" algn="l">
              <a:spcBef>
                <a:spcPts val="0"/>
              </a:spcBef>
              <a:spcAft>
                <a:spcPts val="0"/>
              </a:spcAft>
              <a:buSzPts val="1400"/>
              <a:buFont typeface="Arial"/>
              <a:buNone/>
              <a:defRPr b="0" i="0" sz="1800" u="none" cap="none" strike="noStrike"/>
            </a:lvl4pPr>
            <a:lvl5pPr indent="0" lvl="4" marL="0" marR="0" rtl="0" algn="l">
              <a:spcBef>
                <a:spcPts val="0"/>
              </a:spcBef>
              <a:spcAft>
                <a:spcPts val="0"/>
              </a:spcAft>
              <a:buSzPts val="1400"/>
              <a:buFont typeface="Arial"/>
              <a:buNone/>
              <a:defRPr b="0" i="0" sz="1800" u="none" cap="none" strike="noStrike"/>
            </a:lvl5pPr>
            <a:lvl6pPr indent="0" lvl="5" marL="0" marR="0" rtl="0" algn="l">
              <a:spcBef>
                <a:spcPts val="0"/>
              </a:spcBef>
              <a:spcAft>
                <a:spcPts val="0"/>
              </a:spcAft>
              <a:buSzPts val="1400"/>
              <a:buFont typeface="Arial"/>
              <a:buNone/>
              <a:defRPr b="0" i="0" sz="1800" u="none" cap="none" strike="noStrike"/>
            </a:lvl6pPr>
            <a:lvl7pPr indent="0" lvl="6" marL="0" marR="0" rtl="0" algn="l">
              <a:spcBef>
                <a:spcPts val="0"/>
              </a:spcBef>
              <a:spcAft>
                <a:spcPts val="0"/>
              </a:spcAft>
              <a:buSzPts val="1400"/>
              <a:buFont typeface="Arial"/>
              <a:buNone/>
              <a:defRPr b="0" i="0" sz="1800" u="none" cap="none" strike="noStrike"/>
            </a:lvl7pPr>
            <a:lvl8pPr indent="0" lvl="7" marL="0" marR="0" rtl="0" algn="l">
              <a:spcBef>
                <a:spcPts val="0"/>
              </a:spcBef>
              <a:spcAft>
                <a:spcPts val="0"/>
              </a:spcAft>
              <a:buSzPts val="1400"/>
              <a:buFont typeface="Arial"/>
              <a:buNone/>
              <a:defRPr b="0" i="0" sz="1800" u="none" cap="none" strike="noStrike"/>
            </a:lvl8pPr>
            <a:lvl9pPr indent="0" lvl="8" marL="0" marR="0" rtl="0" algn="l">
              <a:spcBef>
                <a:spcPts val="0"/>
              </a:spcBef>
              <a:spcAft>
                <a:spcPts val="0"/>
              </a:spcAft>
              <a:buSzPts val="1400"/>
              <a:buFont typeface="Arial"/>
              <a:buNone/>
              <a:defRPr b="0" i="0" sz="1800" u="none" cap="none" strike="noStrike"/>
            </a:lvl9pPr>
          </a:lstStyle>
          <a:p/>
        </p:txBody>
      </p:sp>
      <p:sp>
        <p:nvSpPr>
          <p:cNvPr id="56" name="Shape 56"/>
          <p:cNvSpPr txBox="1"/>
          <p:nvPr>
            <p:ph idx="1" type="body"/>
          </p:nvPr>
        </p:nvSpPr>
        <p:spPr>
          <a:xfrm>
            <a:off x="457200" y="1604520"/>
            <a:ext cx="8229300" cy="39774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indent="-342900" lvl="1" marL="914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42900" lvl="2" marL="1371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3pPr>
            <a:lvl4pPr indent="-342900" lvl="3" marL="1828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24.png"/><Relationship Id="rId5"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5.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5.png"/><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5.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5.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5.png"/><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5.png"/><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5.png"/><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5.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image" Target="../media/image5.png"/><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5.png"/><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p:nvPr/>
        </p:nvSpPr>
        <p:spPr>
          <a:xfrm>
            <a:off x="685800" y="2130480"/>
            <a:ext cx="7771680" cy="14691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Font typeface="Calibri"/>
              <a:buNone/>
            </a:pPr>
            <a:r>
              <a:rPr b="0" i="0" lang="en-US" sz="4400" u="none" cap="none" strike="noStrike">
                <a:solidFill>
                  <a:srgbClr val="000000"/>
                </a:solidFill>
                <a:latin typeface="Calibri"/>
                <a:ea typeface="Calibri"/>
                <a:cs typeface="Calibri"/>
                <a:sym typeface="Calibri"/>
              </a:rPr>
              <a:t> </a:t>
            </a:r>
            <a:endParaRPr/>
          </a:p>
        </p:txBody>
      </p:sp>
      <p:sp>
        <p:nvSpPr>
          <p:cNvPr id="108" name="Shape 108"/>
          <p:cNvSpPr/>
          <p:nvPr/>
        </p:nvSpPr>
        <p:spPr>
          <a:xfrm>
            <a:off x="1371600" y="3886200"/>
            <a:ext cx="6400080" cy="17517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109" name="Shape 109"/>
          <p:cNvPicPr preferRelativeResize="0"/>
          <p:nvPr/>
        </p:nvPicPr>
        <p:blipFill rotWithShape="1">
          <a:blip r:embed="rId3">
            <a:alphaModFix/>
          </a:blip>
          <a:srcRect b="0" l="0" r="0" t="0"/>
          <a:stretch/>
        </p:blipFill>
        <p:spPr>
          <a:xfrm>
            <a:off x="-12600" y="0"/>
            <a:ext cx="9156600" cy="6858000"/>
          </a:xfrm>
          <a:prstGeom prst="rect">
            <a:avLst/>
          </a:prstGeom>
          <a:noFill/>
          <a:ln>
            <a:noFill/>
          </a:ln>
        </p:spPr>
      </p:pic>
      <p:sp>
        <p:nvSpPr>
          <p:cNvPr id="110" name="Shape 110"/>
          <p:cNvSpPr/>
          <p:nvPr/>
        </p:nvSpPr>
        <p:spPr>
          <a:xfrm>
            <a:off x="1218950" y="2345053"/>
            <a:ext cx="5893200" cy="19527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FFFFFF"/>
              </a:buClr>
              <a:buFont typeface="Arial"/>
              <a:buNone/>
            </a:pPr>
            <a:r>
              <a:rPr lang="en-US" sz="4800">
                <a:solidFill>
                  <a:srgbClr val="FFFFFF"/>
                </a:solidFill>
              </a:rPr>
              <a:t>Python Flow</a:t>
            </a:r>
            <a:endParaRPr/>
          </a:p>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Font typeface="Arial"/>
              <a:buNone/>
            </a:pPr>
            <a:r>
              <a:rPr i="1" lang="en-US" sz="2400">
                <a:solidFill>
                  <a:schemeClr val="lt1"/>
                </a:solidFill>
              </a:rPr>
              <a:t>Lecture 9. Acceptance testing. Selenium. OOP in tests. </a:t>
            </a:r>
            <a:endParaRPr i="1" sz="24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id="171" name="Shape 171"/>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72" name="Shape 172"/>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Font typeface="Arial"/>
              <a:buNone/>
            </a:pPr>
            <a:r>
              <a:rPr lang="en-US" sz="4800">
                <a:solidFill>
                  <a:schemeClr val="dk1"/>
                </a:solidFill>
              </a:rPr>
              <a:t>Selenium WebDriver. Pytest</a:t>
            </a:r>
            <a:endParaRPr>
              <a:solidFill>
                <a:schemeClr val="dk1"/>
              </a:solidFill>
            </a:endParaRPr>
          </a:p>
          <a:p>
            <a:pPr indent="0" lvl="0" marL="0" marR="0" rtl="0" algn="l">
              <a:lnSpc>
                <a:spcPct val="100000"/>
              </a:lnSpc>
              <a:spcBef>
                <a:spcPts val="0"/>
              </a:spcBef>
              <a:spcAft>
                <a:spcPts val="0"/>
              </a:spcAft>
              <a:buClr>
                <a:srgbClr val="000000"/>
              </a:buClr>
              <a:buFont typeface="Arial"/>
              <a:buNone/>
            </a:pPr>
            <a:r>
              <a:t/>
            </a:r>
            <a:endParaRPr sz="4800"/>
          </a:p>
        </p:txBody>
      </p:sp>
      <p:pic>
        <p:nvPicPr>
          <p:cNvPr id="173" name="Shape 173"/>
          <p:cNvPicPr preferRelativeResize="0"/>
          <p:nvPr/>
        </p:nvPicPr>
        <p:blipFill>
          <a:blip r:embed="rId4">
            <a:alphaModFix/>
          </a:blip>
          <a:stretch>
            <a:fillRect/>
          </a:stretch>
        </p:blipFill>
        <p:spPr>
          <a:xfrm>
            <a:off x="2600325" y="2201550"/>
            <a:ext cx="3943350" cy="3133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pic>
        <p:nvPicPr>
          <p:cNvPr id="178" name="Shape 178"/>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79" name="Shape 179"/>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Font typeface="Arial"/>
              <a:buNone/>
            </a:pPr>
            <a:r>
              <a:rPr lang="en-US" sz="4800">
                <a:solidFill>
                  <a:schemeClr val="dk1"/>
                </a:solidFill>
              </a:rPr>
              <a:t>Selenium WebDriver. Pytest</a:t>
            </a:r>
            <a:endParaRPr>
              <a:solidFill>
                <a:schemeClr val="dk1"/>
              </a:solidFill>
            </a:endParaRPr>
          </a:p>
          <a:p>
            <a:pPr indent="0" lvl="0" marL="0" marR="0" rtl="0" algn="l">
              <a:lnSpc>
                <a:spcPct val="100000"/>
              </a:lnSpc>
              <a:spcBef>
                <a:spcPts val="0"/>
              </a:spcBef>
              <a:spcAft>
                <a:spcPts val="0"/>
              </a:spcAft>
              <a:buClr>
                <a:srgbClr val="000000"/>
              </a:buClr>
              <a:buFont typeface="Arial"/>
              <a:buNone/>
            </a:pPr>
            <a:r>
              <a:t/>
            </a:r>
            <a:endParaRPr sz="4800"/>
          </a:p>
        </p:txBody>
      </p:sp>
      <p:pic>
        <p:nvPicPr>
          <p:cNvPr id="180" name="Shape 180"/>
          <p:cNvPicPr preferRelativeResize="0"/>
          <p:nvPr/>
        </p:nvPicPr>
        <p:blipFill>
          <a:blip r:embed="rId4">
            <a:alphaModFix/>
          </a:blip>
          <a:stretch>
            <a:fillRect/>
          </a:stretch>
        </p:blipFill>
        <p:spPr>
          <a:xfrm>
            <a:off x="1362075" y="1825675"/>
            <a:ext cx="6419850" cy="3581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id="185" name="Shape 185"/>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86" name="Shape 186"/>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Font typeface="Arial"/>
              <a:buNone/>
            </a:pPr>
            <a:r>
              <a:rPr lang="en-US" sz="4800">
                <a:solidFill>
                  <a:schemeClr val="dk1"/>
                </a:solidFill>
              </a:rPr>
              <a:t>Selenium WebDriver. Waits</a:t>
            </a:r>
            <a:endParaRPr sz="4800">
              <a:solidFill>
                <a:schemeClr val="dk1"/>
              </a:solidFill>
            </a:endParaRPr>
          </a:p>
          <a:p>
            <a:pPr indent="0" lvl="0" marL="0" marR="0" rtl="0" algn="l">
              <a:lnSpc>
                <a:spcPct val="100000"/>
              </a:lnSpc>
              <a:spcBef>
                <a:spcPts val="0"/>
              </a:spcBef>
              <a:spcAft>
                <a:spcPts val="0"/>
              </a:spcAft>
              <a:buClr>
                <a:srgbClr val="000000"/>
              </a:buClr>
              <a:buFont typeface="Arial"/>
              <a:buNone/>
            </a:pPr>
            <a:r>
              <a:t/>
            </a:r>
            <a:endParaRPr sz="4800"/>
          </a:p>
        </p:txBody>
      </p:sp>
      <p:sp>
        <p:nvSpPr>
          <p:cNvPr id="187" name="Shape 187"/>
          <p:cNvSpPr txBox="1"/>
          <p:nvPr/>
        </p:nvSpPr>
        <p:spPr>
          <a:xfrm>
            <a:off x="442875" y="1825675"/>
            <a:ext cx="8491800" cy="4258200"/>
          </a:xfrm>
          <a:prstGeom prst="rect">
            <a:avLst/>
          </a:prstGeom>
          <a:noFill/>
          <a:ln>
            <a:noFill/>
          </a:ln>
        </p:spPr>
        <p:txBody>
          <a:bodyPr anchorCtr="0" anchor="t" bIns="91425" lIns="91425" spcFirstLastPara="1" rIns="91425" wrap="square" tIns="91425">
            <a:noAutofit/>
          </a:bodyPr>
          <a:lstStyle/>
          <a:p>
            <a:pPr indent="-336550" lvl="0" marL="457200" rtl="0">
              <a:lnSpc>
                <a:spcPct val="150000"/>
              </a:lnSpc>
              <a:spcBef>
                <a:spcPts val="1800"/>
              </a:spcBef>
              <a:spcAft>
                <a:spcPts val="0"/>
              </a:spcAft>
              <a:buClr>
                <a:schemeClr val="dk1"/>
              </a:buClr>
              <a:buSzPts val="1700"/>
              <a:buChar char="●"/>
            </a:pPr>
            <a:r>
              <a:rPr lang="en-US" sz="1700">
                <a:solidFill>
                  <a:schemeClr val="dk1"/>
                </a:solidFill>
              </a:rPr>
              <a:t>Selenium Webdriver provides two types of waits -</a:t>
            </a:r>
            <a:r>
              <a:rPr b="1" lang="en-US" sz="1700">
                <a:solidFill>
                  <a:schemeClr val="dk1"/>
                </a:solidFill>
              </a:rPr>
              <a:t> implicit &amp; explicit</a:t>
            </a:r>
            <a:r>
              <a:rPr lang="en-US" sz="1700">
                <a:solidFill>
                  <a:schemeClr val="dk1"/>
                </a:solidFill>
              </a:rPr>
              <a:t>.</a:t>
            </a:r>
            <a:endParaRPr sz="1700">
              <a:solidFill>
                <a:schemeClr val="dk1"/>
              </a:solidFill>
            </a:endParaRPr>
          </a:p>
          <a:p>
            <a:pPr indent="-336550" lvl="1" marL="914400" rtl="0">
              <a:lnSpc>
                <a:spcPct val="150000"/>
              </a:lnSpc>
              <a:spcBef>
                <a:spcPts val="0"/>
              </a:spcBef>
              <a:spcAft>
                <a:spcPts val="0"/>
              </a:spcAft>
              <a:buClr>
                <a:schemeClr val="dk1"/>
              </a:buClr>
              <a:buSzPts val="1700"/>
              <a:buChar char="○"/>
            </a:pPr>
            <a:r>
              <a:rPr b="1" lang="en-US" sz="1700">
                <a:solidFill>
                  <a:schemeClr val="dk1"/>
                </a:solidFill>
              </a:rPr>
              <a:t>Explicit </a:t>
            </a:r>
            <a:r>
              <a:rPr lang="en-US" sz="1700">
                <a:solidFill>
                  <a:schemeClr val="dk1"/>
                </a:solidFill>
              </a:rPr>
              <a:t>wait - makes WebDriver </a:t>
            </a:r>
            <a:r>
              <a:rPr b="1" lang="en-US" sz="1700">
                <a:solidFill>
                  <a:schemeClr val="dk1"/>
                </a:solidFill>
              </a:rPr>
              <a:t>wait</a:t>
            </a:r>
            <a:r>
              <a:rPr lang="en-US" sz="1700">
                <a:solidFill>
                  <a:schemeClr val="dk1"/>
                </a:solidFill>
              </a:rPr>
              <a:t> </a:t>
            </a:r>
            <a:r>
              <a:rPr b="1" lang="en-US" sz="1700">
                <a:solidFill>
                  <a:schemeClr val="dk1"/>
                </a:solidFill>
              </a:rPr>
              <a:t>for</a:t>
            </a:r>
            <a:r>
              <a:rPr lang="en-US" sz="1700">
                <a:solidFill>
                  <a:schemeClr val="dk1"/>
                </a:solidFill>
              </a:rPr>
              <a:t> a certain </a:t>
            </a:r>
            <a:r>
              <a:rPr b="1" lang="en-US" sz="1700">
                <a:solidFill>
                  <a:schemeClr val="dk1"/>
                </a:solidFill>
              </a:rPr>
              <a:t>condition</a:t>
            </a:r>
            <a:r>
              <a:rPr lang="en-US" sz="1700">
                <a:solidFill>
                  <a:schemeClr val="dk1"/>
                </a:solidFill>
              </a:rPr>
              <a:t> to occur before proceeding further with execution.</a:t>
            </a:r>
            <a:endParaRPr sz="1700">
              <a:solidFill>
                <a:schemeClr val="dk1"/>
              </a:solidFill>
            </a:endParaRPr>
          </a:p>
          <a:p>
            <a:pPr indent="-336550" lvl="1" marL="914400" rtl="0">
              <a:lnSpc>
                <a:spcPct val="150000"/>
              </a:lnSpc>
              <a:spcBef>
                <a:spcPts val="0"/>
              </a:spcBef>
              <a:spcAft>
                <a:spcPts val="0"/>
              </a:spcAft>
              <a:buClr>
                <a:schemeClr val="dk1"/>
              </a:buClr>
              <a:buSzPts val="1700"/>
              <a:buChar char="○"/>
            </a:pPr>
            <a:r>
              <a:rPr b="1" lang="en-US" sz="1700">
                <a:solidFill>
                  <a:schemeClr val="dk1"/>
                </a:solidFill>
              </a:rPr>
              <a:t>Implicit </a:t>
            </a:r>
            <a:r>
              <a:rPr lang="en-US" sz="1700">
                <a:solidFill>
                  <a:schemeClr val="dk1"/>
                </a:solidFill>
              </a:rPr>
              <a:t>- makes WebDriver </a:t>
            </a:r>
            <a:r>
              <a:rPr b="1" lang="en-US" sz="1700">
                <a:solidFill>
                  <a:schemeClr val="dk1"/>
                </a:solidFill>
              </a:rPr>
              <a:t>poll the DOM</a:t>
            </a:r>
            <a:r>
              <a:rPr lang="en-US" sz="1700">
                <a:solidFill>
                  <a:schemeClr val="dk1"/>
                </a:solidFill>
              </a:rPr>
              <a:t> </a:t>
            </a:r>
            <a:r>
              <a:rPr b="1" lang="en-US" sz="1700">
                <a:solidFill>
                  <a:schemeClr val="dk1"/>
                </a:solidFill>
              </a:rPr>
              <a:t>for</a:t>
            </a:r>
            <a:r>
              <a:rPr lang="en-US" sz="1700">
                <a:solidFill>
                  <a:schemeClr val="dk1"/>
                </a:solidFill>
              </a:rPr>
              <a:t> a certain amount of </a:t>
            </a:r>
            <a:r>
              <a:rPr b="1" lang="en-US" sz="1700">
                <a:solidFill>
                  <a:schemeClr val="dk1"/>
                </a:solidFill>
              </a:rPr>
              <a:t>time</a:t>
            </a:r>
            <a:r>
              <a:rPr lang="en-US" sz="1700">
                <a:solidFill>
                  <a:schemeClr val="dk1"/>
                </a:solidFill>
              </a:rPr>
              <a:t> when trying to locate an element.</a:t>
            </a:r>
            <a:endParaRPr sz="1700">
              <a:solidFill>
                <a:schemeClr val="dk1"/>
              </a:solidFill>
            </a:endParaRPr>
          </a:p>
          <a:p>
            <a:pPr indent="0" lvl="0" marL="0" rtl="0">
              <a:lnSpc>
                <a:spcPct val="150000"/>
              </a:lnSpc>
              <a:spcBef>
                <a:spcPts val="1800"/>
              </a:spcBef>
              <a:spcAft>
                <a:spcPts val="0"/>
              </a:spcAft>
              <a:buNone/>
            </a:pPr>
            <a:r>
              <a:t/>
            </a:r>
            <a:endParaRPr sz="1700">
              <a:solidFill>
                <a:schemeClr val="dk1"/>
              </a:solidFill>
            </a:endParaRPr>
          </a:p>
          <a:p>
            <a:pPr indent="0" lvl="0" marL="0" marR="0" rtl="0" algn="l">
              <a:lnSpc>
                <a:spcPct val="150000"/>
              </a:lnSpc>
              <a:spcBef>
                <a:spcPts val="1800"/>
              </a:spcBef>
              <a:spcAft>
                <a:spcPts val="0"/>
              </a:spcAft>
              <a:buNone/>
            </a:pPr>
            <a:r>
              <a:t/>
            </a:r>
            <a:endParaRPr sz="1800">
              <a:solidFill>
                <a:schemeClr val="dk1"/>
              </a:solidFill>
              <a:highlight>
                <a:schemeClr val="lt1"/>
              </a:highlight>
            </a:endParaRPr>
          </a:p>
          <a:p>
            <a:pPr indent="0" lvl="0" marL="0" marR="0" rtl="0" algn="l">
              <a:lnSpc>
                <a:spcPct val="150000"/>
              </a:lnSpc>
              <a:spcBef>
                <a:spcPts val="1800"/>
              </a:spcBef>
              <a:spcAft>
                <a:spcPts val="400"/>
              </a:spcAft>
              <a:buNone/>
            </a:pPr>
            <a:r>
              <a:t/>
            </a:r>
            <a:endParaRPr sz="1800">
              <a:solidFill>
                <a:schemeClr val="dk1"/>
              </a:solidFill>
              <a:highlight>
                <a:schemeClr val="lt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pic>
        <p:nvPicPr>
          <p:cNvPr id="192" name="Shape 192"/>
          <p:cNvPicPr preferRelativeResize="0"/>
          <p:nvPr/>
        </p:nvPicPr>
        <p:blipFill rotWithShape="1">
          <a:blip r:embed="rId3">
            <a:alphaModFix/>
          </a:blip>
          <a:srcRect b="0" l="0" r="0" t="0"/>
          <a:stretch/>
        </p:blipFill>
        <p:spPr>
          <a:xfrm>
            <a:off x="-67575" y="0"/>
            <a:ext cx="9144001" cy="6858000"/>
          </a:xfrm>
          <a:prstGeom prst="rect">
            <a:avLst/>
          </a:prstGeom>
          <a:noFill/>
          <a:ln>
            <a:noFill/>
          </a:ln>
        </p:spPr>
      </p:pic>
      <p:sp>
        <p:nvSpPr>
          <p:cNvPr id="193" name="Shape 193"/>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Font typeface="Arial"/>
              <a:buNone/>
            </a:pPr>
            <a:r>
              <a:rPr lang="en-US" sz="4800">
                <a:solidFill>
                  <a:schemeClr val="dk1"/>
                </a:solidFill>
              </a:rPr>
              <a:t>Selenium WebDriver. Waits</a:t>
            </a:r>
            <a:endParaRPr sz="4800"/>
          </a:p>
        </p:txBody>
      </p:sp>
      <p:pic>
        <p:nvPicPr>
          <p:cNvPr id="194" name="Shape 194"/>
          <p:cNvPicPr preferRelativeResize="0"/>
          <p:nvPr/>
        </p:nvPicPr>
        <p:blipFill>
          <a:blip r:embed="rId4">
            <a:alphaModFix/>
          </a:blip>
          <a:stretch>
            <a:fillRect/>
          </a:stretch>
        </p:blipFill>
        <p:spPr>
          <a:xfrm>
            <a:off x="1885050" y="1825663"/>
            <a:ext cx="5238750" cy="3876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pic>
        <p:nvPicPr>
          <p:cNvPr id="199" name="Shape 199"/>
          <p:cNvPicPr preferRelativeResize="0"/>
          <p:nvPr/>
        </p:nvPicPr>
        <p:blipFill rotWithShape="1">
          <a:blip r:embed="rId3">
            <a:alphaModFix/>
          </a:blip>
          <a:srcRect b="0" l="0" r="0" t="0"/>
          <a:stretch/>
        </p:blipFill>
        <p:spPr>
          <a:xfrm>
            <a:off x="-67575" y="0"/>
            <a:ext cx="9211575" cy="6858000"/>
          </a:xfrm>
          <a:prstGeom prst="rect">
            <a:avLst/>
          </a:prstGeom>
          <a:noFill/>
          <a:ln>
            <a:noFill/>
          </a:ln>
        </p:spPr>
      </p:pic>
      <p:sp>
        <p:nvSpPr>
          <p:cNvPr id="200" name="Shape 200"/>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Font typeface="Arial"/>
              <a:buNone/>
            </a:pPr>
            <a:r>
              <a:rPr lang="en-US" sz="4800">
                <a:solidFill>
                  <a:schemeClr val="dk1"/>
                </a:solidFill>
              </a:rPr>
              <a:t>Selenium WebDriver. Waits</a:t>
            </a:r>
            <a:endParaRPr sz="4800"/>
          </a:p>
        </p:txBody>
      </p:sp>
      <p:pic>
        <p:nvPicPr>
          <p:cNvPr id="201" name="Shape 201"/>
          <p:cNvPicPr preferRelativeResize="0"/>
          <p:nvPr/>
        </p:nvPicPr>
        <p:blipFill>
          <a:blip r:embed="rId4">
            <a:alphaModFix/>
          </a:blip>
          <a:stretch>
            <a:fillRect/>
          </a:stretch>
        </p:blipFill>
        <p:spPr>
          <a:xfrm>
            <a:off x="454125" y="1825674"/>
            <a:ext cx="8377251" cy="3832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pic>
        <p:nvPicPr>
          <p:cNvPr id="206" name="Shape 206"/>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07" name="Shape 207"/>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Font typeface="Arial"/>
              <a:buNone/>
            </a:pPr>
            <a:r>
              <a:rPr lang="en-US" sz="4800">
                <a:solidFill>
                  <a:schemeClr val="dk1"/>
                </a:solidFill>
              </a:rPr>
              <a:t>Expected Conditions</a:t>
            </a:r>
            <a:endParaRPr sz="4800">
              <a:solidFill>
                <a:schemeClr val="dk1"/>
              </a:solidFill>
            </a:endParaRPr>
          </a:p>
          <a:p>
            <a:pPr indent="0" lvl="0" marL="0" marR="0" rtl="0" algn="l">
              <a:lnSpc>
                <a:spcPct val="100000"/>
              </a:lnSpc>
              <a:spcBef>
                <a:spcPts val="0"/>
              </a:spcBef>
              <a:spcAft>
                <a:spcPts val="0"/>
              </a:spcAft>
              <a:buClr>
                <a:srgbClr val="000000"/>
              </a:buClr>
              <a:buFont typeface="Arial"/>
              <a:buNone/>
            </a:pPr>
            <a:r>
              <a:t/>
            </a:r>
            <a:endParaRPr sz="4800"/>
          </a:p>
        </p:txBody>
      </p:sp>
      <p:pic>
        <p:nvPicPr>
          <p:cNvPr id="208" name="Shape 208"/>
          <p:cNvPicPr preferRelativeResize="0"/>
          <p:nvPr/>
        </p:nvPicPr>
        <p:blipFill>
          <a:blip r:embed="rId4">
            <a:alphaModFix/>
          </a:blip>
          <a:stretch>
            <a:fillRect/>
          </a:stretch>
        </p:blipFill>
        <p:spPr>
          <a:xfrm>
            <a:off x="1770750" y="1825675"/>
            <a:ext cx="5600700" cy="3981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pic>
        <p:nvPicPr>
          <p:cNvPr id="213" name="Shape 213"/>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14" name="Shape 214"/>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Test Components</a:t>
            </a:r>
            <a:endParaRPr/>
          </a:p>
        </p:txBody>
      </p:sp>
      <p:sp>
        <p:nvSpPr>
          <p:cNvPr id="215" name="Shape 215"/>
          <p:cNvSpPr txBox="1"/>
          <p:nvPr/>
        </p:nvSpPr>
        <p:spPr>
          <a:xfrm>
            <a:off x="442875" y="1825675"/>
            <a:ext cx="8491800" cy="4258200"/>
          </a:xfrm>
          <a:prstGeom prst="rect">
            <a:avLst/>
          </a:prstGeom>
          <a:noFill/>
          <a:ln>
            <a:noFill/>
          </a:ln>
        </p:spPr>
        <p:txBody>
          <a:bodyPr anchorCtr="0" anchor="t" bIns="91425" lIns="91425" spcFirstLastPara="1" rIns="91425" wrap="square" tIns="91425">
            <a:noAutofit/>
          </a:bodyPr>
          <a:lstStyle/>
          <a:p>
            <a:pPr indent="-336550" lvl="0" marL="457200" rtl="0">
              <a:lnSpc>
                <a:spcPct val="150000"/>
              </a:lnSpc>
              <a:spcBef>
                <a:spcPts val="1800"/>
              </a:spcBef>
              <a:spcAft>
                <a:spcPts val="0"/>
              </a:spcAft>
              <a:buClr>
                <a:schemeClr val="dk1"/>
              </a:buClr>
              <a:buSzPts val="1700"/>
              <a:buChar char="●"/>
            </a:pPr>
            <a:r>
              <a:rPr lang="en-US" sz="1700">
                <a:solidFill>
                  <a:schemeClr val="dk1"/>
                </a:solidFill>
              </a:rPr>
              <a:t>Test Logic</a:t>
            </a:r>
            <a:endParaRPr sz="1700">
              <a:solidFill>
                <a:schemeClr val="dk1"/>
              </a:solidFill>
            </a:endParaRPr>
          </a:p>
          <a:p>
            <a:pPr indent="-336550" lvl="0" marL="457200" rtl="0">
              <a:lnSpc>
                <a:spcPct val="150000"/>
              </a:lnSpc>
              <a:spcBef>
                <a:spcPts val="0"/>
              </a:spcBef>
              <a:spcAft>
                <a:spcPts val="0"/>
              </a:spcAft>
              <a:buClr>
                <a:schemeClr val="dk1"/>
              </a:buClr>
              <a:buSzPts val="1700"/>
              <a:buChar char="●"/>
            </a:pPr>
            <a:r>
              <a:rPr lang="en-US" sz="1700">
                <a:solidFill>
                  <a:schemeClr val="dk1"/>
                </a:solidFill>
              </a:rPr>
              <a:t>Test Data</a:t>
            </a:r>
            <a:endParaRPr sz="1700">
              <a:solidFill>
                <a:schemeClr val="dk1"/>
              </a:solidFill>
            </a:endParaRPr>
          </a:p>
          <a:p>
            <a:pPr indent="-336550" lvl="0" marL="457200" rtl="0">
              <a:lnSpc>
                <a:spcPct val="150000"/>
              </a:lnSpc>
              <a:spcBef>
                <a:spcPts val="0"/>
              </a:spcBef>
              <a:spcAft>
                <a:spcPts val="0"/>
              </a:spcAft>
              <a:buClr>
                <a:schemeClr val="dk1"/>
              </a:buClr>
              <a:buSzPts val="1700"/>
              <a:buChar char="●"/>
            </a:pPr>
            <a:r>
              <a:rPr lang="en-US" sz="1700">
                <a:solidFill>
                  <a:schemeClr val="dk1"/>
                </a:solidFill>
              </a:rPr>
              <a:t>Application Driver</a:t>
            </a:r>
            <a:endParaRPr sz="1700">
              <a:solidFill>
                <a:schemeClr val="dk1"/>
              </a:solidFill>
            </a:endParaRPr>
          </a:p>
          <a:p>
            <a:pPr indent="0" lvl="0" marL="0" marR="0" rtl="0" algn="l">
              <a:lnSpc>
                <a:spcPct val="150000"/>
              </a:lnSpc>
              <a:spcBef>
                <a:spcPts val="1800"/>
              </a:spcBef>
              <a:spcAft>
                <a:spcPts val="0"/>
              </a:spcAft>
              <a:buNone/>
            </a:pPr>
            <a:r>
              <a:t/>
            </a:r>
            <a:endParaRPr sz="1800">
              <a:solidFill>
                <a:schemeClr val="dk1"/>
              </a:solidFill>
              <a:highlight>
                <a:schemeClr val="lt1"/>
              </a:highlight>
            </a:endParaRPr>
          </a:p>
          <a:p>
            <a:pPr indent="0" lvl="0" marL="0" marR="0" rtl="0" algn="l">
              <a:lnSpc>
                <a:spcPct val="150000"/>
              </a:lnSpc>
              <a:spcBef>
                <a:spcPts val="1800"/>
              </a:spcBef>
              <a:spcAft>
                <a:spcPts val="400"/>
              </a:spcAft>
              <a:buNone/>
            </a:pPr>
            <a:r>
              <a:t/>
            </a:r>
            <a:endParaRPr sz="1800">
              <a:solidFill>
                <a:schemeClr val="dk1"/>
              </a:solidFill>
              <a:highlight>
                <a:schemeClr val="lt1"/>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pic>
        <p:nvPicPr>
          <p:cNvPr id="220" name="Shape 220"/>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21" name="Shape 221"/>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How WebDriver Works?</a:t>
            </a:r>
            <a:endParaRPr/>
          </a:p>
        </p:txBody>
      </p:sp>
      <p:pic>
        <p:nvPicPr>
          <p:cNvPr id="222" name="Shape 222"/>
          <p:cNvPicPr preferRelativeResize="0"/>
          <p:nvPr/>
        </p:nvPicPr>
        <p:blipFill>
          <a:blip r:embed="rId4">
            <a:alphaModFix/>
          </a:blip>
          <a:stretch>
            <a:fillRect/>
          </a:stretch>
        </p:blipFill>
        <p:spPr>
          <a:xfrm>
            <a:off x="685775" y="1825675"/>
            <a:ext cx="7772450" cy="4180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pic>
        <p:nvPicPr>
          <p:cNvPr id="227" name="Shape 227"/>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28" name="Shape 228"/>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Selenium Test Issues</a:t>
            </a:r>
            <a:endParaRPr/>
          </a:p>
        </p:txBody>
      </p:sp>
      <p:sp>
        <p:nvSpPr>
          <p:cNvPr id="229" name="Shape 229"/>
          <p:cNvSpPr txBox="1"/>
          <p:nvPr/>
        </p:nvSpPr>
        <p:spPr>
          <a:xfrm>
            <a:off x="442875" y="1825675"/>
            <a:ext cx="8491800" cy="4258200"/>
          </a:xfrm>
          <a:prstGeom prst="rect">
            <a:avLst/>
          </a:prstGeom>
          <a:noFill/>
          <a:ln>
            <a:noFill/>
          </a:ln>
        </p:spPr>
        <p:txBody>
          <a:bodyPr anchorCtr="0" anchor="t" bIns="91425" lIns="91425" spcFirstLastPara="1" rIns="91425" wrap="square" tIns="91425">
            <a:noAutofit/>
          </a:bodyPr>
          <a:lstStyle/>
          <a:p>
            <a:pPr indent="-336550" lvl="0" marL="457200" rtl="0">
              <a:lnSpc>
                <a:spcPct val="150000"/>
              </a:lnSpc>
              <a:spcBef>
                <a:spcPts val="1800"/>
              </a:spcBef>
              <a:spcAft>
                <a:spcPts val="0"/>
              </a:spcAft>
              <a:buClr>
                <a:schemeClr val="dk1"/>
              </a:buClr>
              <a:buSzPts val="1700"/>
              <a:buChar char="●"/>
            </a:pPr>
            <a:r>
              <a:rPr lang="en-US" sz="1700">
                <a:solidFill>
                  <a:schemeClr val="dk1"/>
                </a:solidFill>
              </a:rPr>
              <a:t>Verbose</a:t>
            </a:r>
            <a:endParaRPr sz="1700">
              <a:solidFill>
                <a:schemeClr val="dk1"/>
              </a:solidFill>
            </a:endParaRPr>
          </a:p>
          <a:p>
            <a:pPr indent="-336550" lvl="1" marL="914400" rtl="0">
              <a:lnSpc>
                <a:spcPct val="150000"/>
              </a:lnSpc>
              <a:spcBef>
                <a:spcPts val="0"/>
              </a:spcBef>
              <a:spcAft>
                <a:spcPts val="0"/>
              </a:spcAft>
              <a:buClr>
                <a:schemeClr val="dk1"/>
              </a:buClr>
              <a:buSzPts val="1700"/>
              <a:buChar char="○"/>
            </a:pPr>
            <a:r>
              <a:rPr lang="en-US" sz="1700">
                <a:solidFill>
                  <a:schemeClr val="dk1"/>
                </a:solidFill>
              </a:rPr>
              <a:t>driver.find_elements_by_css_selector( 'div#res div#search div#ires div.g')</a:t>
            </a:r>
            <a:endParaRPr sz="1700">
              <a:solidFill>
                <a:schemeClr val="dk1"/>
              </a:solidFill>
            </a:endParaRPr>
          </a:p>
          <a:p>
            <a:pPr indent="-336550" lvl="1" marL="914400" rtl="0">
              <a:lnSpc>
                <a:spcPct val="150000"/>
              </a:lnSpc>
              <a:spcBef>
                <a:spcPts val="0"/>
              </a:spcBef>
              <a:spcAft>
                <a:spcPts val="0"/>
              </a:spcAft>
              <a:buClr>
                <a:schemeClr val="dk1"/>
              </a:buClr>
              <a:buSzPts val="1700"/>
              <a:buChar char="○"/>
            </a:pPr>
            <a:r>
              <a:rPr lang="en-US" sz="1700">
                <a:solidFill>
                  <a:schemeClr val="dk1"/>
                </a:solidFill>
              </a:rPr>
              <a:t>WebDriverWait(driver, 120).until(...)</a:t>
            </a:r>
            <a:endParaRPr sz="1700">
              <a:solidFill>
                <a:schemeClr val="dk1"/>
              </a:solidFill>
            </a:endParaRPr>
          </a:p>
          <a:p>
            <a:pPr indent="-336550" lvl="1" marL="914400" rtl="0">
              <a:lnSpc>
                <a:spcPct val="150000"/>
              </a:lnSpc>
              <a:spcBef>
                <a:spcPts val="0"/>
              </a:spcBef>
              <a:spcAft>
                <a:spcPts val="0"/>
              </a:spcAft>
              <a:buClr>
                <a:schemeClr val="dk1"/>
              </a:buClr>
              <a:buSzPts val="1700"/>
              <a:buChar char="○"/>
            </a:pPr>
            <a:r>
              <a:rPr lang="en-US" sz="1700">
                <a:solidFill>
                  <a:schemeClr val="dk1"/>
                </a:solidFill>
              </a:rPr>
              <a:t>driver.execute_script("arguments[0].click();", album_ref)</a:t>
            </a:r>
            <a:endParaRPr sz="1700">
              <a:solidFill>
                <a:schemeClr val="dk1"/>
              </a:solidFill>
            </a:endParaRPr>
          </a:p>
          <a:p>
            <a:pPr indent="-336550" lvl="1" marL="914400" rtl="0">
              <a:lnSpc>
                <a:spcPct val="150000"/>
              </a:lnSpc>
              <a:spcBef>
                <a:spcPts val="0"/>
              </a:spcBef>
              <a:spcAft>
                <a:spcPts val="0"/>
              </a:spcAft>
              <a:buClr>
                <a:schemeClr val="dk1"/>
              </a:buClr>
              <a:buSzPts val="1700"/>
              <a:buChar char="○"/>
            </a:pPr>
            <a:r>
              <a:rPr lang="en-US" sz="1700">
                <a:solidFill>
                  <a:schemeClr val="dk1"/>
                </a:solidFill>
              </a:rPr>
              <a:t>driver.findElement(By.xpath(...)).sendKeys(...)</a:t>
            </a:r>
            <a:endParaRPr sz="1700">
              <a:solidFill>
                <a:schemeClr val="dk1"/>
              </a:solidFill>
            </a:endParaRPr>
          </a:p>
          <a:p>
            <a:pPr indent="0" lvl="0" marL="0" rtl="0">
              <a:lnSpc>
                <a:spcPct val="150000"/>
              </a:lnSpc>
              <a:spcBef>
                <a:spcPts val="1800"/>
              </a:spcBef>
              <a:spcAft>
                <a:spcPts val="0"/>
              </a:spcAft>
              <a:buNone/>
            </a:pPr>
            <a:r>
              <a:t/>
            </a:r>
            <a:endParaRPr sz="1700">
              <a:solidFill>
                <a:schemeClr val="dk1"/>
              </a:solidFill>
            </a:endParaRPr>
          </a:p>
          <a:p>
            <a:pPr indent="0" lvl="0" marL="0" marR="0" rtl="0" algn="l">
              <a:lnSpc>
                <a:spcPct val="150000"/>
              </a:lnSpc>
              <a:spcBef>
                <a:spcPts val="1800"/>
              </a:spcBef>
              <a:spcAft>
                <a:spcPts val="0"/>
              </a:spcAft>
              <a:buNone/>
            </a:pPr>
            <a:r>
              <a:t/>
            </a:r>
            <a:endParaRPr sz="1800">
              <a:solidFill>
                <a:schemeClr val="dk1"/>
              </a:solidFill>
              <a:highlight>
                <a:schemeClr val="lt1"/>
              </a:highlight>
            </a:endParaRPr>
          </a:p>
          <a:p>
            <a:pPr indent="0" lvl="0" marL="0" marR="0" rtl="0" algn="l">
              <a:lnSpc>
                <a:spcPct val="150000"/>
              </a:lnSpc>
              <a:spcBef>
                <a:spcPts val="1800"/>
              </a:spcBef>
              <a:spcAft>
                <a:spcPts val="400"/>
              </a:spcAft>
              <a:buNone/>
            </a:pPr>
            <a:r>
              <a:t/>
            </a:r>
            <a:endParaRPr sz="1800">
              <a:solidFill>
                <a:schemeClr val="dk1"/>
              </a:solidFill>
              <a:highlight>
                <a:schemeClr val="lt1"/>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pic>
        <p:nvPicPr>
          <p:cNvPr id="234" name="Shape 234"/>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35" name="Shape 235"/>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Selenium Test Issues</a:t>
            </a:r>
            <a:endParaRPr/>
          </a:p>
        </p:txBody>
      </p:sp>
      <p:sp>
        <p:nvSpPr>
          <p:cNvPr id="236" name="Shape 236"/>
          <p:cNvSpPr txBox="1"/>
          <p:nvPr/>
        </p:nvSpPr>
        <p:spPr>
          <a:xfrm>
            <a:off x="442875" y="1825675"/>
            <a:ext cx="8491800" cy="855900"/>
          </a:xfrm>
          <a:prstGeom prst="rect">
            <a:avLst/>
          </a:prstGeom>
          <a:noFill/>
          <a:ln>
            <a:noFill/>
          </a:ln>
        </p:spPr>
        <p:txBody>
          <a:bodyPr anchorCtr="0" anchor="t" bIns="91425" lIns="91425" spcFirstLastPara="1" rIns="91425" wrap="square" tIns="91425">
            <a:noAutofit/>
          </a:bodyPr>
          <a:lstStyle/>
          <a:p>
            <a:pPr indent="-336550" lvl="0" marL="457200" rtl="0">
              <a:lnSpc>
                <a:spcPct val="150000"/>
              </a:lnSpc>
              <a:spcBef>
                <a:spcPts val="1800"/>
              </a:spcBef>
              <a:spcAft>
                <a:spcPts val="0"/>
              </a:spcAft>
              <a:buClr>
                <a:schemeClr val="dk1"/>
              </a:buClr>
              <a:buSzPts val="1700"/>
              <a:buChar char="●"/>
            </a:pPr>
            <a:r>
              <a:rPr lang="en-US" sz="1700">
                <a:solidFill>
                  <a:schemeClr val="dk1"/>
                </a:solidFill>
              </a:rPr>
              <a:t>Not Expressive</a:t>
            </a:r>
            <a:endParaRPr sz="1700">
              <a:solidFill>
                <a:schemeClr val="dk1"/>
              </a:solidFill>
            </a:endParaRPr>
          </a:p>
          <a:p>
            <a:pPr indent="0" lvl="0" marL="0" rtl="0">
              <a:lnSpc>
                <a:spcPct val="150000"/>
              </a:lnSpc>
              <a:spcBef>
                <a:spcPts val="1800"/>
              </a:spcBef>
              <a:spcAft>
                <a:spcPts val="0"/>
              </a:spcAft>
              <a:buNone/>
            </a:pPr>
            <a:r>
              <a:t/>
            </a:r>
            <a:endParaRPr sz="1700">
              <a:solidFill>
                <a:schemeClr val="dk1"/>
              </a:solidFill>
            </a:endParaRPr>
          </a:p>
          <a:p>
            <a:pPr indent="0" lvl="0" marL="0" marR="0" rtl="0" algn="l">
              <a:lnSpc>
                <a:spcPct val="150000"/>
              </a:lnSpc>
              <a:spcBef>
                <a:spcPts val="1800"/>
              </a:spcBef>
              <a:spcAft>
                <a:spcPts val="0"/>
              </a:spcAft>
              <a:buNone/>
            </a:pPr>
            <a:r>
              <a:t/>
            </a:r>
            <a:endParaRPr sz="1800">
              <a:solidFill>
                <a:schemeClr val="dk1"/>
              </a:solidFill>
              <a:highlight>
                <a:schemeClr val="lt1"/>
              </a:highlight>
            </a:endParaRPr>
          </a:p>
          <a:p>
            <a:pPr indent="0" lvl="0" marL="0" marR="0" rtl="0" algn="l">
              <a:lnSpc>
                <a:spcPct val="150000"/>
              </a:lnSpc>
              <a:spcBef>
                <a:spcPts val="1800"/>
              </a:spcBef>
              <a:spcAft>
                <a:spcPts val="400"/>
              </a:spcAft>
              <a:buNone/>
            </a:pPr>
            <a:r>
              <a:t/>
            </a:r>
            <a:endParaRPr sz="1800">
              <a:solidFill>
                <a:schemeClr val="dk1"/>
              </a:solidFill>
              <a:highlight>
                <a:schemeClr val="lt1"/>
              </a:highlight>
            </a:endParaRPr>
          </a:p>
        </p:txBody>
      </p:sp>
      <p:pic>
        <p:nvPicPr>
          <p:cNvPr id="237" name="Shape 237"/>
          <p:cNvPicPr preferRelativeResize="0"/>
          <p:nvPr/>
        </p:nvPicPr>
        <p:blipFill rotWithShape="1">
          <a:blip r:embed="rId4">
            <a:alphaModFix/>
          </a:blip>
          <a:srcRect b="2008" l="9804" r="0" t="46882"/>
          <a:stretch/>
        </p:blipFill>
        <p:spPr>
          <a:xfrm>
            <a:off x="2533825" y="2681575"/>
            <a:ext cx="4309900" cy="1362325"/>
          </a:xfrm>
          <a:prstGeom prst="rect">
            <a:avLst/>
          </a:prstGeom>
          <a:noFill/>
          <a:ln>
            <a:noFill/>
          </a:ln>
        </p:spPr>
      </p:pic>
      <p:pic>
        <p:nvPicPr>
          <p:cNvPr id="238" name="Shape 238"/>
          <p:cNvPicPr preferRelativeResize="0"/>
          <p:nvPr/>
        </p:nvPicPr>
        <p:blipFill>
          <a:blip r:embed="rId5">
            <a:alphaModFix/>
          </a:blip>
          <a:stretch>
            <a:fillRect/>
          </a:stretch>
        </p:blipFill>
        <p:spPr>
          <a:xfrm>
            <a:off x="2709900" y="4043900"/>
            <a:ext cx="3865699" cy="2292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Shape 115"/>
          <p:cNvPicPr preferRelativeResize="0"/>
          <p:nvPr/>
        </p:nvPicPr>
        <p:blipFill rotWithShape="1">
          <a:blip r:embed="rId3">
            <a:alphaModFix/>
          </a:blip>
          <a:srcRect b="0" l="0" r="0" t="0"/>
          <a:stretch/>
        </p:blipFill>
        <p:spPr>
          <a:xfrm>
            <a:off x="-1800" y="-3950"/>
            <a:ext cx="9144001" cy="6858000"/>
          </a:xfrm>
          <a:prstGeom prst="rect">
            <a:avLst/>
          </a:prstGeom>
          <a:noFill/>
          <a:ln>
            <a:noFill/>
          </a:ln>
        </p:spPr>
      </p:pic>
      <p:sp>
        <p:nvSpPr>
          <p:cNvPr id="116" name="Shape 116"/>
          <p:cNvSpPr/>
          <p:nvPr/>
        </p:nvSpPr>
        <p:spPr>
          <a:xfrm>
            <a:off x="396850" y="933475"/>
            <a:ext cx="8491800" cy="9630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OVERVIEW</a:t>
            </a:r>
            <a:endParaRPr/>
          </a:p>
        </p:txBody>
      </p:sp>
      <p:sp>
        <p:nvSpPr>
          <p:cNvPr id="117" name="Shape 117"/>
          <p:cNvSpPr txBox="1"/>
          <p:nvPr/>
        </p:nvSpPr>
        <p:spPr>
          <a:xfrm>
            <a:off x="396850" y="2055025"/>
            <a:ext cx="8491800" cy="38979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1000"/>
              </a:spcBef>
              <a:spcAft>
                <a:spcPts val="0"/>
              </a:spcAft>
              <a:buClr>
                <a:srgbClr val="222222"/>
              </a:buClr>
              <a:buSzPts val="1800"/>
              <a:buChar char="●"/>
            </a:pPr>
            <a:r>
              <a:rPr lang="en-US" sz="1800">
                <a:solidFill>
                  <a:srgbClr val="222222"/>
                </a:solidFill>
              </a:rPr>
              <a:t>Acceptance testing.</a:t>
            </a:r>
            <a:endParaRPr sz="1800">
              <a:solidFill>
                <a:srgbClr val="222222"/>
              </a:solidFill>
            </a:endParaRPr>
          </a:p>
          <a:p>
            <a:pPr indent="-342900" lvl="0" marL="457200" rtl="0">
              <a:lnSpc>
                <a:spcPct val="150000"/>
              </a:lnSpc>
              <a:spcBef>
                <a:spcPts val="0"/>
              </a:spcBef>
              <a:spcAft>
                <a:spcPts val="0"/>
              </a:spcAft>
              <a:buClr>
                <a:srgbClr val="222222"/>
              </a:buClr>
              <a:buSzPts val="1800"/>
              <a:buChar char="●"/>
            </a:pPr>
            <a:r>
              <a:rPr lang="en-US" sz="1800">
                <a:solidFill>
                  <a:srgbClr val="222222"/>
                </a:solidFill>
              </a:rPr>
              <a:t>Selenium</a:t>
            </a:r>
            <a:endParaRPr sz="1800">
              <a:solidFill>
                <a:srgbClr val="222222"/>
              </a:solidFill>
            </a:endParaRPr>
          </a:p>
          <a:p>
            <a:pPr indent="-342900" lvl="0" marL="457200" rtl="0">
              <a:lnSpc>
                <a:spcPct val="150000"/>
              </a:lnSpc>
              <a:spcBef>
                <a:spcPts val="0"/>
              </a:spcBef>
              <a:spcAft>
                <a:spcPts val="0"/>
              </a:spcAft>
              <a:buClr>
                <a:srgbClr val="222222"/>
              </a:buClr>
              <a:buSzPts val="1800"/>
              <a:buChar char="●"/>
            </a:pPr>
            <a:r>
              <a:rPr lang="en-US" sz="1800">
                <a:solidFill>
                  <a:srgbClr val="222222"/>
                </a:solidFill>
              </a:rPr>
              <a:t>Test issues</a:t>
            </a:r>
            <a:endParaRPr sz="1800">
              <a:solidFill>
                <a:srgbClr val="222222"/>
              </a:solidFill>
            </a:endParaRPr>
          </a:p>
          <a:p>
            <a:pPr indent="-342900" lvl="0" marL="457200" rtl="0">
              <a:lnSpc>
                <a:spcPct val="150000"/>
              </a:lnSpc>
              <a:spcBef>
                <a:spcPts val="0"/>
              </a:spcBef>
              <a:spcAft>
                <a:spcPts val="0"/>
              </a:spcAft>
              <a:buClr>
                <a:srgbClr val="222222"/>
              </a:buClr>
              <a:buSzPts val="1800"/>
              <a:buChar char="●"/>
            </a:pPr>
            <a:r>
              <a:rPr lang="en-US" sz="1800">
                <a:solidFill>
                  <a:srgbClr val="222222"/>
                </a:solidFill>
              </a:rPr>
              <a:t>DSL introduction</a:t>
            </a:r>
            <a:endParaRPr sz="1800">
              <a:solidFill>
                <a:srgbClr val="222222"/>
              </a:solidFill>
            </a:endParaRPr>
          </a:p>
          <a:p>
            <a:pPr indent="-342900" lvl="0" marL="457200" rtl="0">
              <a:lnSpc>
                <a:spcPct val="150000"/>
              </a:lnSpc>
              <a:spcBef>
                <a:spcPts val="0"/>
              </a:spcBef>
              <a:spcAft>
                <a:spcPts val="0"/>
              </a:spcAft>
              <a:buClr>
                <a:srgbClr val="222222"/>
              </a:buClr>
              <a:buSzPts val="1800"/>
              <a:buChar char="●"/>
            </a:pPr>
            <a:r>
              <a:rPr lang="en-US" sz="1800">
                <a:solidFill>
                  <a:srgbClr val="222222"/>
                </a:solidFill>
              </a:rPr>
              <a:t>OOP in tests.</a:t>
            </a:r>
            <a:endParaRPr sz="1800">
              <a:solidFill>
                <a:srgbClr val="222222"/>
              </a:solidFill>
            </a:endParaRPr>
          </a:p>
          <a:p>
            <a:pPr indent="-342900" lvl="0" marL="457200" rtl="0">
              <a:lnSpc>
                <a:spcPct val="150000"/>
              </a:lnSpc>
              <a:spcBef>
                <a:spcPts val="0"/>
              </a:spcBef>
              <a:spcAft>
                <a:spcPts val="0"/>
              </a:spcAft>
              <a:buClr>
                <a:srgbClr val="222222"/>
              </a:buClr>
              <a:buSzPts val="1800"/>
              <a:buChar char="●"/>
            </a:pPr>
            <a:r>
              <a:rPr lang="en-US" sz="1800">
                <a:solidFill>
                  <a:srgbClr val="222222"/>
                </a:solidFill>
              </a:rPr>
              <a:t>Page Object Pattern</a:t>
            </a:r>
            <a:endParaRPr sz="1800">
              <a:solidFill>
                <a:srgbClr val="222222"/>
              </a:solidFill>
            </a:endParaRPr>
          </a:p>
          <a:p>
            <a:pPr indent="-342900" lvl="0" marL="457200" rtl="0">
              <a:lnSpc>
                <a:spcPct val="150000"/>
              </a:lnSpc>
              <a:spcBef>
                <a:spcPts val="0"/>
              </a:spcBef>
              <a:spcAft>
                <a:spcPts val="0"/>
              </a:spcAft>
              <a:buClr>
                <a:srgbClr val="222222"/>
              </a:buClr>
              <a:buSzPts val="1800"/>
              <a:buChar char="●"/>
            </a:pPr>
            <a:r>
              <a:rPr lang="en-US" sz="1800">
                <a:solidFill>
                  <a:srgbClr val="222222"/>
                </a:solidFill>
              </a:rPr>
              <a:t>Example of test project structure.</a:t>
            </a:r>
            <a:endParaRPr sz="1800">
              <a:solidFill>
                <a:srgbClr val="222222"/>
              </a:solidFill>
            </a:endParaRPr>
          </a:p>
          <a:p>
            <a:pPr indent="-342900" lvl="1" marL="914400" rtl="0">
              <a:lnSpc>
                <a:spcPct val="150000"/>
              </a:lnSpc>
              <a:spcBef>
                <a:spcPts val="0"/>
              </a:spcBef>
              <a:spcAft>
                <a:spcPts val="0"/>
              </a:spcAft>
              <a:buClr>
                <a:srgbClr val="222222"/>
              </a:buClr>
              <a:buSzPts val="1800"/>
              <a:buChar char="○"/>
            </a:pPr>
            <a:r>
              <a:rPr lang="en-US" sz="1800">
                <a:solidFill>
                  <a:srgbClr val="222222"/>
                </a:solidFill>
              </a:rPr>
              <a:t>Code organization</a:t>
            </a:r>
            <a:endParaRPr sz="1800">
              <a:solidFill>
                <a:srgbClr val="222222"/>
              </a:solidFill>
            </a:endParaRPr>
          </a:p>
          <a:p>
            <a:pPr indent="0" lvl="0" marL="0" rtl="0">
              <a:lnSpc>
                <a:spcPct val="150000"/>
              </a:lnSpc>
              <a:spcBef>
                <a:spcPts val="1000"/>
              </a:spcBef>
              <a:spcAft>
                <a:spcPts val="0"/>
              </a:spcAft>
              <a:buNone/>
            </a:pPr>
            <a:r>
              <a:t/>
            </a:r>
            <a:endParaRPr sz="1800">
              <a:solidFill>
                <a:srgbClr val="222222"/>
              </a:solidFill>
            </a:endParaRPr>
          </a:p>
          <a:p>
            <a:pPr indent="0" lvl="0" marL="0" rtl="0">
              <a:lnSpc>
                <a:spcPct val="150000"/>
              </a:lnSpc>
              <a:spcBef>
                <a:spcPts val="1000"/>
              </a:spcBef>
              <a:spcAft>
                <a:spcPts val="0"/>
              </a:spcAft>
              <a:buNone/>
            </a:pPr>
            <a:r>
              <a:t/>
            </a:r>
            <a:endParaRPr sz="1800">
              <a:solidFill>
                <a:srgbClr val="222222"/>
              </a:solidFill>
            </a:endParaRPr>
          </a:p>
          <a:p>
            <a:pPr indent="0" lvl="0" marL="0" rtl="0">
              <a:lnSpc>
                <a:spcPct val="150000"/>
              </a:lnSpc>
              <a:spcBef>
                <a:spcPts val="1000"/>
              </a:spcBef>
              <a:spcAft>
                <a:spcPts val="0"/>
              </a:spcAft>
              <a:buNone/>
            </a:pPr>
            <a:r>
              <a:t/>
            </a:r>
            <a:endParaRPr sz="1800">
              <a:solidFill>
                <a:srgbClr val="22222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pic>
        <p:nvPicPr>
          <p:cNvPr id="243" name="Shape 243"/>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44" name="Shape 244"/>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Selenium Test Issues</a:t>
            </a:r>
            <a:endParaRPr/>
          </a:p>
        </p:txBody>
      </p:sp>
      <p:sp>
        <p:nvSpPr>
          <p:cNvPr id="245" name="Shape 245"/>
          <p:cNvSpPr txBox="1"/>
          <p:nvPr/>
        </p:nvSpPr>
        <p:spPr>
          <a:xfrm>
            <a:off x="442875" y="1825675"/>
            <a:ext cx="8491800" cy="892200"/>
          </a:xfrm>
          <a:prstGeom prst="rect">
            <a:avLst/>
          </a:prstGeom>
          <a:noFill/>
          <a:ln>
            <a:noFill/>
          </a:ln>
        </p:spPr>
        <p:txBody>
          <a:bodyPr anchorCtr="0" anchor="t" bIns="91425" lIns="91425" spcFirstLastPara="1" rIns="91425" wrap="square" tIns="91425">
            <a:noAutofit/>
          </a:bodyPr>
          <a:lstStyle/>
          <a:p>
            <a:pPr indent="-336550" lvl="0" marL="457200" rtl="0">
              <a:lnSpc>
                <a:spcPct val="150000"/>
              </a:lnSpc>
              <a:spcBef>
                <a:spcPts val="1800"/>
              </a:spcBef>
              <a:spcAft>
                <a:spcPts val="0"/>
              </a:spcAft>
              <a:buClr>
                <a:schemeClr val="dk1"/>
              </a:buClr>
              <a:buSzPts val="1700"/>
              <a:buChar char="●"/>
            </a:pPr>
            <a:r>
              <a:rPr lang="en-US" sz="1700">
                <a:solidFill>
                  <a:schemeClr val="dk1"/>
                </a:solidFill>
              </a:rPr>
              <a:t>Unreadable, fragile and depends to much on page structure.</a:t>
            </a:r>
            <a:endParaRPr sz="1700">
              <a:solidFill>
                <a:schemeClr val="dk1"/>
              </a:solidFill>
            </a:endParaRPr>
          </a:p>
          <a:p>
            <a:pPr indent="0" lvl="0" marL="0" rtl="0">
              <a:lnSpc>
                <a:spcPct val="150000"/>
              </a:lnSpc>
              <a:spcBef>
                <a:spcPts val="1800"/>
              </a:spcBef>
              <a:spcAft>
                <a:spcPts val="0"/>
              </a:spcAft>
              <a:buNone/>
            </a:pPr>
            <a:r>
              <a:t/>
            </a:r>
            <a:endParaRPr sz="1700">
              <a:solidFill>
                <a:schemeClr val="dk1"/>
              </a:solidFill>
            </a:endParaRPr>
          </a:p>
          <a:p>
            <a:pPr indent="0" lvl="0" marL="0" marR="0" rtl="0" algn="l">
              <a:lnSpc>
                <a:spcPct val="150000"/>
              </a:lnSpc>
              <a:spcBef>
                <a:spcPts val="1800"/>
              </a:spcBef>
              <a:spcAft>
                <a:spcPts val="0"/>
              </a:spcAft>
              <a:buNone/>
            </a:pPr>
            <a:r>
              <a:t/>
            </a:r>
            <a:endParaRPr sz="1800">
              <a:solidFill>
                <a:schemeClr val="dk1"/>
              </a:solidFill>
              <a:highlight>
                <a:schemeClr val="lt1"/>
              </a:highlight>
            </a:endParaRPr>
          </a:p>
          <a:p>
            <a:pPr indent="0" lvl="0" marL="0" marR="0" rtl="0" algn="l">
              <a:lnSpc>
                <a:spcPct val="150000"/>
              </a:lnSpc>
              <a:spcBef>
                <a:spcPts val="1800"/>
              </a:spcBef>
              <a:spcAft>
                <a:spcPts val="400"/>
              </a:spcAft>
              <a:buNone/>
            </a:pPr>
            <a:r>
              <a:t/>
            </a:r>
            <a:endParaRPr sz="1800">
              <a:solidFill>
                <a:schemeClr val="dk1"/>
              </a:solidFill>
              <a:highlight>
                <a:schemeClr val="lt1"/>
              </a:highlight>
            </a:endParaRPr>
          </a:p>
        </p:txBody>
      </p:sp>
      <p:pic>
        <p:nvPicPr>
          <p:cNvPr id="246" name="Shape 246"/>
          <p:cNvPicPr preferRelativeResize="0"/>
          <p:nvPr/>
        </p:nvPicPr>
        <p:blipFill>
          <a:blip r:embed="rId4">
            <a:alphaModFix/>
          </a:blip>
          <a:stretch>
            <a:fillRect/>
          </a:stretch>
        </p:blipFill>
        <p:spPr>
          <a:xfrm>
            <a:off x="1430925" y="2717875"/>
            <a:ext cx="6423649" cy="2938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pic>
        <p:nvPicPr>
          <p:cNvPr id="251" name="Shape 251"/>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52" name="Shape 252"/>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How to improve?</a:t>
            </a:r>
            <a:endParaRPr/>
          </a:p>
        </p:txBody>
      </p:sp>
      <p:sp>
        <p:nvSpPr>
          <p:cNvPr id="253" name="Shape 253"/>
          <p:cNvSpPr txBox="1"/>
          <p:nvPr/>
        </p:nvSpPr>
        <p:spPr>
          <a:xfrm>
            <a:off x="442875" y="1825675"/>
            <a:ext cx="8491800" cy="959700"/>
          </a:xfrm>
          <a:prstGeom prst="rect">
            <a:avLst/>
          </a:prstGeom>
          <a:noFill/>
          <a:ln>
            <a:noFill/>
          </a:ln>
        </p:spPr>
        <p:txBody>
          <a:bodyPr anchorCtr="0" anchor="t" bIns="91425" lIns="91425" spcFirstLastPara="1" rIns="91425" wrap="square" tIns="91425">
            <a:noAutofit/>
          </a:bodyPr>
          <a:lstStyle/>
          <a:p>
            <a:pPr indent="-336550" lvl="0" marL="457200" rtl="0">
              <a:lnSpc>
                <a:spcPct val="150000"/>
              </a:lnSpc>
              <a:spcBef>
                <a:spcPts val="1800"/>
              </a:spcBef>
              <a:spcAft>
                <a:spcPts val="0"/>
              </a:spcAft>
              <a:buClr>
                <a:schemeClr val="dk1"/>
              </a:buClr>
              <a:buSzPts val="1700"/>
              <a:buChar char="●"/>
            </a:pPr>
            <a:r>
              <a:rPr lang="en-US" sz="1700">
                <a:solidFill>
                  <a:schemeClr val="dk1"/>
                </a:solidFill>
              </a:rPr>
              <a:t>Separate all parts!</a:t>
            </a:r>
            <a:endParaRPr sz="1700">
              <a:solidFill>
                <a:schemeClr val="dk1"/>
              </a:solidFill>
            </a:endParaRPr>
          </a:p>
          <a:p>
            <a:pPr indent="0" lvl="0" marL="0" rtl="0">
              <a:lnSpc>
                <a:spcPct val="150000"/>
              </a:lnSpc>
              <a:spcBef>
                <a:spcPts val="1800"/>
              </a:spcBef>
              <a:spcAft>
                <a:spcPts val="0"/>
              </a:spcAft>
              <a:buNone/>
            </a:pPr>
            <a:r>
              <a:t/>
            </a:r>
            <a:endParaRPr sz="1700">
              <a:solidFill>
                <a:schemeClr val="dk1"/>
              </a:solidFill>
            </a:endParaRPr>
          </a:p>
          <a:p>
            <a:pPr indent="0" lvl="0" marL="0" marR="0" rtl="0" algn="l">
              <a:lnSpc>
                <a:spcPct val="150000"/>
              </a:lnSpc>
              <a:spcBef>
                <a:spcPts val="1800"/>
              </a:spcBef>
              <a:spcAft>
                <a:spcPts val="0"/>
              </a:spcAft>
              <a:buNone/>
            </a:pPr>
            <a:r>
              <a:t/>
            </a:r>
            <a:endParaRPr sz="1800">
              <a:solidFill>
                <a:schemeClr val="dk1"/>
              </a:solidFill>
              <a:highlight>
                <a:schemeClr val="lt1"/>
              </a:highlight>
            </a:endParaRPr>
          </a:p>
          <a:p>
            <a:pPr indent="0" lvl="0" marL="0" marR="0" rtl="0" algn="l">
              <a:lnSpc>
                <a:spcPct val="150000"/>
              </a:lnSpc>
              <a:spcBef>
                <a:spcPts val="1800"/>
              </a:spcBef>
              <a:spcAft>
                <a:spcPts val="400"/>
              </a:spcAft>
              <a:buNone/>
            </a:pPr>
            <a:r>
              <a:t/>
            </a:r>
            <a:endParaRPr sz="1800">
              <a:solidFill>
                <a:schemeClr val="dk1"/>
              </a:solidFill>
              <a:highlight>
                <a:schemeClr val="lt1"/>
              </a:highlight>
            </a:endParaRPr>
          </a:p>
        </p:txBody>
      </p:sp>
      <p:pic>
        <p:nvPicPr>
          <p:cNvPr id="254" name="Shape 254"/>
          <p:cNvPicPr preferRelativeResize="0"/>
          <p:nvPr/>
        </p:nvPicPr>
        <p:blipFill>
          <a:blip r:embed="rId4">
            <a:alphaModFix/>
          </a:blip>
          <a:stretch>
            <a:fillRect/>
          </a:stretch>
        </p:blipFill>
        <p:spPr>
          <a:xfrm>
            <a:off x="1260213" y="2785375"/>
            <a:ext cx="6623574" cy="3125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pic>
        <p:nvPicPr>
          <p:cNvPr id="259" name="Shape 259"/>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60" name="Shape 260"/>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How to improve?</a:t>
            </a:r>
            <a:endParaRPr/>
          </a:p>
        </p:txBody>
      </p:sp>
      <p:sp>
        <p:nvSpPr>
          <p:cNvPr id="261" name="Shape 261"/>
          <p:cNvSpPr txBox="1"/>
          <p:nvPr/>
        </p:nvSpPr>
        <p:spPr>
          <a:xfrm>
            <a:off x="442875" y="1825675"/>
            <a:ext cx="8491800" cy="855900"/>
          </a:xfrm>
          <a:prstGeom prst="rect">
            <a:avLst/>
          </a:prstGeom>
          <a:noFill/>
          <a:ln>
            <a:noFill/>
          </a:ln>
        </p:spPr>
        <p:txBody>
          <a:bodyPr anchorCtr="0" anchor="t" bIns="91425" lIns="91425" spcFirstLastPara="1" rIns="91425" wrap="square" tIns="91425">
            <a:noAutofit/>
          </a:bodyPr>
          <a:lstStyle/>
          <a:p>
            <a:pPr indent="-336550" lvl="0" marL="457200" rtl="0">
              <a:lnSpc>
                <a:spcPct val="150000"/>
              </a:lnSpc>
              <a:spcBef>
                <a:spcPts val="1800"/>
              </a:spcBef>
              <a:spcAft>
                <a:spcPts val="0"/>
              </a:spcAft>
              <a:buClr>
                <a:schemeClr val="dk1"/>
              </a:buClr>
              <a:buSzPts val="1700"/>
              <a:buChar char="●"/>
            </a:pPr>
            <a:r>
              <a:rPr lang="en-US" sz="1700">
                <a:solidFill>
                  <a:schemeClr val="dk1"/>
                </a:solidFill>
              </a:rPr>
              <a:t>Separate all parts!</a:t>
            </a:r>
            <a:endParaRPr sz="1700">
              <a:solidFill>
                <a:schemeClr val="dk1"/>
              </a:solidFill>
            </a:endParaRPr>
          </a:p>
          <a:p>
            <a:pPr indent="0" lvl="0" marL="0" rtl="0">
              <a:lnSpc>
                <a:spcPct val="150000"/>
              </a:lnSpc>
              <a:spcBef>
                <a:spcPts val="1800"/>
              </a:spcBef>
              <a:spcAft>
                <a:spcPts val="0"/>
              </a:spcAft>
              <a:buNone/>
            </a:pPr>
            <a:r>
              <a:t/>
            </a:r>
            <a:endParaRPr sz="1700">
              <a:solidFill>
                <a:schemeClr val="dk1"/>
              </a:solidFill>
            </a:endParaRPr>
          </a:p>
          <a:p>
            <a:pPr indent="0" lvl="0" marL="0" marR="0" rtl="0" algn="l">
              <a:lnSpc>
                <a:spcPct val="150000"/>
              </a:lnSpc>
              <a:spcBef>
                <a:spcPts val="1800"/>
              </a:spcBef>
              <a:spcAft>
                <a:spcPts val="0"/>
              </a:spcAft>
              <a:buNone/>
            </a:pPr>
            <a:r>
              <a:t/>
            </a:r>
            <a:endParaRPr sz="1800">
              <a:solidFill>
                <a:schemeClr val="dk1"/>
              </a:solidFill>
              <a:highlight>
                <a:schemeClr val="lt1"/>
              </a:highlight>
            </a:endParaRPr>
          </a:p>
          <a:p>
            <a:pPr indent="0" lvl="0" marL="0" marR="0" rtl="0" algn="l">
              <a:lnSpc>
                <a:spcPct val="150000"/>
              </a:lnSpc>
              <a:spcBef>
                <a:spcPts val="1800"/>
              </a:spcBef>
              <a:spcAft>
                <a:spcPts val="400"/>
              </a:spcAft>
              <a:buNone/>
            </a:pPr>
            <a:r>
              <a:t/>
            </a:r>
            <a:endParaRPr sz="1800">
              <a:solidFill>
                <a:schemeClr val="dk1"/>
              </a:solidFill>
              <a:highlight>
                <a:schemeClr val="lt1"/>
              </a:highlight>
            </a:endParaRPr>
          </a:p>
        </p:txBody>
      </p:sp>
      <p:pic>
        <p:nvPicPr>
          <p:cNvPr id="262" name="Shape 262"/>
          <p:cNvPicPr preferRelativeResize="0"/>
          <p:nvPr/>
        </p:nvPicPr>
        <p:blipFill>
          <a:blip r:embed="rId4">
            <a:alphaModFix/>
          </a:blip>
          <a:stretch>
            <a:fillRect/>
          </a:stretch>
        </p:blipFill>
        <p:spPr>
          <a:xfrm>
            <a:off x="2139425" y="2681575"/>
            <a:ext cx="5006649" cy="34066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pic>
        <p:nvPicPr>
          <p:cNvPr id="267" name="Shape 267"/>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68" name="Shape 268"/>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DSL?</a:t>
            </a:r>
            <a:endParaRPr/>
          </a:p>
        </p:txBody>
      </p:sp>
      <p:sp>
        <p:nvSpPr>
          <p:cNvPr id="269" name="Shape 269"/>
          <p:cNvSpPr txBox="1"/>
          <p:nvPr/>
        </p:nvSpPr>
        <p:spPr>
          <a:xfrm>
            <a:off x="441150" y="1825675"/>
            <a:ext cx="8261700" cy="40530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1800"/>
              </a:spcBef>
              <a:spcAft>
                <a:spcPts val="0"/>
              </a:spcAft>
              <a:buNone/>
            </a:pPr>
            <a:r>
              <a:rPr lang="en-US" sz="1800">
                <a:solidFill>
                  <a:schemeClr val="dk1"/>
                </a:solidFill>
                <a:highlight>
                  <a:schemeClr val="lt1"/>
                </a:highlight>
              </a:rPr>
              <a:t>A domain-specific language (</a:t>
            </a:r>
            <a:r>
              <a:rPr b="1" lang="en-US" sz="1800">
                <a:solidFill>
                  <a:schemeClr val="dk1"/>
                </a:solidFill>
                <a:highlight>
                  <a:schemeClr val="lt1"/>
                </a:highlight>
              </a:rPr>
              <a:t>DSL</a:t>
            </a:r>
            <a:r>
              <a:rPr lang="en-US" sz="1800">
                <a:solidFill>
                  <a:schemeClr val="dk1"/>
                </a:solidFill>
                <a:highlight>
                  <a:schemeClr val="lt1"/>
                </a:highlight>
              </a:rPr>
              <a:t>) is a computer language specialized to a particular application domain.</a:t>
            </a:r>
            <a:endParaRPr sz="1800">
              <a:solidFill>
                <a:schemeClr val="dk1"/>
              </a:solidFill>
              <a:highlight>
                <a:schemeClr val="lt1"/>
              </a:highlight>
            </a:endParaRPr>
          </a:p>
          <a:p>
            <a:pPr indent="0" lvl="0" marL="0" marR="0" rtl="0" algn="ctr">
              <a:lnSpc>
                <a:spcPct val="150000"/>
              </a:lnSpc>
              <a:spcBef>
                <a:spcPts val="1800"/>
              </a:spcBef>
              <a:spcAft>
                <a:spcPts val="0"/>
              </a:spcAft>
              <a:buNone/>
            </a:pPr>
            <a:r>
              <a:rPr lang="en-US" sz="1800">
                <a:solidFill>
                  <a:schemeClr val="dk1"/>
                </a:solidFill>
                <a:highlight>
                  <a:schemeClr val="lt1"/>
                </a:highlight>
              </a:rPr>
              <a:t>A domain-specific </a:t>
            </a:r>
            <a:r>
              <a:rPr b="1" lang="en-US" sz="1800">
                <a:solidFill>
                  <a:schemeClr val="dk1"/>
                </a:solidFill>
                <a:highlight>
                  <a:schemeClr val="lt1"/>
                </a:highlight>
              </a:rPr>
              <a:t>language</a:t>
            </a:r>
            <a:r>
              <a:rPr lang="en-US" sz="1800">
                <a:solidFill>
                  <a:schemeClr val="dk1"/>
                </a:solidFill>
                <a:highlight>
                  <a:schemeClr val="lt1"/>
                </a:highlight>
              </a:rPr>
              <a:t> is </a:t>
            </a:r>
            <a:r>
              <a:rPr b="1" lang="en-US" sz="1800">
                <a:solidFill>
                  <a:schemeClr val="dk1"/>
                </a:solidFill>
                <a:highlight>
                  <a:schemeClr val="lt1"/>
                </a:highlight>
              </a:rPr>
              <a:t>created specifically to solve problems in a particular domain</a:t>
            </a:r>
            <a:r>
              <a:rPr lang="en-US" sz="1800">
                <a:solidFill>
                  <a:schemeClr val="dk1"/>
                </a:solidFill>
                <a:highlight>
                  <a:schemeClr val="lt1"/>
                </a:highlight>
              </a:rPr>
              <a:t> and is not intended to be able to solve problems outside it</a:t>
            </a:r>
            <a:endParaRPr sz="1800">
              <a:solidFill>
                <a:schemeClr val="dk1"/>
              </a:solidFill>
              <a:highlight>
                <a:schemeClr val="lt1"/>
              </a:highlight>
            </a:endParaRPr>
          </a:p>
          <a:p>
            <a:pPr indent="0" lvl="0" marL="0" marR="0" rtl="0" algn="ctr">
              <a:lnSpc>
                <a:spcPct val="150000"/>
              </a:lnSpc>
              <a:spcBef>
                <a:spcPts val="1800"/>
              </a:spcBef>
              <a:spcAft>
                <a:spcPts val="400"/>
              </a:spcAft>
              <a:buNone/>
            </a:pPr>
            <a:r>
              <a:t/>
            </a:r>
            <a:endParaRPr sz="1800">
              <a:solidFill>
                <a:schemeClr val="dk1"/>
              </a:solidFill>
              <a:highlight>
                <a:schemeClr val="lt1"/>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pic>
        <p:nvPicPr>
          <p:cNvPr id="274" name="Shape 274"/>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75" name="Shape 275"/>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Tests with </a:t>
            </a:r>
            <a:r>
              <a:rPr lang="en-US" sz="4800"/>
              <a:t>DSL</a:t>
            </a:r>
            <a:endParaRPr/>
          </a:p>
        </p:txBody>
      </p:sp>
      <p:pic>
        <p:nvPicPr>
          <p:cNvPr id="276" name="Shape 276"/>
          <p:cNvPicPr preferRelativeResize="0"/>
          <p:nvPr/>
        </p:nvPicPr>
        <p:blipFill>
          <a:blip r:embed="rId4">
            <a:alphaModFix/>
          </a:blip>
          <a:stretch>
            <a:fillRect/>
          </a:stretch>
        </p:blipFill>
        <p:spPr>
          <a:xfrm>
            <a:off x="2262175" y="1825675"/>
            <a:ext cx="4619625" cy="3543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pic>
        <p:nvPicPr>
          <p:cNvPr id="281" name="Shape 281"/>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82" name="Shape 282"/>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Benefits of DSL</a:t>
            </a:r>
            <a:endParaRPr/>
          </a:p>
        </p:txBody>
      </p:sp>
      <p:sp>
        <p:nvSpPr>
          <p:cNvPr id="283" name="Shape 283"/>
          <p:cNvSpPr txBox="1"/>
          <p:nvPr/>
        </p:nvSpPr>
        <p:spPr>
          <a:xfrm>
            <a:off x="442875" y="1825675"/>
            <a:ext cx="8491800" cy="4258200"/>
          </a:xfrm>
          <a:prstGeom prst="rect">
            <a:avLst/>
          </a:prstGeom>
          <a:noFill/>
          <a:ln>
            <a:noFill/>
          </a:ln>
        </p:spPr>
        <p:txBody>
          <a:bodyPr anchorCtr="0" anchor="t" bIns="91425" lIns="91425" spcFirstLastPara="1" rIns="91425" wrap="square" tIns="91425">
            <a:noAutofit/>
          </a:bodyPr>
          <a:lstStyle/>
          <a:p>
            <a:pPr indent="-336550" lvl="0" marL="457200" rtl="0">
              <a:lnSpc>
                <a:spcPct val="150000"/>
              </a:lnSpc>
              <a:spcBef>
                <a:spcPts val="1800"/>
              </a:spcBef>
              <a:spcAft>
                <a:spcPts val="0"/>
              </a:spcAft>
              <a:buClr>
                <a:schemeClr val="dk1"/>
              </a:buClr>
              <a:buSzPts val="1700"/>
              <a:buChar char="●"/>
            </a:pPr>
            <a:r>
              <a:rPr b="1" lang="en-US" sz="1700">
                <a:solidFill>
                  <a:schemeClr val="dk1"/>
                </a:solidFill>
              </a:rPr>
              <a:t>High-level</a:t>
            </a:r>
            <a:r>
              <a:rPr lang="en-US" sz="1700">
                <a:solidFill>
                  <a:schemeClr val="dk1"/>
                </a:solidFill>
              </a:rPr>
              <a:t> - tests are in the language of product management, at the user level</a:t>
            </a:r>
            <a:endParaRPr sz="1700">
              <a:solidFill>
                <a:schemeClr val="dk1"/>
              </a:solidFill>
            </a:endParaRPr>
          </a:p>
          <a:p>
            <a:pPr indent="-336550" lvl="0" marL="457200" rtl="0">
              <a:lnSpc>
                <a:spcPct val="150000"/>
              </a:lnSpc>
              <a:spcBef>
                <a:spcPts val="0"/>
              </a:spcBef>
              <a:spcAft>
                <a:spcPts val="0"/>
              </a:spcAft>
              <a:buClr>
                <a:schemeClr val="dk1"/>
              </a:buClr>
              <a:buSzPts val="1700"/>
              <a:buChar char="●"/>
            </a:pPr>
            <a:r>
              <a:rPr b="1" lang="en-US" sz="1700">
                <a:solidFill>
                  <a:schemeClr val="dk1"/>
                </a:solidFill>
              </a:rPr>
              <a:t>Readable</a:t>
            </a:r>
            <a:r>
              <a:rPr lang="en-US" sz="1700">
                <a:solidFill>
                  <a:schemeClr val="dk1"/>
                </a:solidFill>
              </a:rPr>
              <a:t> - product management can understand them</a:t>
            </a:r>
            <a:endParaRPr sz="1700">
              <a:solidFill>
                <a:schemeClr val="dk1"/>
              </a:solidFill>
            </a:endParaRPr>
          </a:p>
          <a:p>
            <a:pPr indent="-336550" lvl="0" marL="457200" rtl="0">
              <a:lnSpc>
                <a:spcPct val="150000"/>
              </a:lnSpc>
              <a:spcBef>
                <a:spcPts val="0"/>
              </a:spcBef>
              <a:spcAft>
                <a:spcPts val="0"/>
              </a:spcAft>
              <a:buClr>
                <a:schemeClr val="dk1"/>
              </a:buClr>
              <a:buSzPts val="1700"/>
              <a:buChar char="●"/>
            </a:pPr>
            <a:r>
              <a:rPr b="1" lang="en-US" sz="1700">
                <a:solidFill>
                  <a:schemeClr val="dk1"/>
                </a:solidFill>
              </a:rPr>
              <a:t>Writable</a:t>
            </a:r>
            <a:r>
              <a:rPr lang="en-US" sz="1700">
                <a:solidFill>
                  <a:schemeClr val="dk1"/>
                </a:solidFill>
              </a:rPr>
              <a:t> - easy for developer or qa to write new test</a:t>
            </a:r>
            <a:endParaRPr sz="1700">
              <a:solidFill>
                <a:schemeClr val="dk1"/>
              </a:solidFill>
            </a:endParaRPr>
          </a:p>
          <a:p>
            <a:pPr indent="-336550" lvl="0" marL="457200" rtl="0">
              <a:lnSpc>
                <a:spcPct val="150000"/>
              </a:lnSpc>
              <a:spcBef>
                <a:spcPts val="0"/>
              </a:spcBef>
              <a:spcAft>
                <a:spcPts val="0"/>
              </a:spcAft>
              <a:buClr>
                <a:schemeClr val="dk1"/>
              </a:buClr>
              <a:buSzPts val="1700"/>
              <a:buChar char="●"/>
            </a:pPr>
            <a:r>
              <a:rPr b="1" lang="en-US" sz="1700">
                <a:solidFill>
                  <a:schemeClr val="dk1"/>
                </a:solidFill>
              </a:rPr>
              <a:t>Extensible</a:t>
            </a:r>
            <a:r>
              <a:rPr lang="en-US" sz="1700">
                <a:solidFill>
                  <a:schemeClr val="dk1"/>
                </a:solidFill>
              </a:rPr>
              <a:t> - tests base is able to grow with dsl</a:t>
            </a:r>
            <a:endParaRPr sz="1700">
              <a:solidFill>
                <a:schemeClr val="dk1"/>
              </a:solidFill>
            </a:endParaRPr>
          </a:p>
          <a:p>
            <a:pPr indent="0" lvl="0" marL="0" marR="0" rtl="0" algn="l">
              <a:lnSpc>
                <a:spcPct val="150000"/>
              </a:lnSpc>
              <a:spcBef>
                <a:spcPts val="1800"/>
              </a:spcBef>
              <a:spcAft>
                <a:spcPts val="0"/>
              </a:spcAft>
              <a:buNone/>
            </a:pPr>
            <a:r>
              <a:t/>
            </a:r>
            <a:endParaRPr sz="1800">
              <a:solidFill>
                <a:schemeClr val="dk1"/>
              </a:solidFill>
              <a:highlight>
                <a:schemeClr val="lt1"/>
              </a:highlight>
            </a:endParaRPr>
          </a:p>
          <a:p>
            <a:pPr indent="0" lvl="0" marL="0" marR="0" rtl="0" algn="l">
              <a:lnSpc>
                <a:spcPct val="150000"/>
              </a:lnSpc>
              <a:spcBef>
                <a:spcPts val="1800"/>
              </a:spcBef>
              <a:spcAft>
                <a:spcPts val="400"/>
              </a:spcAft>
              <a:buNone/>
            </a:pPr>
            <a:r>
              <a:t/>
            </a:r>
            <a:endParaRPr sz="1800">
              <a:solidFill>
                <a:schemeClr val="dk1"/>
              </a:solidFill>
              <a:highlight>
                <a:schemeClr val="lt1"/>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pic>
        <p:nvPicPr>
          <p:cNvPr id="288" name="Shape 288"/>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89" name="Shape 289"/>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Tips and Tricks</a:t>
            </a:r>
            <a:endParaRPr/>
          </a:p>
        </p:txBody>
      </p:sp>
      <p:sp>
        <p:nvSpPr>
          <p:cNvPr id="290" name="Shape 290"/>
          <p:cNvSpPr txBox="1"/>
          <p:nvPr/>
        </p:nvSpPr>
        <p:spPr>
          <a:xfrm>
            <a:off x="442875" y="1825675"/>
            <a:ext cx="8491800" cy="4258200"/>
          </a:xfrm>
          <a:prstGeom prst="rect">
            <a:avLst/>
          </a:prstGeom>
          <a:noFill/>
          <a:ln>
            <a:noFill/>
          </a:ln>
        </p:spPr>
        <p:txBody>
          <a:bodyPr anchorCtr="0" anchor="t" bIns="91425" lIns="91425" spcFirstLastPara="1" rIns="91425" wrap="square" tIns="91425">
            <a:noAutofit/>
          </a:bodyPr>
          <a:lstStyle/>
          <a:p>
            <a:pPr indent="-336550" lvl="0" marL="457200" rtl="0">
              <a:lnSpc>
                <a:spcPct val="150000"/>
              </a:lnSpc>
              <a:spcBef>
                <a:spcPts val="1800"/>
              </a:spcBef>
              <a:spcAft>
                <a:spcPts val="0"/>
              </a:spcAft>
              <a:buClr>
                <a:schemeClr val="dk1"/>
              </a:buClr>
              <a:buSzPts val="1700"/>
              <a:buChar char="●"/>
            </a:pPr>
            <a:r>
              <a:rPr lang="en-US" sz="1700">
                <a:solidFill>
                  <a:schemeClr val="dk1"/>
                </a:solidFill>
              </a:rPr>
              <a:t>Use test class hierarchy</a:t>
            </a:r>
            <a:endParaRPr sz="1700">
              <a:solidFill>
                <a:schemeClr val="dk1"/>
              </a:solidFill>
            </a:endParaRPr>
          </a:p>
          <a:p>
            <a:pPr indent="-336550" lvl="0" marL="457200" rtl="0">
              <a:lnSpc>
                <a:spcPct val="150000"/>
              </a:lnSpc>
              <a:spcBef>
                <a:spcPts val="0"/>
              </a:spcBef>
              <a:spcAft>
                <a:spcPts val="0"/>
              </a:spcAft>
              <a:buClr>
                <a:schemeClr val="dk1"/>
              </a:buClr>
              <a:buSzPts val="1700"/>
              <a:buChar char="●"/>
            </a:pPr>
            <a:r>
              <a:rPr lang="en-US" sz="1700">
                <a:solidFill>
                  <a:schemeClr val="dk1"/>
                </a:solidFill>
              </a:rPr>
              <a:t>Use design patterns</a:t>
            </a:r>
            <a:endParaRPr sz="1700">
              <a:solidFill>
                <a:schemeClr val="dk1"/>
              </a:solidFill>
            </a:endParaRPr>
          </a:p>
          <a:p>
            <a:pPr indent="-336550" lvl="0" marL="457200" rtl="0">
              <a:lnSpc>
                <a:spcPct val="150000"/>
              </a:lnSpc>
              <a:spcBef>
                <a:spcPts val="0"/>
              </a:spcBef>
              <a:spcAft>
                <a:spcPts val="0"/>
              </a:spcAft>
              <a:buClr>
                <a:schemeClr val="dk1"/>
              </a:buClr>
              <a:buSzPts val="1700"/>
              <a:buChar char="●"/>
            </a:pPr>
            <a:r>
              <a:rPr lang="en-US" sz="1700">
                <a:solidFill>
                  <a:schemeClr val="dk1"/>
                </a:solidFill>
              </a:rPr>
              <a:t>Some common methods move to base test class</a:t>
            </a:r>
            <a:endParaRPr sz="1700">
              <a:solidFill>
                <a:schemeClr val="dk1"/>
              </a:solidFill>
            </a:endParaRPr>
          </a:p>
          <a:p>
            <a:pPr indent="-336550" lvl="0" marL="457200" rtl="0">
              <a:lnSpc>
                <a:spcPct val="150000"/>
              </a:lnSpc>
              <a:spcBef>
                <a:spcPts val="0"/>
              </a:spcBef>
              <a:spcAft>
                <a:spcPts val="0"/>
              </a:spcAft>
              <a:buClr>
                <a:schemeClr val="dk1"/>
              </a:buClr>
              <a:buSzPts val="1700"/>
              <a:buChar char="●"/>
            </a:pPr>
            <a:r>
              <a:rPr lang="en-US" sz="1700">
                <a:solidFill>
                  <a:schemeClr val="dk1"/>
                </a:solidFill>
              </a:rPr>
              <a:t>Minimize usage of driver instance in tests</a:t>
            </a:r>
            <a:endParaRPr sz="1700">
              <a:solidFill>
                <a:schemeClr val="dk1"/>
              </a:solidFill>
            </a:endParaRPr>
          </a:p>
          <a:p>
            <a:pPr indent="0" lvl="0" marL="0" marR="0" rtl="0" algn="l">
              <a:lnSpc>
                <a:spcPct val="150000"/>
              </a:lnSpc>
              <a:spcBef>
                <a:spcPts val="1800"/>
              </a:spcBef>
              <a:spcAft>
                <a:spcPts val="0"/>
              </a:spcAft>
              <a:buNone/>
            </a:pPr>
            <a:r>
              <a:t/>
            </a:r>
            <a:endParaRPr sz="1800">
              <a:solidFill>
                <a:schemeClr val="dk1"/>
              </a:solidFill>
              <a:highlight>
                <a:schemeClr val="lt1"/>
              </a:highlight>
            </a:endParaRPr>
          </a:p>
          <a:p>
            <a:pPr indent="0" lvl="0" marL="0" marR="0" rtl="0" algn="l">
              <a:lnSpc>
                <a:spcPct val="150000"/>
              </a:lnSpc>
              <a:spcBef>
                <a:spcPts val="1800"/>
              </a:spcBef>
              <a:spcAft>
                <a:spcPts val="400"/>
              </a:spcAft>
              <a:buNone/>
            </a:pPr>
            <a:r>
              <a:t/>
            </a:r>
            <a:endParaRPr sz="1800">
              <a:solidFill>
                <a:schemeClr val="dk1"/>
              </a:solidFill>
              <a:highlight>
                <a:schemeClr val="lt1"/>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pic>
        <p:nvPicPr>
          <p:cNvPr id="295" name="Shape 295"/>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296" name="Shape 296"/>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Font typeface="Arial"/>
              <a:buNone/>
            </a:pPr>
            <a:r>
              <a:rPr lang="en-US" sz="4800">
                <a:solidFill>
                  <a:schemeClr val="dk1"/>
                </a:solidFill>
              </a:rPr>
              <a:t>What's Next?</a:t>
            </a:r>
            <a:endParaRPr>
              <a:solidFill>
                <a:schemeClr val="dk1"/>
              </a:solidFill>
            </a:endParaRPr>
          </a:p>
          <a:p>
            <a:pPr indent="0" lvl="0" marL="0" marR="0" rtl="0" algn="l">
              <a:lnSpc>
                <a:spcPct val="100000"/>
              </a:lnSpc>
              <a:spcBef>
                <a:spcPts val="0"/>
              </a:spcBef>
              <a:spcAft>
                <a:spcPts val="0"/>
              </a:spcAft>
              <a:buClr>
                <a:srgbClr val="000000"/>
              </a:buClr>
              <a:buFont typeface="Arial"/>
              <a:buNone/>
            </a:pPr>
            <a:r>
              <a:t/>
            </a:r>
            <a:endParaRPr sz="4800"/>
          </a:p>
        </p:txBody>
      </p:sp>
      <p:pic>
        <p:nvPicPr>
          <p:cNvPr id="297" name="Shape 297"/>
          <p:cNvPicPr preferRelativeResize="0"/>
          <p:nvPr/>
        </p:nvPicPr>
        <p:blipFill rotWithShape="1">
          <a:blip r:embed="rId4">
            <a:alphaModFix/>
          </a:blip>
          <a:srcRect b="14174" l="0" r="0" t="10427"/>
          <a:stretch/>
        </p:blipFill>
        <p:spPr>
          <a:xfrm>
            <a:off x="1262063" y="2883150"/>
            <a:ext cx="6619875" cy="1091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pic>
        <p:nvPicPr>
          <p:cNvPr id="302" name="Shape 302"/>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303" name="Shape 303"/>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Page Object Pattern</a:t>
            </a:r>
            <a:endParaRPr/>
          </a:p>
        </p:txBody>
      </p:sp>
      <p:sp>
        <p:nvSpPr>
          <p:cNvPr id="304" name="Shape 304"/>
          <p:cNvSpPr txBox="1"/>
          <p:nvPr/>
        </p:nvSpPr>
        <p:spPr>
          <a:xfrm>
            <a:off x="442875" y="1825675"/>
            <a:ext cx="8491800" cy="4258200"/>
          </a:xfrm>
          <a:prstGeom prst="rect">
            <a:avLst/>
          </a:prstGeom>
          <a:noFill/>
          <a:ln>
            <a:noFill/>
          </a:ln>
        </p:spPr>
        <p:txBody>
          <a:bodyPr anchorCtr="0" anchor="t" bIns="91425" lIns="91425" spcFirstLastPara="1" rIns="91425" wrap="square" tIns="91425">
            <a:noAutofit/>
          </a:bodyPr>
          <a:lstStyle/>
          <a:p>
            <a:pPr indent="-336550" lvl="0" marL="457200" rtl="0">
              <a:lnSpc>
                <a:spcPct val="150000"/>
              </a:lnSpc>
              <a:spcBef>
                <a:spcPts val="1800"/>
              </a:spcBef>
              <a:spcAft>
                <a:spcPts val="0"/>
              </a:spcAft>
              <a:buClr>
                <a:schemeClr val="dk1"/>
              </a:buClr>
              <a:buSzPts val="1700"/>
              <a:buChar char="●"/>
            </a:pPr>
            <a:r>
              <a:rPr lang="en-US" sz="1700">
                <a:solidFill>
                  <a:schemeClr val="dk1"/>
                </a:solidFill>
              </a:rPr>
              <a:t>The </a:t>
            </a:r>
            <a:r>
              <a:rPr b="1" lang="en-US" sz="1700">
                <a:solidFill>
                  <a:schemeClr val="dk1"/>
                </a:solidFill>
              </a:rPr>
              <a:t>basic rule</a:t>
            </a:r>
            <a:r>
              <a:rPr lang="en-US" sz="1700">
                <a:solidFill>
                  <a:schemeClr val="dk1"/>
                </a:solidFill>
              </a:rPr>
              <a:t> of thumb for a </a:t>
            </a:r>
            <a:r>
              <a:rPr b="1" lang="en-US" sz="1700">
                <a:solidFill>
                  <a:schemeClr val="dk1"/>
                </a:solidFill>
              </a:rPr>
              <a:t>page object</a:t>
            </a:r>
            <a:r>
              <a:rPr lang="en-US" sz="1700">
                <a:solidFill>
                  <a:schemeClr val="dk1"/>
                </a:solidFill>
              </a:rPr>
              <a:t> is that it </a:t>
            </a:r>
            <a:r>
              <a:rPr b="1" lang="en-US" sz="1700">
                <a:solidFill>
                  <a:schemeClr val="dk1"/>
                </a:solidFill>
              </a:rPr>
              <a:t>should allow</a:t>
            </a:r>
            <a:r>
              <a:rPr lang="en-US" sz="1700">
                <a:solidFill>
                  <a:schemeClr val="dk1"/>
                </a:solidFill>
              </a:rPr>
              <a:t> a software </a:t>
            </a:r>
            <a:r>
              <a:rPr b="1" lang="en-US" sz="1700">
                <a:solidFill>
                  <a:schemeClr val="dk1"/>
                </a:solidFill>
              </a:rPr>
              <a:t>client</a:t>
            </a:r>
            <a:r>
              <a:rPr lang="en-US" sz="1700">
                <a:solidFill>
                  <a:schemeClr val="dk1"/>
                </a:solidFill>
              </a:rPr>
              <a:t> to </a:t>
            </a:r>
            <a:r>
              <a:rPr b="1" lang="en-US" sz="1700">
                <a:solidFill>
                  <a:schemeClr val="dk1"/>
                </a:solidFill>
              </a:rPr>
              <a:t>do</a:t>
            </a:r>
            <a:r>
              <a:rPr lang="en-US" sz="1700">
                <a:solidFill>
                  <a:schemeClr val="dk1"/>
                </a:solidFill>
              </a:rPr>
              <a:t> anything and </a:t>
            </a:r>
            <a:r>
              <a:rPr b="1" lang="en-US" sz="1700">
                <a:solidFill>
                  <a:schemeClr val="dk1"/>
                </a:solidFill>
              </a:rPr>
              <a:t>see anything</a:t>
            </a:r>
            <a:r>
              <a:rPr lang="en-US" sz="1700">
                <a:solidFill>
                  <a:schemeClr val="dk1"/>
                </a:solidFill>
              </a:rPr>
              <a:t> that a </a:t>
            </a:r>
            <a:r>
              <a:rPr b="1" lang="en-US" sz="1700">
                <a:solidFill>
                  <a:schemeClr val="dk1"/>
                </a:solidFill>
              </a:rPr>
              <a:t>human can</a:t>
            </a:r>
            <a:r>
              <a:rPr lang="en-US" sz="1700">
                <a:solidFill>
                  <a:schemeClr val="dk1"/>
                </a:solidFill>
              </a:rPr>
              <a:t>. </a:t>
            </a:r>
            <a:r>
              <a:rPr lang="en-US" sz="1700">
                <a:solidFill>
                  <a:schemeClr val="dk1"/>
                </a:solidFill>
              </a:rPr>
              <a:t> </a:t>
            </a:r>
            <a:endParaRPr sz="1700">
              <a:solidFill>
                <a:schemeClr val="dk1"/>
              </a:solidFill>
            </a:endParaRPr>
          </a:p>
          <a:p>
            <a:pPr indent="-336550" lvl="0" marL="457200" rtl="0">
              <a:lnSpc>
                <a:spcPct val="150000"/>
              </a:lnSpc>
              <a:spcBef>
                <a:spcPts val="0"/>
              </a:spcBef>
              <a:spcAft>
                <a:spcPts val="0"/>
              </a:spcAft>
              <a:buClr>
                <a:schemeClr val="dk1"/>
              </a:buClr>
              <a:buSzPts val="1700"/>
              <a:buChar char="●"/>
            </a:pPr>
            <a:r>
              <a:rPr lang="en-US" sz="1700">
                <a:solidFill>
                  <a:schemeClr val="dk1"/>
                </a:solidFill>
              </a:rPr>
              <a:t>It should also provide an interface that's easy to program to and hides the underlying widgetry in the window.</a:t>
            </a:r>
            <a:endParaRPr sz="1700">
              <a:solidFill>
                <a:schemeClr val="dk1"/>
              </a:solidFill>
            </a:endParaRPr>
          </a:p>
          <a:p>
            <a:pPr indent="-336550" lvl="0" marL="457200" rtl="0">
              <a:lnSpc>
                <a:spcPct val="150000"/>
              </a:lnSpc>
              <a:spcBef>
                <a:spcPts val="0"/>
              </a:spcBef>
              <a:spcAft>
                <a:spcPts val="0"/>
              </a:spcAft>
              <a:buClr>
                <a:schemeClr val="dk1"/>
              </a:buClr>
              <a:buSzPts val="1700"/>
              <a:buChar char="●"/>
            </a:pPr>
            <a:r>
              <a:rPr lang="en-US" sz="1700">
                <a:solidFill>
                  <a:schemeClr val="dk1"/>
                </a:solidFill>
              </a:rPr>
              <a:t>So to </a:t>
            </a:r>
            <a:r>
              <a:rPr b="1" lang="en-US" sz="1700">
                <a:solidFill>
                  <a:schemeClr val="dk1"/>
                </a:solidFill>
              </a:rPr>
              <a:t>access </a:t>
            </a:r>
            <a:r>
              <a:rPr lang="en-US" sz="1700">
                <a:solidFill>
                  <a:schemeClr val="dk1"/>
                </a:solidFill>
              </a:rPr>
              <a:t>a </a:t>
            </a:r>
            <a:r>
              <a:rPr b="1" lang="en-US" sz="1700">
                <a:solidFill>
                  <a:schemeClr val="dk1"/>
                </a:solidFill>
              </a:rPr>
              <a:t>text field</a:t>
            </a:r>
            <a:r>
              <a:rPr lang="en-US" sz="1700">
                <a:solidFill>
                  <a:schemeClr val="dk1"/>
                </a:solidFill>
              </a:rPr>
              <a:t> you should have </a:t>
            </a:r>
            <a:r>
              <a:rPr b="1" lang="en-US" sz="1700">
                <a:solidFill>
                  <a:schemeClr val="dk1"/>
                </a:solidFill>
              </a:rPr>
              <a:t>accessor methods</a:t>
            </a:r>
            <a:r>
              <a:rPr lang="en-US" sz="1700">
                <a:solidFill>
                  <a:schemeClr val="dk1"/>
                </a:solidFill>
              </a:rPr>
              <a:t> that take and return a string, </a:t>
            </a:r>
            <a:r>
              <a:rPr b="1" lang="en-US" sz="1700">
                <a:solidFill>
                  <a:schemeClr val="dk1"/>
                </a:solidFill>
              </a:rPr>
              <a:t>checkboxes</a:t>
            </a:r>
            <a:r>
              <a:rPr lang="en-US" sz="1700">
                <a:solidFill>
                  <a:schemeClr val="dk1"/>
                </a:solidFill>
              </a:rPr>
              <a:t> should </a:t>
            </a:r>
            <a:r>
              <a:rPr b="1" lang="en-US" sz="1700">
                <a:solidFill>
                  <a:schemeClr val="dk1"/>
                </a:solidFill>
              </a:rPr>
              <a:t>use booleans</a:t>
            </a:r>
            <a:r>
              <a:rPr lang="en-US" sz="1700">
                <a:solidFill>
                  <a:schemeClr val="dk1"/>
                </a:solidFill>
              </a:rPr>
              <a:t>, and </a:t>
            </a:r>
            <a:r>
              <a:rPr b="1" lang="en-US" sz="1700">
                <a:solidFill>
                  <a:schemeClr val="dk1"/>
                </a:solidFill>
              </a:rPr>
              <a:t>buttons</a:t>
            </a:r>
            <a:r>
              <a:rPr lang="en-US" sz="1700">
                <a:solidFill>
                  <a:schemeClr val="dk1"/>
                </a:solidFill>
              </a:rPr>
              <a:t> should be represented by </a:t>
            </a:r>
            <a:r>
              <a:rPr b="1" lang="en-US" sz="1700">
                <a:solidFill>
                  <a:schemeClr val="dk1"/>
                </a:solidFill>
              </a:rPr>
              <a:t>action oriented method</a:t>
            </a:r>
            <a:r>
              <a:rPr lang="en-US" sz="1700">
                <a:solidFill>
                  <a:schemeClr val="dk1"/>
                </a:solidFill>
              </a:rPr>
              <a:t> names.</a:t>
            </a:r>
            <a:endParaRPr sz="1700">
              <a:solidFill>
                <a:schemeClr val="dk1"/>
              </a:solidFill>
            </a:endParaRPr>
          </a:p>
          <a:p>
            <a:pPr indent="-336550" lvl="0" marL="457200" rtl="0">
              <a:lnSpc>
                <a:spcPct val="150000"/>
              </a:lnSpc>
              <a:spcBef>
                <a:spcPts val="0"/>
              </a:spcBef>
              <a:spcAft>
                <a:spcPts val="0"/>
              </a:spcAft>
              <a:buClr>
                <a:schemeClr val="dk1"/>
              </a:buClr>
              <a:buSzPts val="1700"/>
              <a:buChar char="●"/>
            </a:pPr>
            <a:r>
              <a:rPr lang="en-US" sz="1700">
                <a:solidFill>
                  <a:schemeClr val="dk1"/>
                </a:solidFill>
              </a:rPr>
              <a:t>The </a:t>
            </a:r>
            <a:r>
              <a:rPr b="1" lang="en-US" sz="1700">
                <a:solidFill>
                  <a:schemeClr val="dk1"/>
                </a:solidFill>
              </a:rPr>
              <a:t>page object</a:t>
            </a:r>
            <a:r>
              <a:rPr lang="en-US" sz="1700">
                <a:solidFill>
                  <a:schemeClr val="dk1"/>
                </a:solidFill>
              </a:rPr>
              <a:t> should </a:t>
            </a:r>
            <a:r>
              <a:rPr b="1" lang="en-US" sz="1700">
                <a:solidFill>
                  <a:schemeClr val="dk1"/>
                </a:solidFill>
              </a:rPr>
              <a:t>encapsulate</a:t>
            </a:r>
            <a:r>
              <a:rPr lang="en-US" sz="1700">
                <a:solidFill>
                  <a:schemeClr val="dk1"/>
                </a:solidFill>
              </a:rPr>
              <a:t> the </a:t>
            </a:r>
            <a:r>
              <a:rPr b="1" lang="en-US" sz="1700">
                <a:solidFill>
                  <a:schemeClr val="dk1"/>
                </a:solidFill>
              </a:rPr>
              <a:t>mechanics</a:t>
            </a:r>
            <a:r>
              <a:rPr lang="en-US" sz="1700">
                <a:solidFill>
                  <a:schemeClr val="dk1"/>
                </a:solidFill>
              </a:rPr>
              <a:t> required </a:t>
            </a:r>
            <a:r>
              <a:rPr b="1" lang="en-US" sz="1700">
                <a:solidFill>
                  <a:schemeClr val="dk1"/>
                </a:solidFill>
              </a:rPr>
              <a:t>to find and manipulate</a:t>
            </a:r>
            <a:r>
              <a:rPr lang="en-US" sz="1700">
                <a:solidFill>
                  <a:schemeClr val="dk1"/>
                </a:solidFill>
              </a:rPr>
              <a:t> the </a:t>
            </a:r>
            <a:r>
              <a:rPr b="1" lang="en-US" sz="1700">
                <a:solidFill>
                  <a:schemeClr val="dk1"/>
                </a:solidFill>
              </a:rPr>
              <a:t>data</a:t>
            </a:r>
            <a:r>
              <a:rPr lang="en-US" sz="1700">
                <a:solidFill>
                  <a:schemeClr val="dk1"/>
                </a:solidFill>
              </a:rPr>
              <a:t> </a:t>
            </a:r>
            <a:r>
              <a:rPr b="1" lang="en-US" sz="1700">
                <a:solidFill>
                  <a:schemeClr val="dk1"/>
                </a:solidFill>
              </a:rPr>
              <a:t>in</a:t>
            </a:r>
            <a:r>
              <a:rPr lang="en-US" sz="1700">
                <a:solidFill>
                  <a:schemeClr val="dk1"/>
                </a:solidFill>
              </a:rPr>
              <a:t> the gui </a:t>
            </a:r>
            <a:r>
              <a:rPr b="1" lang="en-US" sz="1700">
                <a:solidFill>
                  <a:schemeClr val="dk1"/>
                </a:solidFill>
              </a:rPr>
              <a:t>control</a:t>
            </a:r>
            <a:r>
              <a:rPr lang="en-US" sz="1700">
                <a:solidFill>
                  <a:schemeClr val="dk1"/>
                </a:solidFill>
              </a:rPr>
              <a:t> itself</a:t>
            </a:r>
            <a:endParaRPr sz="1700">
              <a:solidFill>
                <a:schemeClr val="dk1"/>
              </a:solidFill>
            </a:endParaRPr>
          </a:p>
          <a:p>
            <a:pPr indent="0" lvl="0" marL="0" marR="0" rtl="0" algn="l">
              <a:lnSpc>
                <a:spcPct val="150000"/>
              </a:lnSpc>
              <a:spcBef>
                <a:spcPts val="1800"/>
              </a:spcBef>
              <a:spcAft>
                <a:spcPts val="0"/>
              </a:spcAft>
              <a:buNone/>
            </a:pPr>
            <a:r>
              <a:t/>
            </a:r>
            <a:endParaRPr sz="1800">
              <a:solidFill>
                <a:schemeClr val="dk1"/>
              </a:solidFill>
              <a:highlight>
                <a:schemeClr val="lt1"/>
              </a:highlight>
            </a:endParaRPr>
          </a:p>
          <a:p>
            <a:pPr indent="0" lvl="0" marL="0" marR="0" rtl="0" algn="l">
              <a:lnSpc>
                <a:spcPct val="150000"/>
              </a:lnSpc>
              <a:spcBef>
                <a:spcPts val="1800"/>
              </a:spcBef>
              <a:spcAft>
                <a:spcPts val="400"/>
              </a:spcAft>
              <a:buNone/>
            </a:pPr>
            <a:r>
              <a:t/>
            </a:r>
            <a:endParaRPr sz="1800">
              <a:solidFill>
                <a:schemeClr val="dk1"/>
              </a:solidFill>
              <a:highlight>
                <a:schemeClr val="lt1"/>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pic>
        <p:nvPicPr>
          <p:cNvPr id="309" name="Shape 309"/>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310" name="Shape 310"/>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Page Object Pattern</a:t>
            </a:r>
            <a:endParaRPr/>
          </a:p>
        </p:txBody>
      </p:sp>
      <p:sp>
        <p:nvSpPr>
          <p:cNvPr id="311" name="Shape 311"/>
          <p:cNvSpPr txBox="1"/>
          <p:nvPr/>
        </p:nvSpPr>
        <p:spPr>
          <a:xfrm>
            <a:off x="442875" y="1825675"/>
            <a:ext cx="8491800" cy="42582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1800"/>
              </a:spcBef>
              <a:spcAft>
                <a:spcPts val="400"/>
              </a:spcAft>
              <a:buNone/>
            </a:pPr>
            <a:r>
              <a:rPr lang="en-US" sz="2400">
                <a:solidFill>
                  <a:schemeClr val="dk1"/>
                </a:solidFill>
                <a:highlight>
                  <a:schemeClr val="lt1"/>
                </a:highlight>
              </a:rPr>
              <a:t>Page objects are commonly used for testing, but should not make assertions themselves. Their responsibility is to provide access to the state of the underlying page. It's up to test clients to carry out the assertion logic.</a:t>
            </a:r>
            <a:endParaRPr sz="2400">
              <a:solidFill>
                <a:schemeClr val="dk1"/>
              </a:solidFill>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Shape 122"/>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23" name="Shape 123"/>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What is Acceptance Testing?</a:t>
            </a:r>
            <a:endParaRPr/>
          </a:p>
        </p:txBody>
      </p:sp>
      <p:sp>
        <p:nvSpPr>
          <p:cNvPr id="124" name="Shape 124"/>
          <p:cNvSpPr txBox="1"/>
          <p:nvPr/>
        </p:nvSpPr>
        <p:spPr>
          <a:xfrm>
            <a:off x="442875" y="1825675"/>
            <a:ext cx="8491800" cy="4258200"/>
          </a:xfrm>
          <a:prstGeom prst="rect">
            <a:avLst/>
          </a:prstGeom>
          <a:noFill/>
          <a:ln>
            <a:noFill/>
          </a:ln>
        </p:spPr>
        <p:txBody>
          <a:bodyPr anchorCtr="0" anchor="t" bIns="91425" lIns="91425" spcFirstLastPara="1" rIns="91425" wrap="square" tIns="91425">
            <a:noAutofit/>
          </a:bodyPr>
          <a:lstStyle/>
          <a:p>
            <a:pPr indent="-336550" lvl="0" marL="457200" rtl="0">
              <a:lnSpc>
                <a:spcPct val="150000"/>
              </a:lnSpc>
              <a:spcBef>
                <a:spcPts val="1800"/>
              </a:spcBef>
              <a:spcAft>
                <a:spcPts val="0"/>
              </a:spcAft>
              <a:buClr>
                <a:schemeClr val="dk1"/>
              </a:buClr>
              <a:buSzPts val="1700"/>
              <a:buChar char="●"/>
            </a:pPr>
            <a:r>
              <a:rPr b="1" lang="en-US" sz="1700">
                <a:solidFill>
                  <a:schemeClr val="dk1"/>
                </a:solidFill>
              </a:rPr>
              <a:t>Acceptance tests</a:t>
            </a:r>
            <a:r>
              <a:rPr lang="en-US" sz="1700">
                <a:solidFill>
                  <a:schemeClr val="dk1"/>
                </a:solidFill>
              </a:rPr>
              <a:t> are used to verify that a </a:t>
            </a:r>
            <a:r>
              <a:rPr b="1" lang="en-US" sz="1700">
                <a:solidFill>
                  <a:schemeClr val="dk1"/>
                </a:solidFill>
              </a:rPr>
              <a:t>story</a:t>
            </a:r>
            <a:r>
              <a:rPr lang="en-US" sz="1700">
                <a:solidFill>
                  <a:schemeClr val="dk1"/>
                </a:solidFill>
              </a:rPr>
              <a:t> (requirement) </a:t>
            </a:r>
            <a:r>
              <a:rPr b="1" lang="en-US" sz="1700">
                <a:solidFill>
                  <a:schemeClr val="dk1"/>
                </a:solidFill>
              </a:rPr>
              <a:t>is complete</a:t>
            </a:r>
            <a:r>
              <a:rPr lang="en-US" sz="1700">
                <a:solidFill>
                  <a:schemeClr val="dk1"/>
                </a:solidFill>
              </a:rPr>
              <a:t>.</a:t>
            </a:r>
            <a:endParaRPr sz="1700">
              <a:solidFill>
                <a:schemeClr val="dk1"/>
              </a:solidFill>
            </a:endParaRPr>
          </a:p>
          <a:p>
            <a:pPr indent="-336550" lvl="0" marL="457200" rtl="0">
              <a:lnSpc>
                <a:spcPct val="150000"/>
              </a:lnSpc>
              <a:spcBef>
                <a:spcPts val="0"/>
              </a:spcBef>
              <a:spcAft>
                <a:spcPts val="0"/>
              </a:spcAft>
              <a:buClr>
                <a:schemeClr val="dk1"/>
              </a:buClr>
              <a:buSzPts val="1700"/>
              <a:buChar char="●"/>
            </a:pPr>
            <a:r>
              <a:rPr lang="en-US" sz="1700">
                <a:solidFill>
                  <a:schemeClr val="dk1"/>
                </a:solidFill>
              </a:rPr>
              <a:t>This is formal testing with respect to user needs, requirements, and business processes conducted to determine whether or not a system satisfies the acceptance criteria and to enable the user, customers or other authorized entity to determine whether or not to accept the system.</a:t>
            </a:r>
            <a:endParaRPr sz="1700">
              <a:solidFill>
                <a:schemeClr val="dk1"/>
              </a:solidFill>
            </a:endParaRPr>
          </a:p>
          <a:p>
            <a:pPr indent="-336550" lvl="0" marL="457200" rtl="0">
              <a:lnSpc>
                <a:spcPct val="150000"/>
              </a:lnSpc>
              <a:spcBef>
                <a:spcPts val="0"/>
              </a:spcBef>
              <a:spcAft>
                <a:spcPts val="0"/>
              </a:spcAft>
              <a:buClr>
                <a:schemeClr val="dk1"/>
              </a:buClr>
              <a:buSzPts val="1700"/>
              <a:buChar char="●"/>
            </a:pPr>
            <a:r>
              <a:rPr lang="en-US" sz="1700">
                <a:solidFill>
                  <a:schemeClr val="dk1"/>
                </a:solidFill>
              </a:rPr>
              <a:t>So it is a good thing that</a:t>
            </a:r>
            <a:endParaRPr sz="1700">
              <a:solidFill>
                <a:schemeClr val="dk1"/>
              </a:solidFill>
            </a:endParaRPr>
          </a:p>
          <a:p>
            <a:pPr indent="-336550" lvl="1" marL="914400" rtl="0">
              <a:lnSpc>
                <a:spcPct val="150000"/>
              </a:lnSpc>
              <a:spcBef>
                <a:spcPts val="0"/>
              </a:spcBef>
              <a:spcAft>
                <a:spcPts val="0"/>
              </a:spcAft>
              <a:buClr>
                <a:schemeClr val="dk1"/>
              </a:buClr>
              <a:buSzPts val="1700"/>
              <a:buChar char="○"/>
            </a:pPr>
            <a:r>
              <a:rPr lang="en-US" sz="1700">
                <a:solidFill>
                  <a:schemeClr val="dk1"/>
                </a:solidFill>
              </a:rPr>
              <a:t>Each new story/feature should be accepted by BA, user, customers or other authorized entity before any automation</a:t>
            </a:r>
            <a:endParaRPr sz="1700">
              <a:solidFill>
                <a:schemeClr val="dk1"/>
              </a:solidFill>
            </a:endParaRPr>
          </a:p>
          <a:p>
            <a:pPr indent="-336550" lvl="1" marL="914400" rtl="0">
              <a:lnSpc>
                <a:spcPct val="150000"/>
              </a:lnSpc>
              <a:spcBef>
                <a:spcPts val="0"/>
              </a:spcBef>
              <a:spcAft>
                <a:spcPts val="0"/>
              </a:spcAft>
              <a:buClr>
                <a:schemeClr val="dk1"/>
              </a:buClr>
              <a:buSzPts val="1700"/>
              <a:buChar char="○"/>
            </a:pPr>
            <a:r>
              <a:rPr lang="en-US" sz="1700">
                <a:solidFill>
                  <a:schemeClr val="dk1"/>
                </a:solidFill>
              </a:rPr>
              <a:t>Accepted stories/features could be covered by </a:t>
            </a:r>
            <a:r>
              <a:rPr b="1" lang="en-US" sz="1700">
                <a:solidFill>
                  <a:schemeClr val="dk1"/>
                </a:solidFill>
              </a:rPr>
              <a:t>UI automation testing</a:t>
            </a:r>
            <a:endParaRPr sz="1700">
              <a:solidFill>
                <a:schemeClr val="dk1"/>
              </a:solidFill>
            </a:endParaRPr>
          </a:p>
          <a:p>
            <a:pPr indent="0" lvl="0" marL="0" marR="0" rtl="0" algn="l">
              <a:lnSpc>
                <a:spcPct val="150000"/>
              </a:lnSpc>
              <a:spcBef>
                <a:spcPts val="1800"/>
              </a:spcBef>
              <a:spcAft>
                <a:spcPts val="0"/>
              </a:spcAft>
              <a:buNone/>
            </a:pPr>
            <a:r>
              <a:t/>
            </a:r>
            <a:endParaRPr sz="1800">
              <a:solidFill>
                <a:schemeClr val="dk1"/>
              </a:solidFill>
              <a:highlight>
                <a:schemeClr val="lt1"/>
              </a:highlight>
            </a:endParaRPr>
          </a:p>
          <a:p>
            <a:pPr indent="0" lvl="0" marL="0" marR="0" rtl="0" algn="l">
              <a:lnSpc>
                <a:spcPct val="150000"/>
              </a:lnSpc>
              <a:spcBef>
                <a:spcPts val="1800"/>
              </a:spcBef>
              <a:spcAft>
                <a:spcPts val="400"/>
              </a:spcAft>
              <a:buNone/>
            </a:pPr>
            <a:r>
              <a:t/>
            </a:r>
            <a:endParaRPr sz="1800">
              <a:solidFill>
                <a:schemeClr val="dk1"/>
              </a:solidFill>
              <a:highlight>
                <a:schemeClr val="lt1"/>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pic>
        <p:nvPicPr>
          <p:cNvPr id="316" name="Shape 316"/>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317" name="Shape 317"/>
          <p:cNvSpPr/>
          <p:nvPr/>
        </p:nvSpPr>
        <p:spPr>
          <a:xfrm>
            <a:off x="396850" y="933475"/>
            <a:ext cx="8675100" cy="8922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Font typeface="Arial"/>
              <a:buNone/>
            </a:pPr>
            <a:r>
              <a:rPr lang="en-US" sz="4800">
                <a:solidFill>
                  <a:schemeClr val="dk1"/>
                </a:solidFill>
              </a:rPr>
              <a:t>Page Object Pattern</a:t>
            </a:r>
            <a:endParaRPr>
              <a:solidFill>
                <a:schemeClr val="dk1"/>
              </a:solidFill>
            </a:endParaRPr>
          </a:p>
          <a:p>
            <a:pPr indent="0" lvl="0" marL="0" marR="0" rtl="0" algn="l">
              <a:lnSpc>
                <a:spcPct val="100000"/>
              </a:lnSpc>
              <a:spcBef>
                <a:spcPts val="0"/>
              </a:spcBef>
              <a:spcAft>
                <a:spcPts val="0"/>
              </a:spcAft>
              <a:buClr>
                <a:srgbClr val="000000"/>
              </a:buClr>
              <a:buFont typeface="Arial"/>
              <a:buNone/>
            </a:pPr>
            <a:r>
              <a:t/>
            </a:r>
            <a:endParaRPr sz="4800">
              <a:solidFill>
                <a:schemeClr val="dk1"/>
              </a:solidFill>
            </a:endParaRPr>
          </a:p>
        </p:txBody>
      </p:sp>
      <p:pic>
        <p:nvPicPr>
          <p:cNvPr id="318" name="Shape 318"/>
          <p:cNvPicPr preferRelativeResize="0"/>
          <p:nvPr/>
        </p:nvPicPr>
        <p:blipFill rotWithShape="1">
          <a:blip r:embed="rId4">
            <a:alphaModFix/>
          </a:blip>
          <a:srcRect b="6277" l="5625" r="6198" t="18267"/>
          <a:stretch/>
        </p:blipFill>
        <p:spPr>
          <a:xfrm>
            <a:off x="1514675" y="2018100"/>
            <a:ext cx="6114650" cy="39239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pic>
        <p:nvPicPr>
          <p:cNvPr id="323" name="Shape 323"/>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324" name="Shape 324"/>
          <p:cNvSpPr/>
          <p:nvPr/>
        </p:nvSpPr>
        <p:spPr>
          <a:xfrm>
            <a:off x="396850" y="933475"/>
            <a:ext cx="8675100" cy="8922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Font typeface="Arial"/>
              <a:buNone/>
            </a:pPr>
            <a:r>
              <a:rPr lang="en-US" sz="4800">
                <a:solidFill>
                  <a:schemeClr val="dk1"/>
                </a:solidFill>
              </a:rPr>
              <a:t>Page Object Pattern</a:t>
            </a:r>
            <a:endParaRPr>
              <a:solidFill>
                <a:schemeClr val="dk1"/>
              </a:solidFill>
            </a:endParaRPr>
          </a:p>
          <a:p>
            <a:pPr indent="0" lvl="0" marL="0" marR="0" rtl="0" algn="l">
              <a:lnSpc>
                <a:spcPct val="100000"/>
              </a:lnSpc>
              <a:spcBef>
                <a:spcPts val="0"/>
              </a:spcBef>
              <a:spcAft>
                <a:spcPts val="0"/>
              </a:spcAft>
              <a:buClr>
                <a:srgbClr val="000000"/>
              </a:buClr>
              <a:buFont typeface="Arial"/>
              <a:buNone/>
            </a:pPr>
            <a:r>
              <a:t/>
            </a:r>
            <a:endParaRPr sz="4800">
              <a:solidFill>
                <a:schemeClr val="dk1"/>
              </a:solidFill>
            </a:endParaRPr>
          </a:p>
        </p:txBody>
      </p:sp>
      <p:pic>
        <p:nvPicPr>
          <p:cNvPr id="325" name="Shape 325"/>
          <p:cNvPicPr preferRelativeResize="0"/>
          <p:nvPr/>
        </p:nvPicPr>
        <p:blipFill>
          <a:blip r:embed="rId4">
            <a:alphaModFix/>
          </a:blip>
          <a:stretch>
            <a:fillRect/>
          </a:stretch>
        </p:blipFill>
        <p:spPr>
          <a:xfrm>
            <a:off x="542025" y="1825663"/>
            <a:ext cx="8058150" cy="37052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pic>
        <p:nvPicPr>
          <p:cNvPr id="330" name="Shape 330"/>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331" name="Shape 331"/>
          <p:cNvSpPr/>
          <p:nvPr/>
        </p:nvSpPr>
        <p:spPr>
          <a:xfrm>
            <a:off x="199900" y="933475"/>
            <a:ext cx="86889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Let's do it!</a:t>
            </a:r>
            <a:endParaRPr/>
          </a:p>
        </p:txBody>
      </p:sp>
      <p:pic>
        <p:nvPicPr>
          <p:cNvPr id="332" name="Shape 332"/>
          <p:cNvPicPr preferRelativeResize="0"/>
          <p:nvPr/>
        </p:nvPicPr>
        <p:blipFill>
          <a:blip r:embed="rId4">
            <a:alphaModFix/>
          </a:blip>
          <a:stretch>
            <a:fillRect/>
          </a:stretch>
        </p:blipFill>
        <p:spPr>
          <a:xfrm>
            <a:off x="2213000" y="2136000"/>
            <a:ext cx="4662701" cy="31725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pic>
        <p:nvPicPr>
          <p:cNvPr id="337" name="Shape 337"/>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338" name="Shape 338"/>
          <p:cNvSpPr/>
          <p:nvPr/>
        </p:nvSpPr>
        <p:spPr>
          <a:xfrm>
            <a:off x="215900" y="933475"/>
            <a:ext cx="8856000" cy="8922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Font typeface="Arial"/>
              <a:buNone/>
            </a:pPr>
            <a:r>
              <a:rPr lang="en-US" sz="4800">
                <a:solidFill>
                  <a:schemeClr val="dk1"/>
                </a:solidFill>
              </a:rPr>
              <a:t>Page Object &amp; Technical Driver</a:t>
            </a:r>
            <a:endParaRPr>
              <a:solidFill>
                <a:schemeClr val="dk1"/>
              </a:solidFill>
            </a:endParaRPr>
          </a:p>
          <a:p>
            <a:pPr indent="0" lvl="0" marL="0" marR="0" rtl="0" algn="l">
              <a:lnSpc>
                <a:spcPct val="100000"/>
              </a:lnSpc>
              <a:spcBef>
                <a:spcPts val="0"/>
              </a:spcBef>
              <a:spcAft>
                <a:spcPts val="0"/>
              </a:spcAft>
              <a:buClr>
                <a:srgbClr val="000000"/>
              </a:buClr>
              <a:buFont typeface="Arial"/>
              <a:buNone/>
            </a:pPr>
            <a:r>
              <a:t/>
            </a:r>
            <a:endParaRPr sz="4800">
              <a:solidFill>
                <a:schemeClr val="dk1"/>
              </a:solidFill>
            </a:endParaRPr>
          </a:p>
        </p:txBody>
      </p:sp>
      <p:pic>
        <p:nvPicPr>
          <p:cNvPr id="339" name="Shape 339"/>
          <p:cNvPicPr preferRelativeResize="0"/>
          <p:nvPr/>
        </p:nvPicPr>
        <p:blipFill>
          <a:blip r:embed="rId4">
            <a:alphaModFix/>
          </a:blip>
          <a:stretch>
            <a:fillRect/>
          </a:stretch>
        </p:blipFill>
        <p:spPr>
          <a:xfrm>
            <a:off x="580125" y="2057463"/>
            <a:ext cx="7981950" cy="40481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pic>
        <p:nvPicPr>
          <p:cNvPr id="344" name="Shape 344"/>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345" name="Shape 345"/>
          <p:cNvSpPr/>
          <p:nvPr/>
        </p:nvSpPr>
        <p:spPr>
          <a:xfrm>
            <a:off x="423700" y="933475"/>
            <a:ext cx="86481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solidFill>
                  <a:schemeClr val="dk1"/>
                </a:solidFill>
              </a:rPr>
              <a:t>Technical Data Storage</a:t>
            </a:r>
            <a:endParaRPr sz="4800">
              <a:solidFill>
                <a:schemeClr val="dk1"/>
              </a:solidFill>
            </a:endParaRPr>
          </a:p>
        </p:txBody>
      </p:sp>
      <p:pic>
        <p:nvPicPr>
          <p:cNvPr id="346" name="Shape 346"/>
          <p:cNvPicPr preferRelativeResize="0"/>
          <p:nvPr/>
        </p:nvPicPr>
        <p:blipFill rotWithShape="1">
          <a:blip r:embed="rId4">
            <a:alphaModFix/>
          </a:blip>
          <a:srcRect b="0" l="0" r="0" t="2505"/>
          <a:stretch/>
        </p:blipFill>
        <p:spPr>
          <a:xfrm>
            <a:off x="803650" y="2080237"/>
            <a:ext cx="7888201" cy="26975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pic>
        <p:nvPicPr>
          <p:cNvPr id="351" name="Shape 351"/>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352" name="Shape 352"/>
          <p:cNvSpPr/>
          <p:nvPr/>
        </p:nvSpPr>
        <p:spPr>
          <a:xfrm>
            <a:off x="396850" y="933475"/>
            <a:ext cx="8675100" cy="8922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Font typeface="Arial"/>
              <a:buNone/>
            </a:pPr>
            <a:r>
              <a:rPr lang="en-US" sz="4800">
                <a:solidFill>
                  <a:schemeClr val="dk1"/>
                </a:solidFill>
              </a:rPr>
              <a:t>Test Logic &amp; DSL App Driver</a:t>
            </a:r>
            <a:endParaRPr>
              <a:solidFill>
                <a:schemeClr val="dk1"/>
              </a:solidFill>
            </a:endParaRPr>
          </a:p>
          <a:p>
            <a:pPr indent="0" lvl="0" marL="0" marR="0" rtl="0" algn="l">
              <a:lnSpc>
                <a:spcPct val="100000"/>
              </a:lnSpc>
              <a:spcBef>
                <a:spcPts val="0"/>
              </a:spcBef>
              <a:spcAft>
                <a:spcPts val="0"/>
              </a:spcAft>
              <a:buClr>
                <a:srgbClr val="000000"/>
              </a:buClr>
              <a:buFont typeface="Arial"/>
              <a:buNone/>
            </a:pPr>
            <a:r>
              <a:t/>
            </a:r>
            <a:endParaRPr sz="4800">
              <a:solidFill>
                <a:schemeClr val="dk1"/>
              </a:solidFill>
            </a:endParaRPr>
          </a:p>
        </p:txBody>
      </p:sp>
      <p:pic>
        <p:nvPicPr>
          <p:cNvPr id="353" name="Shape 353"/>
          <p:cNvPicPr preferRelativeResize="0"/>
          <p:nvPr/>
        </p:nvPicPr>
        <p:blipFill>
          <a:blip r:embed="rId4">
            <a:alphaModFix/>
          </a:blip>
          <a:stretch>
            <a:fillRect/>
          </a:stretch>
        </p:blipFill>
        <p:spPr>
          <a:xfrm>
            <a:off x="1843075" y="2466375"/>
            <a:ext cx="5457825" cy="3124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pic>
        <p:nvPicPr>
          <p:cNvPr id="358" name="Shape 358"/>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359" name="Shape 359"/>
          <p:cNvSpPr/>
          <p:nvPr/>
        </p:nvSpPr>
        <p:spPr>
          <a:xfrm>
            <a:off x="396850" y="933475"/>
            <a:ext cx="8675100" cy="8922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Font typeface="Arial"/>
              <a:buNone/>
            </a:pPr>
            <a:r>
              <a:rPr lang="en-US" sz="4800">
                <a:solidFill>
                  <a:schemeClr val="dk1"/>
                </a:solidFill>
              </a:rPr>
              <a:t>Test Data Storage</a:t>
            </a:r>
            <a:endParaRPr>
              <a:solidFill>
                <a:schemeClr val="dk1"/>
              </a:solidFill>
            </a:endParaRPr>
          </a:p>
          <a:p>
            <a:pPr indent="0" lvl="0" marL="0" marR="0" rtl="0" algn="l">
              <a:lnSpc>
                <a:spcPct val="100000"/>
              </a:lnSpc>
              <a:spcBef>
                <a:spcPts val="0"/>
              </a:spcBef>
              <a:spcAft>
                <a:spcPts val="0"/>
              </a:spcAft>
              <a:buClr>
                <a:srgbClr val="000000"/>
              </a:buClr>
              <a:buFont typeface="Arial"/>
              <a:buNone/>
            </a:pPr>
            <a:r>
              <a:t/>
            </a:r>
            <a:endParaRPr sz="4800">
              <a:solidFill>
                <a:schemeClr val="dk1"/>
              </a:solidFill>
            </a:endParaRPr>
          </a:p>
        </p:txBody>
      </p:sp>
      <p:pic>
        <p:nvPicPr>
          <p:cNvPr id="360" name="Shape 360"/>
          <p:cNvPicPr preferRelativeResize="0"/>
          <p:nvPr/>
        </p:nvPicPr>
        <p:blipFill>
          <a:blip r:embed="rId4">
            <a:alphaModFix/>
          </a:blip>
          <a:stretch>
            <a:fillRect/>
          </a:stretch>
        </p:blipFill>
        <p:spPr>
          <a:xfrm>
            <a:off x="3171825" y="2814638"/>
            <a:ext cx="2800350" cy="12287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pic>
        <p:nvPicPr>
          <p:cNvPr id="365" name="Shape 365"/>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366" name="Shape 366"/>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Tips and Tricks</a:t>
            </a:r>
            <a:endParaRPr/>
          </a:p>
        </p:txBody>
      </p:sp>
      <p:sp>
        <p:nvSpPr>
          <p:cNvPr id="367" name="Shape 367"/>
          <p:cNvSpPr txBox="1"/>
          <p:nvPr/>
        </p:nvSpPr>
        <p:spPr>
          <a:xfrm>
            <a:off x="442875" y="1825675"/>
            <a:ext cx="8491800" cy="4258200"/>
          </a:xfrm>
          <a:prstGeom prst="rect">
            <a:avLst/>
          </a:prstGeom>
          <a:noFill/>
          <a:ln>
            <a:noFill/>
          </a:ln>
        </p:spPr>
        <p:txBody>
          <a:bodyPr anchorCtr="0" anchor="t" bIns="91425" lIns="91425" spcFirstLastPara="1" rIns="91425" wrap="square" tIns="91425">
            <a:noAutofit/>
          </a:bodyPr>
          <a:lstStyle/>
          <a:p>
            <a:pPr indent="-336550" lvl="0" marL="457200" rtl="0">
              <a:lnSpc>
                <a:spcPct val="150000"/>
              </a:lnSpc>
              <a:spcBef>
                <a:spcPts val="1800"/>
              </a:spcBef>
              <a:spcAft>
                <a:spcPts val="0"/>
              </a:spcAft>
              <a:buClr>
                <a:schemeClr val="dk1"/>
              </a:buClr>
              <a:buSzPts val="1700"/>
              <a:buChar char="●"/>
            </a:pPr>
            <a:r>
              <a:rPr lang="en-US" sz="1700">
                <a:solidFill>
                  <a:schemeClr val="dk1"/>
                </a:solidFill>
              </a:rPr>
              <a:t>Allow chain invocation</a:t>
            </a:r>
            <a:endParaRPr sz="1700">
              <a:solidFill>
                <a:schemeClr val="dk1"/>
              </a:solidFill>
            </a:endParaRPr>
          </a:p>
          <a:p>
            <a:pPr indent="-336550" lvl="0" marL="457200" rtl="0">
              <a:lnSpc>
                <a:spcPct val="150000"/>
              </a:lnSpc>
              <a:spcBef>
                <a:spcPts val="0"/>
              </a:spcBef>
              <a:spcAft>
                <a:spcPts val="0"/>
              </a:spcAft>
              <a:buClr>
                <a:schemeClr val="dk1"/>
              </a:buClr>
              <a:buSzPts val="1700"/>
              <a:buChar char="●"/>
            </a:pPr>
            <a:r>
              <a:rPr lang="en-US" sz="1700">
                <a:solidFill>
                  <a:schemeClr val="dk1"/>
                </a:solidFill>
              </a:rPr>
              <a:t>Basic page with driver details and common methods</a:t>
            </a:r>
            <a:endParaRPr sz="1700">
              <a:solidFill>
                <a:schemeClr val="dk1"/>
              </a:solidFill>
            </a:endParaRPr>
          </a:p>
          <a:p>
            <a:pPr indent="-336550" lvl="0" marL="457200" rtl="0">
              <a:lnSpc>
                <a:spcPct val="150000"/>
              </a:lnSpc>
              <a:spcBef>
                <a:spcPts val="0"/>
              </a:spcBef>
              <a:spcAft>
                <a:spcPts val="0"/>
              </a:spcAft>
              <a:buClr>
                <a:schemeClr val="dk1"/>
              </a:buClr>
              <a:buSzPts val="1700"/>
              <a:buChar char="●"/>
            </a:pPr>
            <a:r>
              <a:rPr lang="en-US" sz="1700">
                <a:solidFill>
                  <a:schemeClr val="dk1"/>
                </a:solidFill>
              </a:rPr>
              <a:t>Expose only what is allowed to see or do on the page</a:t>
            </a:r>
            <a:endParaRPr sz="1700">
              <a:solidFill>
                <a:schemeClr val="dk1"/>
              </a:solidFill>
            </a:endParaRPr>
          </a:p>
          <a:p>
            <a:pPr indent="-336550" lvl="0" marL="457200" rtl="0">
              <a:lnSpc>
                <a:spcPct val="150000"/>
              </a:lnSpc>
              <a:spcBef>
                <a:spcPts val="0"/>
              </a:spcBef>
              <a:spcAft>
                <a:spcPts val="0"/>
              </a:spcAft>
              <a:buClr>
                <a:schemeClr val="dk1"/>
              </a:buClr>
              <a:buSzPts val="1700"/>
              <a:buChar char="●"/>
            </a:pPr>
            <a:r>
              <a:rPr lang="en-US" sz="1700">
                <a:solidFill>
                  <a:schemeClr val="dk1"/>
                </a:solidFill>
              </a:rPr>
              <a:t>Don’t use driver instance in tests at all</a:t>
            </a:r>
            <a:endParaRPr sz="1800">
              <a:solidFill>
                <a:schemeClr val="dk1"/>
              </a:solidFill>
              <a:highlight>
                <a:schemeClr val="lt1"/>
              </a:highlight>
            </a:endParaRPr>
          </a:p>
          <a:p>
            <a:pPr indent="0" lvl="0" marL="0" marR="0" rtl="0" algn="l">
              <a:lnSpc>
                <a:spcPct val="150000"/>
              </a:lnSpc>
              <a:spcBef>
                <a:spcPts val="1800"/>
              </a:spcBef>
              <a:spcAft>
                <a:spcPts val="400"/>
              </a:spcAft>
              <a:buNone/>
            </a:pPr>
            <a:r>
              <a:t/>
            </a:r>
            <a:endParaRPr sz="1800">
              <a:solidFill>
                <a:schemeClr val="dk1"/>
              </a:solidFill>
              <a:highlight>
                <a:schemeClr val="lt1"/>
              </a:high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pic>
        <p:nvPicPr>
          <p:cNvPr id="372" name="Shape 372"/>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373" name="Shape 373"/>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solidFill>
                  <a:schemeClr val="dk1"/>
                </a:solidFill>
              </a:rPr>
              <a:t>Too many questions?</a:t>
            </a:r>
            <a:endParaRPr sz="4800"/>
          </a:p>
        </p:txBody>
      </p:sp>
      <p:pic>
        <p:nvPicPr>
          <p:cNvPr id="374" name="Shape 374"/>
          <p:cNvPicPr preferRelativeResize="0"/>
          <p:nvPr/>
        </p:nvPicPr>
        <p:blipFill>
          <a:blip r:embed="rId4">
            <a:alphaModFix/>
          </a:blip>
          <a:stretch>
            <a:fillRect/>
          </a:stretch>
        </p:blipFill>
        <p:spPr>
          <a:xfrm>
            <a:off x="979800" y="1825675"/>
            <a:ext cx="7184400" cy="42956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pic>
        <p:nvPicPr>
          <p:cNvPr id="379" name="Shape 379"/>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380" name="Shape 380"/>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solidFill>
                  <a:schemeClr val="dk1"/>
                </a:solidFill>
              </a:rPr>
              <a:t>It’s Demo Time!</a:t>
            </a:r>
            <a:endParaRPr sz="4800"/>
          </a:p>
        </p:txBody>
      </p:sp>
      <p:pic>
        <p:nvPicPr>
          <p:cNvPr id="381" name="Shape 381"/>
          <p:cNvPicPr preferRelativeResize="0"/>
          <p:nvPr/>
        </p:nvPicPr>
        <p:blipFill>
          <a:blip r:embed="rId4">
            <a:alphaModFix/>
          </a:blip>
          <a:stretch>
            <a:fillRect/>
          </a:stretch>
        </p:blipFill>
        <p:spPr>
          <a:xfrm>
            <a:off x="1436638" y="2433788"/>
            <a:ext cx="6412224" cy="2406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Shape 129"/>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30" name="Shape 130"/>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What is UI Testing?</a:t>
            </a:r>
            <a:endParaRPr/>
          </a:p>
        </p:txBody>
      </p:sp>
      <p:sp>
        <p:nvSpPr>
          <p:cNvPr id="131" name="Shape 131"/>
          <p:cNvSpPr txBox="1"/>
          <p:nvPr/>
        </p:nvSpPr>
        <p:spPr>
          <a:xfrm>
            <a:off x="442875" y="1825675"/>
            <a:ext cx="8491800" cy="4258200"/>
          </a:xfrm>
          <a:prstGeom prst="rect">
            <a:avLst/>
          </a:prstGeom>
          <a:noFill/>
          <a:ln>
            <a:noFill/>
          </a:ln>
        </p:spPr>
        <p:txBody>
          <a:bodyPr anchorCtr="0" anchor="t" bIns="91425" lIns="91425" spcFirstLastPara="1" rIns="91425" wrap="square" tIns="91425">
            <a:noAutofit/>
          </a:bodyPr>
          <a:lstStyle/>
          <a:p>
            <a:pPr indent="-336550" lvl="0" marL="457200" rtl="0">
              <a:lnSpc>
                <a:spcPct val="150000"/>
              </a:lnSpc>
              <a:spcBef>
                <a:spcPts val="1800"/>
              </a:spcBef>
              <a:spcAft>
                <a:spcPts val="0"/>
              </a:spcAft>
              <a:buClr>
                <a:schemeClr val="dk1"/>
              </a:buClr>
              <a:buSzPts val="1700"/>
              <a:buChar char="●"/>
            </a:pPr>
            <a:r>
              <a:rPr lang="en-US" sz="1700">
                <a:solidFill>
                  <a:schemeClr val="dk1"/>
                </a:solidFill>
              </a:rPr>
              <a:t>UI or </a:t>
            </a:r>
            <a:r>
              <a:rPr b="1" lang="en-US" sz="1700">
                <a:solidFill>
                  <a:schemeClr val="dk1"/>
                </a:solidFill>
              </a:rPr>
              <a:t>User Interface</a:t>
            </a:r>
            <a:r>
              <a:rPr lang="en-US" sz="1700">
                <a:solidFill>
                  <a:schemeClr val="dk1"/>
                </a:solidFill>
              </a:rPr>
              <a:t>, is the </a:t>
            </a:r>
            <a:r>
              <a:rPr b="1" lang="en-US" sz="1700">
                <a:solidFill>
                  <a:schemeClr val="dk1"/>
                </a:solidFill>
              </a:rPr>
              <a:t>front end</a:t>
            </a:r>
            <a:r>
              <a:rPr lang="en-US" sz="1700">
                <a:solidFill>
                  <a:schemeClr val="dk1"/>
                </a:solidFill>
              </a:rPr>
              <a:t> </a:t>
            </a:r>
            <a:r>
              <a:rPr b="1" lang="en-US" sz="1700">
                <a:solidFill>
                  <a:schemeClr val="dk1"/>
                </a:solidFill>
              </a:rPr>
              <a:t>of</a:t>
            </a:r>
            <a:r>
              <a:rPr lang="en-US" sz="1700">
                <a:solidFill>
                  <a:schemeClr val="dk1"/>
                </a:solidFill>
              </a:rPr>
              <a:t> your </a:t>
            </a:r>
            <a:r>
              <a:rPr b="1" lang="en-US" sz="1700">
                <a:solidFill>
                  <a:schemeClr val="dk1"/>
                </a:solidFill>
              </a:rPr>
              <a:t>app</a:t>
            </a:r>
            <a:r>
              <a:rPr lang="en-US" sz="1700">
                <a:solidFill>
                  <a:schemeClr val="dk1"/>
                </a:solidFill>
              </a:rPr>
              <a:t>lication that your </a:t>
            </a:r>
            <a:r>
              <a:rPr b="1" lang="en-US" sz="1700">
                <a:solidFill>
                  <a:schemeClr val="dk1"/>
                </a:solidFill>
              </a:rPr>
              <a:t>users interact with</a:t>
            </a:r>
            <a:r>
              <a:rPr lang="en-US" sz="1700">
                <a:solidFill>
                  <a:schemeClr val="dk1"/>
                </a:solidFill>
              </a:rPr>
              <a:t> on their screens.</a:t>
            </a:r>
            <a:endParaRPr sz="1700">
              <a:solidFill>
                <a:schemeClr val="dk1"/>
              </a:solidFill>
            </a:endParaRPr>
          </a:p>
          <a:p>
            <a:pPr indent="-336550" lvl="0" marL="457200" rtl="0">
              <a:lnSpc>
                <a:spcPct val="150000"/>
              </a:lnSpc>
              <a:spcBef>
                <a:spcPts val="0"/>
              </a:spcBef>
              <a:spcAft>
                <a:spcPts val="0"/>
              </a:spcAft>
              <a:buClr>
                <a:schemeClr val="dk1"/>
              </a:buClr>
              <a:buSzPts val="1700"/>
              <a:buChar char="●"/>
            </a:pPr>
            <a:r>
              <a:rPr b="1" lang="en-US" sz="1700">
                <a:solidFill>
                  <a:schemeClr val="dk1"/>
                </a:solidFill>
              </a:rPr>
              <a:t>Anything the user</a:t>
            </a:r>
            <a:r>
              <a:rPr lang="en-US" sz="1700">
                <a:solidFill>
                  <a:schemeClr val="dk1"/>
                </a:solidFill>
              </a:rPr>
              <a:t> is likely to </a:t>
            </a:r>
            <a:r>
              <a:rPr b="1" lang="en-US" sz="1700">
                <a:solidFill>
                  <a:schemeClr val="dk1"/>
                </a:solidFill>
              </a:rPr>
              <a:t>do</a:t>
            </a:r>
            <a:r>
              <a:rPr lang="en-US" sz="1700">
                <a:solidFill>
                  <a:schemeClr val="dk1"/>
                </a:solidFill>
              </a:rPr>
              <a:t>, might do, or can do, or often more importantly </a:t>
            </a:r>
            <a:r>
              <a:rPr b="1" lang="en-US" sz="1700">
                <a:solidFill>
                  <a:schemeClr val="dk1"/>
                </a:solidFill>
              </a:rPr>
              <a:t>can do but shouldn't be able to do</a:t>
            </a:r>
            <a:r>
              <a:rPr lang="en-US" sz="1700">
                <a:solidFill>
                  <a:schemeClr val="dk1"/>
                </a:solidFill>
              </a:rPr>
              <a:t> with your application while it is running, is part of the user interface, and therefore is a </a:t>
            </a:r>
            <a:r>
              <a:rPr b="1" lang="en-US" sz="1700">
                <a:solidFill>
                  <a:schemeClr val="dk1"/>
                </a:solidFill>
              </a:rPr>
              <a:t>candidate for being tested</a:t>
            </a:r>
            <a:r>
              <a:rPr lang="en-US" sz="1700">
                <a:solidFill>
                  <a:schemeClr val="dk1"/>
                </a:solidFill>
              </a:rPr>
              <a:t>.</a:t>
            </a:r>
            <a:endParaRPr sz="1700">
              <a:solidFill>
                <a:schemeClr val="dk1"/>
              </a:solidFill>
            </a:endParaRPr>
          </a:p>
          <a:p>
            <a:pPr indent="-336550" lvl="0" marL="457200" rtl="0">
              <a:lnSpc>
                <a:spcPct val="150000"/>
              </a:lnSpc>
              <a:spcBef>
                <a:spcPts val="0"/>
              </a:spcBef>
              <a:spcAft>
                <a:spcPts val="0"/>
              </a:spcAft>
              <a:buClr>
                <a:schemeClr val="dk1"/>
              </a:buClr>
              <a:buSzPts val="1700"/>
              <a:buChar char="●"/>
            </a:pPr>
            <a:r>
              <a:rPr b="1" lang="en-US" sz="1700">
                <a:solidFill>
                  <a:schemeClr val="dk1"/>
                </a:solidFill>
              </a:rPr>
              <a:t>UI automation testing</a:t>
            </a:r>
            <a:r>
              <a:rPr lang="en-US" sz="1700">
                <a:solidFill>
                  <a:schemeClr val="dk1"/>
                </a:solidFill>
              </a:rPr>
              <a:t>, is similar to manual testing, but instead of having a user click through your application, and visually verify the data. You create a script for each test case that you want to test.</a:t>
            </a:r>
            <a:endParaRPr sz="1700">
              <a:solidFill>
                <a:schemeClr val="dk1"/>
              </a:solidFill>
            </a:endParaRPr>
          </a:p>
          <a:p>
            <a:pPr indent="0" lvl="0" marL="0" marR="0" rtl="0" algn="l">
              <a:lnSpc>
                <a:spcPct val="150000"/>
              </a:lnSpc>
              <a:spcBef>
                <a:spcPts val="1800"/>
              </a:spcBef>
              <a:spcAft>
                <a:spcPts val="0"/>
              </a:spcAft>
              <a:buNone/>
            </a:pPr>
            <a:r>
              <a:t/>
            </a:r>
            <a:endParaRPr sz="1800">
              <a:solidFill>
                <a:schemeClr val="dk1"/>
              </a:solidFill>
              <a:highlight>
                <a:schemeClr val="lt1"/>
              </a:highlight>
            </a:endParaRPr>
          </a:p>
          <a:p>
            <a:pPr indent="0" lvl="0" marL="0" marR="0" rtl="0" algn="l">
              <a:lnSpc>
                <a:spcPct val="150000"/>
              </a:lnSpc>
              <a:spcBef>
                <a:spcPts val="1800"/>
              </a:spcBef>
              <a:spcAft>
                <a:spcPts val="400"/>
              </a:spcAft>
              <a:buNone/>
            </a:pPr>
            <a:r>
              <a:t/>
            </a:r>
            <a:endParaRPr sz="1800">
              <a:solidFill>
                <a:schemeClr val="dk1"/>
              </a:solidFill>
              <a:highlight>
                <a:schemeClr val="lt1"/>
              </a:high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pic>
        <p:nvPicPr>
          <p:cNvPr id="386" name="Shape 386"/>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387" name="Shape 387"/>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Need more improvements?</a:t>
            </a:r>
            <a:endParaRPr/>
          </a:p>
        </p:txBody>
      </p:sp>
      <p:sp>
        <p:nvSpPr>
          <p:cNvPr id="388" name="Shape 388"/>
          <p:cNvSpPr txBox="1"/>
          <p:nvPr/>
        </p:nvSpPr>
        <p:spPr>
          <a:xfrm>
            <a:off x="442875" y="1825675"/>
            <a:ext cx="8245500" cy="42582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1800"/>
              </a:spcBef>
              <a:spcAft>
                <a:spcPts val="400"/>
              </a:spcAft>
              <a:buNone/>
            </a:pPr>
            <a:r>
              <a:rPr lang="en-US" sz="3000">
                <a:solidFill>
                  <a:schemeClr val="dk1"/>
                </a:solidFill>
                <a:highlight>
                  <a:schemeClr val="lt1"/>
                </a:highlight>
              </a:rPr>
              <a:t>Use Page Element Pattern!</a:t>
            </a:r>
            <a:endParaRPr sz="3000">
              <a:solidFill>
                <a:schemeClr val="dk1"/>
              </a:solidFill>
              <a:highlight>
                <a:schemeClr val="lt1"/>
              </a:high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pic>
        <p:nvPicPr>
          <p:cNvPr id="393" name="Shape 393"/>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394" name="Shape 394"/>
          <p:cNvSpPr/>
          <p:nvPr/>
        </p:nvSpPr>
        <p:spPr>
          <a:xfrm>
            <a:off x="396850" y="933475"/>
            <a:ext cx="85377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Make smart use of inheritance</a:t>
            </a:r>
            <a:endParaRPr/>
          </a:p>
        </p:txBody>
      </p:sp>
      <p:pic>
        <p:nvPicPr>
          <p:cNvPr id="395" name="Shape 395"/>
          <p:cNvPicPr preferRelativeResize="0"/>
          <p:nvPr/>
        </p:nvPicPr>
        <p:blipFill rotWithShape="1">
          <a:blip r:embed="rId4">
            <a:alphaModFix/>
          </a:blip>
          <a:srcRect b="8936" l="8408" r="11205" t="9450"/>
          <a:stretch/>
        </p:blipFill>
        <p:spPr>
          <a:xfrm>
            <a:off x="1656450" y="1825675"/>
            <a:ext cx="5829300" cy="443865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pic>
        <p:nvPicPr>
          <p:cNvPr id="400" name="Shape 400"/>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401" name="Shape 401"/>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Font typeface="Arial"/>
              <a:buNone/>
            </a:pPr>
            <a:r>
              <a:t/>
            </a:r>
            <a:endParaRPr>
              <a:solidFill>
                <a:schemeClr val="dk1"/>
              </a:solidFill>
            </a:endParaRPr>
          </a:p>
          <a:p>
            <a:pPr indent="0" lvl="0" marL="0" rtl="0">
              <a:spcBef>
                <a:spcPts val="0"/>
              </a:spcBef>
              <a:spcAft>
                <a:spcPts val="0"/>
              </a:spcAft>
              <a:buClr>
                <a:schemeClr val="dk1"/>
              </a:buClr>
              <a:buFont typeface="Arial"/>
              <a:buNone/>
            </a:pPr>
            <a:r>
              <a:t/>
            </a:r>
            <a:endParaRPr sz="4800">
              <a:solidFill>
                <a:schemeClr val="dk1"/>
              </a:solidFill>
            </a:endParaRPr>
          </a:p>
        </p:txBody>
      </p:sp>
      <p:pic>
        <p:nvPicPr>
          <p:cNvPr id="402" name="Shape 402"/>
          <p:cNvPicPr preferRelativeResize="0"/>
          <p:nvPr/>
        </p:nvPicPr>
        <p:blipFill rotWithShape="1">
          <a:blip r:embed="rId4">
            <a:alphaModFix/>
          </a:blip>
          <a:srcRect b="2012" l="0" r="0" t="1713"/>
          <a:stretch/>
        </p:blipFill>
        <p:spPr>
          <a:xfrm>
            <a:off x="2541875" y="807250"/>
            <a:ext cx="4058450" cy="524349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Shape 407"/>
          <p:cNvSpPr/>
          <p:nvPr/>
        </p:nvSpPr>
        <p:spPr>
          <a:xfrm>
            <a:off x="685800" y="2130480"/>
            <a:ext cx="7771680" cy="146916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Font typeface="Calibri"/>
              <a:buNone/>
            </a:pPr>
            <a:r>
              <a:rPr b="0" i="0" lang="en-US" sz="4400" u="none" cap="none" strike="noStrike">
                <a:solidFill>
                  <a:srgbClr val="000000"/>
                </a:solidFill>
                <a:latin typeface="Calibri"/>
                <a:ea typeface="Calibri"/>
                <a:cs typeface="Calibri"/>
                <a:sym typeface="Calibri"/>
              </a:rPr>
              <a:t> </a:t>
            </a:r>
            <a:endParaRPr/>
          </a:p>
        </p:txBody>
      </p:sp>
      <p:sp>
        <p:nvSpPr>
          <p:cNvPr id="408" name="Shape 408"/>
          <p:cNvSpPr/>
          <p:nvPr/>
        </p:nvSpPr>
        <p:spPr>
          <a:xfrm>
            <a:off x="1371600" y="3886200"/>
            <a:ext cx="6400080" cy="17517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409" name="Shape 409"/>
          <p:cNvPicPr preferRelativeResize="0"/>
          <p:nvPr/>
        </p:nvPicPr>
        <p:blipFill rotWithShape="1">
          <a:blip r:embed="rId3">
            <a:alphaModFix/>
          </a:blip>
          <a:srcRect b="0" l="0" r="0" t="0"/>
          <a:stretch/>
        </p:blipFill>
        <p:spPr>
          <a:xfrm>
            <a:off x="-12600" y="0"/>
            <a:ext cx="9125954" cy="6821056"/>
          </a:xfrm>
          <a:prstGeom prst="rect">
            <a:avLst/>
          </a:prstGeom>
          <a:noFill/>
          <a:ln>
            <a:noFill/>
          </a:ln>
        </p:spPr>
      </p:pic>
      <p:sp>
        <p:nvSpPr>
          <p:cNvPr id="410" name="Shape 410"/>
          <p:cNvSpPr txBox="1"/>
          <p:nvPr/>
        </p:nvSpPr>
        <p:spPr>
          <a:xfrm>
            <a:off x="2747175" y="3324500"/>
            <a:ext cx="5733300" cy="66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11" name="Shape 411"/>
          <p:cNvSpPr/>
          <p:nvPr/>
        </p:nvSpPr>
        <p:spPr>
          <a:xfrm>
            <a:off x="51" y="2954650"/>
            <a:ext cx="9144000" cy="1540500"/>
          </a:xfrm>
          <a:prstGeom prst="rect">
            <a:avLst/>
          </a:prstGeom>
          <a:noFill/>
          <a:ln>
            <a:noFill/>
          </a:ln>
        </p:spPr>
        <p:txBody>
          <a:bodyPr anchorCtr="0" anchor="t" bIns="91425" lIns="90000" spcFirstLastPara="1" rIns="90000" wrap="square" tIns="91425">
            <a:noAutofit/>
          </a:bodyPr>
          <a:lstStyle/>
          <a:p>
            <a:pPr indent="0" lvl="0" marL="0" marR="0" rtl="0" algn="ctr">
              <a:lnSpc>
                <a:spcPct val="100000"/>
              </a:lnSpc>
              <a:spcBef>
                <a:spcPts val="0"/>
              </a:spcBef>
              <a:spcAft>
                <a:spcPts val="0"/>
              </a:spcAft>
              <a:buClr>
                <a:srgbClr val="FFFFFF"/>
              </a:buClr>
              <a:buFont typeface="Arial"/>
              <a:buNone/>
            </a:pPr>
            <a:r>
              <a:rPr b="0" i="0" lang="en-US" sz="4800" u="none" cap="none" strike="noStrike">
                <a:solidFill>
                  <a:srgbClr val="FFFFFF"/>
                </a:solidFill>
                <a:latin typeface="Arial"/>
                <a:ea typeface="Arial"/>
                <a:cs typeface="Arial"/>
                <a:sym typeface="Arial"/>
              </a:rPr>
              <a:t>Thanks for watching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id="136" name="Shape 136"/>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37" name="Shape 137"/>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Selenium?</a:t>
            </a:r>
            <a:endParaRPr/>
          </a:p>
        </p:txBody>
      </p:sp>
      <p:sp>
        <p:nvSpPr>
          <p:cNvPr id="138" name="Shape 138"/>
          <p:cNvSpPr txBox="1"/>
          <p:nvPr/>
        </p:nvSpPr>
        <p:spPr>
          <a:xfrm>
            <a:off x="442875" y="1825675"/>
            <a:ext cx="8491800" cy="4258200"/>
          </a:xfrm>
          <a:prstGeom prst="rect">
            <a:avLst/>
          </a:prstGeom>
          <a:noFill/>
          <a:ln>
            <a:noFill/>
          </a:ln>
        </p:spPr>
        <p:txBody>
          <a:bodyPr anchorCtr="0" anchor="t" bIns="91425" lIns="91425" spcFirstLastPara="1" rIns="91425" wrap="square" tIns="91425">
            <a:noAutofit/>
          </a:bodyPr>
          <a:lstStyle/>
          <a:p>
            <a:pPr indent="-336550" lvl="0" marL="457200" rtl="0">
              <a:lnSpc>
                <a:spcPct val="150000"/>
              </a:lnSpc>
              <a:spcBef>
                <a:spcPts val="1800"/>
              </a:spcBef>
              <a:spcAft>
                <a:spcPts val="0"/>
              </a:spcAft>
              <a:buClr>
                <a:schemeClr val="dk1"/>
              </a:buClr>
              <a:buSzPts val="1700"/>
              <a:buChar char="●"/>
            </a:pPr>
            <a:r>
              <a:rPr lang="en-US" sz="1700">
                <a:solidFill>
                  <a:schemeClr val="dk1"/>
                </a:solidFill>
              </a:rPr>
              <a:t>Selenium </a:t>
            </a:r>
            <a:r>
              <a:rPr b="1" lang="en-US" sz="1700">
                <a:solidFill>
                  <a:schemeClr val="dk1"/>
                </a:solidFill>
              </a:rPr>
              <a:t>WebDriver</a:t>
            </a:r>
            <a:r>
              <a:rPr lang="en-US" sz="1700">
                <a:solidFill>
                  <a:schemeClr val="dk1"/>
                </a:solidFill>
              </a:rPr>
              <a:t> - library/ies for managing browsers (Selenium 2.0).</a:t>
            </a:r>
            <a:endParaRPr sz="1700">
              <a:solidFill>
                <a:schemeClr val="dk1"/>
              </a:solidFill>
            </a:endParaRPr>
          </a:p>
          <a:p>
            <a:pPr indent="-336550" lvl="0" marL="457200" rtl="0">
              <a:lnSpc>
                <a:spcPct val="150000"/>
              </a:lnSpc>
              <a:spcBef>
                <a:spcPts val="0"/>
              </a:spcBef>
              <a:spcAft>
                <a:spcPts val="0"/>
              </a:spcAft>
              <a:buClr>
                <a:schemeClr val="dk1"/>
              </a:buClr>
              <a:buSzPts val="1700"/>
              <a:buChar char="●"/>
            </a:pPr>
            <a:r>
              <a:rPr lang="en-US" sz="1700">
                <a:solidFill>
                  <a:schemeClr val="dk1"/>
                </a:solidFill>
              </a:rPr>
              <a:t>Selenium </a:t>
            </a:r>
            <a:r>
              <a:rPr b="1" lang="en-US" sz="1700">
                <a:solidFill>
                  <a:schemeClr val="dk1"/>
                </a:solidFill>
              </a:rPr>
              <a:t>RC</a:t>
            </a:r>
            <a:r>
              <a:rPr lang="en-US" sz="1700">
                <a:solidFill>
                  <a:schemeClr val="dk1"/>
                </a:solidFill>
              </a:rPr>
              <a:t> - previous library/ies for managing browsers (current - </a:t>
            </a:r>
            <a:r>
              <a:rPr b="1" lang="en-US" sz="1700">
                <a:solidFill>
                  <a:schemeClr val="dk1"/>
                </a:solidFill>
              </a:rPr>
              <a:t>WebDriver</a:t>
            </a:r>
            <a:r>
              <a:rPr lang="en-US" sz="1700">
                <a:solidFill>
                  <a:schemeClr val="dk1"/>
                </a:solidFill>
              </a:rPr>
              <a:t>).</a:t>
            </a:r>
            <a:endParaRPr sz="1700">
              <a:solidFill>
                <a:schemeClr val="dk1"/>
              </a:solidFill>
            </a:endParaRPr>
          </a:p>
          <a:p>
            <a:pPr indent="-336550" lvl="0" marL="457200" rtl="0">
              <a:lnSpc>
                <a:spcPct val="150000"/>
              </a:lnSpc>
              <a:spcBef>
                <a:spcPts val="0"/>
              </a:spcBef>
              <a:spcAft>
                <a:spcPts val="0"/>
              </a:spcAft>
              <a:buClr>
                <a:schemeClr val="dk1"/>
              </a:buClr>
              <a:buSzPts val="1700"/>
              <a:buChar char="●"/>
            </a:pPr>
            <a:r>
              <a:rPr lang="en-US" sz="1700">
                <a:solidFill>
                  <a:schemeClr val="dk1"/>
                </a:solidFill>
              </a:rPr>
              <a:t>Selenium </a:t>
            </a:r>
            <a:r>
              <a:rPr b="1" lang="en-US" sz="1700">
                <a:solidFill>
                  <a:schemeClr val="dk1"/>
                </a:solidFill>
              </a:rPr>
              <a:t>Server </a:t>
            </a:r>
            <a:r>
              <a:rPr lang="en-US" sz="1700">
                <a:solidFill>
                  <a:schemeClr val="dk1"/>
                </a:solidFill>
              </a:rPr>
              <a:t>- server which allows to control browser from remote machine.</a:t>
            </a:r>
            <a:endParaRPr sz="1700">
              <a:solidFill>
                <a:schemeClr val="dk1"/>
              </a:solidFill>
            </a:endParaRPr>
          </a:p>
          <a:p>
            <a:pPr indent="-336550" lvl="0" marL="457200" rtl="0">
              <a:lnSpc>
                <a:spcPct val="150000"/>
              </a:lnSpc>
              <a:spcBef>
                <a:spcPts val="0"/>
              </a:spcBef>
              <a:spcAft>
                <a:spcPts val="0"/>
              </a:spcAft>
              <a:buClr>
                <a:schemeClr val="dk1"/>
              </a:buClr>
              <a:buSzPts val="1700"/>
              <a:buChar char="●"/>
            </a:pPr>
            <a:r>
              <a:rPr lang="en-US" sz="1700">
                <a:solidFill>
                  <a:schemeClr val="dk1"/>
                </a:solidFill>
              </a:rPr>
              <a:t>Selenium </a:t>
            </a:r>
            <a:r>
              <a:rPr b="1" lang="en-US" sz="1700">
                <a:solidFill>
                  <a:schemeClr val="dk1"/>
                </a:solidFill>
              </a:rPr>
              <a:t>Grid </a:t>
            </a:r>
            <a:r>
              <a:rPr lang="en-US" sz="1700">
                <a:solidFill>
                  <a:schemeClr val="dk1"/>
                </a:solidFill>
              </a:rPr>
              <a:t>- </a:t>
            </a:r>
            <a:r>
              <a:rPr b="1" lang="en-US" sz="1700">
                <a:solidFill>
                  <a:schemeClr val="dk1"/>
                </a:solidFill>
              </a:rPr>
              <a:t>cluster</a:t>
            </a:r>
            <a:r>
              <a:rPr lang="en-US" sz="1700">
                <a:solidFill>
                  <a:schemeClr val="dk1"/>
                </a:solidFill>
              </a:rPr>
              <a:t> which consists of </a:t>
            </a:r>
            <a:r>
              <a:rPr b="1" lang="en-US" sz="1700">
                <a:solidFill>
                  <a:schemeClr val="dk1"/>
                </a:solidFill>
              </a:rPr>
              <a:t>several</a:t>
            </a:r>
            <a:r>
              <a:rPr lang="en-US" sz="1700">
                <a:solidFill>
                  <a:schemeClr val="dk1"/>
                </a:solidFill>
              </a:rPr>
              <a:t> Selenium </a:t>
            </a:r>
            <a:r>
              <a:rPr b="1" lang="en-US" sz="1700">
                <a:solidFill>
                  <a:schemeClr val="dk1"/>
                </a:solidFill>
              </a:rPr>
              <a:t>Servers</a:t>
            </a:r>
            <a:r>
              <a:rPr lang="en-US" sz="1700">
                <a:solidFill>
                  <a:schemeClr val="dk1"/>
                </a:solidFill>
              </a:rPr>
              <a:t>. It is intended for the organization of a distributed network, allowing </a:t>
            </a:r>
            <a:r>
              <a:rPr b="1" lang="en-US" sz="1700">
                <a:solidFill>
                  <a:schemeClr val="dk1"/>
                </a:solidFill>
              </a:rPr>
              <a:t>in parallel</a:t>
            </a:r>
            <a:r>
              <a:rPr lang="en-US" sz="1700">
                <a:solidFill>
                  <a:schemeClr val="dk1"/>
                </a:solidFill>
              </a:rPr>
              <a:t> to the </a:t>
            </a:r>
            <a:r>
              <a:rPr b="1" lang="en-US" sz="1700">
                <a:solidFill>
                  <a:schemeClr val="dk1"/>
                </a:solidFill>
              </a:rPr>
              <a:t>launch</a:t>
            </a:r>
            <a:r>
              <a:rPr lang="en-US" sz="1700">
                <a:solidFill>
                  <a:schemeClr val="dk1"/>
                </a:solidFill>
              </a:rPr>
              <a:t> of </a:t>
            </a:r>
            <a:r>
              <a:rPr b="1" lang="en-US" sz="1700">
                <a:solidFill>
                  <a:schemeClr val="dk1"/>
                </a:solidFill>
              </a:rPr>
              <a:t>many</a:t>
            </a:r>
            <a:r>
              <a:rPr lang="en-US" sz="1700">
                <a:solidFill>
                  <a:schemeClr val="dk1"/>
                </a:solidFill>
              </a:rPr>
              <a:t> </a:t>
            </a:r>
            <a:r>
              <a:rPr b="1" lang="en-US" sz="1700">
                <a:solidFill>
                  <a:schemeClr val="dk1"/>
                </a:solidFill>
              </a:rPr>
              <a:t>browsers</a:t>
            </a:r>
            <a:r>
              <a:rPr lang="en-US" sz="1700">
                <a:solidFill>
                  <a:schemeClr val="dk1"/>
                </a:solidFill>
              </a:rPr>
              <a:t> on a large number of machines.</a:t>
            </a:r>
            <a:endParaRPr sz="1700">
              <a:solidFill>
                <a:schemeClr val="dk1"/>
              </a:solidFill>
            </a:endParaRPr>
          </a:p>
          <a:p>
            <a:pPr indent="-336550" lvl="0" marL="457200" rtl="0">
              <a:lnSpc>
                <a:spcPct val="150000"/>
              </a:lnSpc>
              <a:spcBef>
                <a:spcPts val="0"/>
              </a:spcBef>
              <a:spcAft>
                <a:spcPts val="0"/>
              </a:spcAft>
              <a:buClr>
                <a:schemeClr val="dk1"/>
              </a:buClr>
              <a:buSzPts val="1700"/>
              <a:buChar char="●"/>
            </a:pPr>
            <a:r>
              <a:rPr lang="en-US" sz="1700">
                <a:solidFill>
                  <a:schemeClr val="dk1"/>
                </a:solidFill>
              </a:rPr>
              <a:t>Selenium </a:t>
            </a:r>
            <a:r>
              <a:rPr b="1" lang="en-US" sz="1700">
                <a:solidFill>
                  <a:schemeClr val="dk1"/>
                </a:solidFill>
              </a:rPr>
              <a:t>IDE</a:t>
            </a:r>
            <a:r>
              <a:rPr lang="en-US" sz="1700">
                <a:solidFill>
                  <a:schemeClr val="dk1"/>
                </a:solidFill>
              </a:rPr>
              <a:t> - Firefox browser extension. Provides ability to record user actions, reproduce them, and generate code for WebDriver, in which the same actions are performed. In general, this is the Selenium-Recorder</a:t>
            </a:r>
            <a:endParaRPr sz="1700">
              <a:solidFill>
                <a:schemeClr val="dk1"/>
              </a:solidFill>
            </a:endParaRPr>
          </a:p>
          <a:p>
            <a:pPr indent="0" lvl="0" marL="0" marR="0" rtl="0" algn="l">
              <a:lnSpc>
                <a:spcPct val="150000"/>
              </a:lnSpc>
              <a:spcBef>
                <a:spcPts val="1800"/>
              </a:spcBef>
              <a:spcAft>
                <a:spcPts val="0"/>
              </a:spcAft>
              <a:buNone/>
            </a:pPr>
            <a:r>
              <a:t/>
            </a:r>
            <a:endParaRPr sz="1800">
              <a:solidFill>
                <a:schemeClr val="dk1"/>
              </a:solidFill>
              <a:highlight>
                <a:schemeClr val="lt1"/>
              </a:highlight>
            </a:endParaRPr>
          </a:p>
          <a:p>
            <a:pPr indent="0" lvl="0" marL="0" marR="0" rtl="0" algn="l">
              <a:lnSpc>
                <a:spcPct val="150000"/>
              </a:lnSpc>
              <a:spcBef>
                <a:spcPts val="1800"/>
              </a:spcBef>
              <a:spcAft>
                <a:spcPts val="400"/>
              </a:spcAft>
              <a:buNone/>
            </a:pPr>
            <a:r>
              <a:t/>
            </a:r>
            <a:endParaRPr sz="1800">
              <a:solidFill>
                <a:schemeClr val="dk1"/>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Shape 143"/>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44" name="Shape 144"/>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Selenium WebDriver</a:t>
            </a:r>
            <a:endParaRPr/>
          </a:p>
        </p:txBody>
      </p:sp>
      <p:sp>
        <p:nvSpPr>
          <p:cNvPr id="145" name="Shape 145"/>
          <p:cNvSpPr txBox="1"/>
          <p:nvPr/>
        </p:nvSpPr>
        <p:spPr>
          <a:xfrm>
            <a:off x="442875" y="1825675"/>
            <a:ext cx="8491800" cy="4258200"/>
          </a:xfrm>
          <a:prstGeom prst="rect">
            <a:avLst/>
          </a:prstGeom>
          <a:noFill/>
          <a:ln>
            <a:noFill/>
          </a:ln>
        </p:spPr>
        <p:txBody>
          <a:bodyPr anchorCtr="0" anchor="t" bIns="91425" lIns="91425" spcFirstLastPara="1" rIns="91425" wrap="square" tIns="91425">
            <a:noAutofit/>
          </a:bodyPr>
          <a:lstStyle/>
          <a:p>
            <a:pPr indent="-336550" lvl="0" marL="457200" rtl="0">
              <a:lnSpc>
                <a:spcPct val="150000"/>
              </a:lnSpc>
              <a:spcBef>
                <a:spcPts val="1800"/>
              </a:spcBef>
              <a:spcAft>
                <a:spcPts val="0"/>
              </a:spcAft>
              <a:buClr>
                <a:schemeClr val="dk1"/>
              </a:buClr>
              <a:buSzPts val="1700"/>
              <a:buChar char="●"/>
            </a:pPr>
            <a:r>
              <a:rPr lang="en-US" sz="1700">
                <a:solidFill>
                  <a:schemeClr val="dk1"/>
                </a:solidFill>
              </a:rPr>
              <a:t>Selenium </a:t>
            </a:r>
            <a:r>
              <a:rPr b="1" lang="en-US" sz="1700">
                <a:solidFill>
                  <a:schemeClr val="dk1"/>
                </a:solidFill>
              </a:rPr>
              <a:t>WebDriver</a:t>
            </a:r>
            <a:r>
              <a:rPr lang="en-US" sz="1700">
                <a:solidFill>
                  <a:schemeClr val="dk1"/>
                </a:solidFill>
              </a:rPr>
              <a:t> is the </a:t>
            </a:r>
            <a:r>
              <a:rPr b="1" lang="en-US" sz="1700">
                <a:solidFill>
                  <a:schemeClr val="dk1"/>
                </a:solidFill>
              </a:rPr>
              <a:t>successor</a:t>
            </a:r>
            <a:r>
              <a:rPr lang="en-US" sz="1700">
                <a:solidFill>
                  <a:schemeClr val="dk1"/>
                </a:solidFill>
              </a:rPr>
              <a:t> to Selenium </a:t>
            </a:r>
            <a:r>
              <a:rPr b="1" lang="en-US" sz="1700">
                <a:solidFill>
                  <a:schemeClr val="dk1"/>
                </a:solidFill>
              </a:rPr>
              <a:t>RC</a:t>
            </a:r>
            <a:r>
              <a:rPr lang="en-US" sz="1700">
                <a:solidFill>
                  <a:schemeClr val="dk1"/>
                </a:solidFill>
              </a:rPr>
              <a:t>. </a:t>
            </a:r>
            <a:endParaRPr sz="1700">
              <a:solidFill>
                <a:schemeClr val="dk1"/>
              </a:solidFill>
            </a:endParaRPr>
          </a:p>
          <a:p>
            <a:pPr indent="-336550" lvl="0" marL="457200" rtl="0">
              <a:lnSpc>
                <a:spcPct val="150000"/>
              </a:lnSpc>
              <a:spcBef>
                <a:spcPts val="0"/>
              </a:spcBef>
              <a:spcAft>
                <a:spcPts val="0"/>
              </a:spcAft>
              <a:buClr>
                <a:schemeClr val="dk1"/>
              </a:buClr>
              <a:buSzPts val="1700"/>
              <a:buChar char="●"/>
            </a:pPr>
            <a:r>
              <a:rPr lang="en-US" sz="1700">
                <a:solidFill>
                  <a:schemeClr val="dk1"/>
                </a:solidFill>
              </a:rPr>
              <a:t>Selenium </a:t>
            </a:r>
            <a:r>
              <a:rPr b="1" lang="en-US" sz="1700">
                <a:solidFill>
                  <a:schemeClr val="dk1"/>
                </a:solidFill>
              </a:rPr>
              <a:t>WebDriver</a:t>
            </a:r>
            <a:r>
              <a:rPr lang="en-US" sz="1700">
                <a:solidFill>
                  <a:schemeClr val="dk1"/>
                </a:solidFill>
              </a:rPr>
              <a:t> </a:t>
            </a:r>
            <a:r>
              <a:rPr b="1" lang="en-US" sz="1700">
                <a:solidFill>
                  <a:schemeClr val="dk1"/>
                </a:solidFill>
              </a:rPr>
              <a:t>accepts</a:t>
            </a:r>
            <a:r>
              <a:rPr lang="en-US" sz="1700">
                <a:solidFill>
                  <a:schemeClr val="dk1"/>
                </a:solidFill>
              </a:rPr>
              <a:t> </a:t>
            </a:r>
            <a:r>
              <a:rPr b="1" lang="en-US" sz="1700">
                <a:solidFill>
                  <a:schemeClr val="dk1"/>
                </a:solidFill>
              </a:rPr>
              <a:t>commands</a:t>
            </a:r>
            <a:r>
              <a:rPr lang="en-US" sz="1700">
                <a:solidFill>
                  <a:schemeClr val="dk1"/>
                </a:solidFill>
              </a:rPr>
              <a:t> (sent in Selenese, or via a Client API) and </a:t>
            </a:r>
            <a:r>
              <a:rPr b="1" lang="en-US" sz="1700">
                <a:solidFill>
                  <a:schemeClr val="dk1"/>
                </a:solidFill>
              </a:rPr>
              <a:t>sends</a:t>
            </a:r>
            <a:r>
              <a:rPr lang="en-US" sz="1700">
                <a:solidFill>
                  <a:schemeClr val="dk1"/>
                </a:solidFill>
              </a:rPr>
              <a:t> them </a:t>
            </a:r>
            <a:r>
              <a:rPr b="1" lang="en-US" sz="1700">
                <a:solidFill>
                  <a:schemeClr val="dk1"/>
                </a:solidFill>
              </a:rPr>
              <a:t>to</a:t>
            </a:r>
            <a:r>
              <a:rPr lang="en-US" sz="1700">
                <a:solidFill>
                  <a:schemeClr val="dk1"/>
                </a:solidFill>
              </a:rPr>
              <a:t> a </a:t>
            </a:r>
            <a:r>
              <a:rPr b="1" lang="en-US" sz="1700">
                <a:solidFill>
                  <a:schemeClr val="dk1"/>
                </a:solidFill>
              </a:rPr>
              <a:t>browser</a:t>
            </a:r>
            <a:r>
              <a:rPr lang="en-US" sz="1700">
                <a:solidFill>
                  <a:schemeClr val="dk1"/>
                </a:solidFill>
              </a:rPr>
              <a:t>. </a:t>
            </a:r>
            <a:endParaRPr sz="1700">
              <a:solidFill>
                <a:schemeClr val="dk1"/>
              </a:solidFill>
            </a:endParaRPr>
          </a:p>
          <a:p>
            <a:pPr indent="-336550" lvl="0" marL="457200" rtl="0">
              <a:lnSpc>
                <a:spcPct val="150000"/>
              </a:lnSpc>
              <a:spcBef>
                <a:spcPts val="0"/>
              </a:spcBef>
              <a:spcAft>
                <a:spcPts val="0"/>
              </a:spcAft>
              <a:buClr>
                <a:schemeClr val="dk1"/>
              </a:buClr>
              <a:buSzPts val="1700"/>
              <a:buChar char="●"/>
            </a:pPr>
            <a:r>
              <a:rPr lang="en-US" sz="1700">
                <a:solidFill>
                  <a:schemeClr val="dk1"/>
                </a:solidFill>
              </a:rPr>
              <a:t>This is </a:t>
            </a:r>
            <a:r>
              <a:rPr b="1" lang="en-US" sz="1700">
                <a:solidFill>
                  <a:schemeClr val="dk1"/>
                </a:solidFill>
              </a:rPr>
              <a:t>implemented</a:t>
            </a:r>
            <a:r>
              <a:rPr lang="en-US" sz="1700">
                <a:solidFill>
                  <a:schemeClr val="dk1"/>
                </a:solidFill>
              </a:rPr>
              <a:t> </a:t>
            </a:r>
            <a:r>
              <a:rPr b="1" lang="en-US" sz="1700">
                <a:solidFill>
                  <a:schemeClr val="dk1"/>
                </a:solidFill>
              </a:rPr>
              <a:t>through</a:t>
            </a:r>
            <a:r>
              <a:rPr lang="en-US" sz="1700">
                <a:solidFill>
                  <a:schemeClr val="dk1"/>
                </a:solidFill>
              </a:rPr>
              <a:t> a </a:t>
            </a:r>
            <a:r>
              <a:rPr b="1" lang="en-US" sz="1700">
                <a:solidFill>
                  <a:schemeClr val="dk1"/>
                </a:solidFill>
              </a:rPr>
              <a:t>browser-specific </a:t>
            </a:r>
            <a:r>
              <a:rPr lang="en-US" sz="1700">
                <a:solidFill>
                  <a:schemeClr val="dk1"/>
                </a:solidFill>
              </a:rPr>
              <a:t>browser</a:t>
            </a:r>
            <a:r>
              <a:rPr b="1" lang="en-US" sz="1700">
                <a:solidFill>
                  <a:schemeClr val="dk1"/>
                </a:solidFill>
              </a:rPr>
              <a:t> driver</a:t>
            </a:r>
            <a:r>
              <a:rPr lang="en-US" sz="1700">
                <a:solidFill>
                  <a:schemeClr val="dk1"/>
                </a:solidFill>
              </a:rPr>
              <a:t>, which </a:t>
            </a:r>
            <a:r>
              <a:rPr b="1" lang="en-US" sz="1700">
                <a:solidFill>
                  <a:schemeClr val="dk1"/>
                </a:solidFill>
              </a:rPr>
              <a:t>sends</a:t>
            </a:r>
            <a:r>
              <a:rPr lang="en-US" sz="1700">
                <a:solidFill>
                  <a:schemeClr val="dk1"/>
                </a:solidFill>
              </a:rPr>
              <a:t> </a:t>
            </a:r>
            <a:r>
              <a:rPr b="1" lang="en-US" sz="1700">
                <a:solidFill>
                  <a:schemeClr val="dk1"/>
                </a:solidFill>
              </a:rPr>
              <a:t>commands</a:t>
            </a:r>
            <a:r>
              <a:rPr lang="en-US" sz="1700">
                <a:solidFill>
                  <a:schemeClr val="dk1"/>
                </a:solidFill>
              </a:rPr>
              <a:t> to a browser, and </a:t>
            </a:r>
            <a:r>
              <a:rPr b="1" lang="en-US" sz="1700">
                <a:solidFill>
                  <a:schemeClr val="dk1"/>
                </a:solidFill>
              </a:rPr>
              <a:t>retrieves</a:t>
            </a:r>
            <a:r>
              <a:rPr lang="en-US" sz="1700">
                <a:solidFill>
                  <a:schemeClr val="dk1"/>
                </a:solidFill>
              </a:rPr>
              <a:t> </a:t>
            </a:r>
            <a:r>
              <a:rPr b="1" lang="en-US" sz="1700">
                <a:solidFill>
                  <a:schemeClr val="dk1"/>
                </a:solidFill>
              </a:rPr>
              <a:t>results</a:t>
            </a:r>
            <a:r>
              <a:rPr lang="en-US" sz="1700">
                <a:solidFill>
                  <a:schemeClr val="dk1"/>
                </a:solidFill>
              </a:rPr>
              <a:t>.</a:t>
            </a:r>
            <a:endParaRPr sz="1700">
              <a:solidFill>
                <a:schemeClr val="dk1"/>
              </a:solidFill>
            </a:endParaRPr>
          </a:p>
          <a:p>
            <a:pPr indent="-336550" lvl="0" marL="457200" rtl="0">
              <a:lnSpc>
                <a:spcPct val="150000"/>
              </a:lnSpc>
              <a:spcBef>
                <a:spcPts val="0"/>
              </a:spcBef>
              <a:spcAft>
                <a:spcPts val="0"/>
              </a:spcAft>
              <a:buClr>
                <a:schemeClr val="dk1"/>
              </a:buClr>
              <a:buSzPts val="1700"/>
              <a:buChar char="●"/>
            </a:pPr>
            <a:r>
              <a:rPr lang="en-US" sz="1700">
                <a:solidFill>
                  <a:schemeClr val="dk1"/>
                </a:solidFill>
              </a:rPr>
              <a:t>Unlike in </a:t>
            </a:r>
            <a:r>
              <a:rPr b="1" lang="en-US" sz="1700">
                <a:solidFill>
                  <a:schemeClr val="dk1"/>
                </a:solidFill>
              </a:rPr>
              <a:t>Selenium 1</a:t>
            </a:r>
            <a:r>
              <a:rPr lang="en-US" sz="1700">
                <a:solidFill>
                  <a:schemeClr val="dk1"/>
                </a:solidFill>
              </a:rPr>
              <a:t>, where the Selenium </a:t>
            </a:r>
            <a:r>
              <a:rPr b="1" lang="en-US" sz="1700">
                <a:solidFill>
                  <a:schemeClr val="dk1"/>
                </a:solidFill>
              </a:rPr>
              <a:t>server was necessary</a:t>
            </a:r>
            <a:r>
              <a:rPr lang="en-US" sz="1700">
                <a:solidFill>
                  <a:schemeClr val="dk1"/>
                </a:solidFill>
              </a:rPr>
              <a:t> to run tests, Selenium </a:t>
            </a:r>
            <a:r>
              <a:rPr b="1" lang="en-US" sz="1700">
                <a:solidFill>
                  <a:schemeClr val="dk1"/>
                </a:solidFill>
              </a:rPr>
              <a:t>WebDriver</a:t>
            </a:r>
            <a:r>
              <a:rPr lang="en-US" sz="1700">
                <a:solidFill>
                  <a:schemeClr val="dk1"/>
                </a:solidFill>
              </a:rPr>
              <a:t> </a:t>
            </a:r>
            <a:r>
              <a:rPr b="1" lang="en-US" sz="1700">
                <a:solidFill>
                  <a:schemeClr val="dk1"/>
                </a:solidFill>
              </a:rPr>
              <a:t>does not need</a:t>
            </a:r>
            <a:r>
              <a:rPr lang="en-US" sz="1700">
                <a:solidFill>
                  <a:schemeClr val="dk1"/>
                </a:solidFill>
              </a:rPr>
              <a:t> a special </a:t>
            </a:r>
            <a:r>
              <a:rPr b="1" lang="en-US" sz="1700">
                <a:solidFill>
                  <a:schemeClr val="dk1"/>
                </a:solidFill>
              </a:rPr>
              <a:t>server</a:t>
            </a:r>
            <a:r>
              <a:rPr lang="en-US" sz="1700">
                <a:solidFill>
                  <a:schemeClr val="dk1"/>
                </a:solidFill>
              </a:rPr>
              <a:t> to execute tests.</a:t>
            </a:r>
            <a:endParaRPr sz="1700">
              <a:solidFill>
                <a:schemeClr val="dk1"/>
              </a:solidFill>
            </a:endParaRPr>
          </a:p>
          <a:p>
            <a:pPr indent="-336550" lvl="0" marL="457200" rtl="0">
              <a:lnSpc>
                <a:spcPct val="150000"/>
              </a:lnSpc>
              <a:spcBef>
                <a:spcPts val="0"/>
              </a:spcBef>
              <a:spcAft>
                <a:spcPts val="0"/>
              </a:spcAft>
              <a:buClr>
                <a:schemeClr val="dk1"/>
              </a:buClr>
              <a:buSzPts val="1700"/>
              <a:buChar char="●"/>
            </a:pPr>
            <a:r>
              <a:rPr lang="en-US" sz="1700">
                <a:solidFill>
                  <a:schemeClr val="dk1"/>
                </a:solidFill>
              </a:rPr>
              <a:t>Instead, the </a:t>
            </a:r>
            <a:r>
              <a:rPr b="1" lang="en-US" sz="1700">
                <a:solidFill>
                  <a:schemeClr val="dk1"/>
                </a:solidFill>
              </a:rPr>
              <a:t>WebDriver</a:t>
            </a:r>
            <a:r>
              <a:rPr lang="en-US" sz="1700">
                <a:solidFill>
                  <a:schemeClr val="dk1"/>
                </a:solidFill>
              </a:rPr>
              <a:t> directly </a:t>
            </a:r>
            <a:r>
              <a:rPr b="1" lang="en-US" sz="1700">
                <a:solidFill>
                  <a:schemeClr val="dk1"/>
                </a:solidFill>
              </a:rPr>
              <a:t>starts</a:t>
            </a:r>
            <a:r>
              <a:rPr lang="en-US" sz="1700">
                <a:solidFill>
                  <a:schemeClr val="dk1"/>
                </a:solidFill>
              </a:rPr>
              <a:t> a </a:t>
            </a:r>
            <a:r>
              <a:rPr b="1" lang="en-US" sz="1700">
                <a:solidFill>
                  <a:schemeClr val="dk1"/>
                </a:solidFill>
              </a:rPr>
              <a:t>browser</a:t>
            </a:r>
            <a:r>
              <a:rPr lang="en-US" sz="1700">
                <a:solidFill>
                  <a:schemeClr val="dk1"/>
                </a:solidFill>
              </a:rPr>
              <a:t> </a:t>
            </a:r>
            <a:r>
              <a:rPr b="1" lang="en-US" sz="1700">
                <a:solidFill>
                  <a:schemeClr val="dk1"/>
                </a:solidFill>
              </a:rPr>
              <a:t>instance</a:t>
            </a:r>
            <a:r>
              <a:rPr lang="en-US" sz="1700">
                <a:solidFill>
                  <a:schemeClr val="dk1"/>
                </a:solidFill>
              </a:rPr>
              <a:t> and </a:t>
            </a:r>
            <a:r>
              <a:rPr b="1" lang="en-US" sz="1700">
                <a:solidFill>
                  <a:schemeClr val="dk1"/>
                </a:solidFill>
              </a:rPr>
              <a:t>controls</a:t>
            </a:r>
            <a:r>
              <a:rPr lang="en-US" sz="1700">
                <a:solidFill>
                  <a:schemeClr val="dk1"/>
                </a:solidFill>
              </a:rPr>
              <a:t> </a:t>
            </a:r>
            <a:r>
              <a:rPr b="1" lang="en-US" sz="1700">
                <a:solidFill>
                  <a:schemeClr val="dk1"/>
                </a:solidFill>
              </a:rPr>
              <a:t>it</a:t>
            </a:r>
            <a:r>
              <a:rPr lang="en-US" sz="1700">
                <a:solidFill>
                  <a:schemeClr val="dk1"/>
                </a:solidFill>
              </a:rPr>
              <a:t>.</a:t>
            </a:r>
            <a:endParaRPr sz="1700">
              <a:solidFill>
                <a:schemeClr val="dk1"/>
              </a:solidFill>
            </a:endParaRPr>
          </a:p>
          <a:p>
            <a:pPr indent="0" lvl="0" marL="0" marR="0" rtl="0" algn="l">
              <a:lnSpc>
                <a:spcPct val="150000"/>
              </a:lnSpc>
              <a:spcBef>
                <a:spcPts val="1800"/>
              </a:spcBef>
              <a:spcAft>
                <a:spcPts val="400"/>
              </a:spcAft>
              <a:buNone/>
            </a:pPr>
            <a:r>
              <a:t/>
            </a:r>
            <a:endParaRPr sz="1800">
              <a:solidFill>
                <a:schemeClr val="dk1"/>
              </a:solidFill>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pic>
        <p:nvPicPr>
          <p:cNvPr id="150" name="Shape 150"/>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51" name="Shape 151"/>
          <p:cNvSpPr/>
          <p:nvPr/>
        </p:nvSpPr>
        <p:spPr>
          <a:xfrm>
            <a:off x="396850" y="933475"/>
            <a:ext cx="8675100" cy="8922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Font typeface="Arial"/>
              <a:buNone/>
            </a:pPr>
            <a:r>
              <a:rPr lang="en-US" sz="4800">
                <a:solidFill>
                  <a:schemeClr val="dk1"/>
                </a:solidFill>
              </a:rPr>
              <a:t>Selenium WebDriver Workflow</a:t>
            </a:r>
            <a:endParaRPr>
              <a:solidFill>
                <a:schemeClr val="dk1"/>
              </a:solidFill>
            </a:endParaRPr>
          </a:p>
          <a:p>
            <a:pPr indent="0" lvl="0" marL="0" marR="0" rtl="0" algn="l">
              <a:lnSpc>
                <a:spcPct val="100000"/>
              </a:lnSpc>
              <a:spcBef>
                <a:spcPts val="0"/>
              </a:spcBef>
              <a:spcAft>
                <a:spcPts val="0"/>
              </a:spcAft>
              <a:buClr>
                <a:srgbClr val="000000"/>
              </a:buClr>
              <a:buFont typeface="Arial"/>
              <a:buNone/>
            </a:pPr>
            <a:r>
              <a:t/>
            </a:r>
            <a:endParaRPr sz="4800"/>
          </a:p>
        </p:txBody>
      </p:sp>
      <p:pic>
        <p:nvPicPr>
          <p:cNvPr id="152" name="Shape 152"/>
          <p:cNvPicPr preferRelativeResize="0"/>
          <p:nvPr/>
        </p:nvPicPr>
        <p:blipFill rotWithShape="1">
          <a:blip r:embed="rId4">
            <a:alphaModFix/>
          </a:blip>
          <a:srcRect b="6138" l="0" r="0" t="14660"/>
          <a:stretch/>
        </p:blipFill>
        <p:spPr>
          <a:xfrm>
            <a:off x="2277675" y="2003100"/>
            <a:ext cx="4586850" cy="3764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Shape 157"/>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58" name="Shape 158"/>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Font typeface="Arial"/>
              <a:buNone/>
            </a:pPr>
            <a:r>
              <a:rPr lang="en-US" sz="4800"/>
              <a:t>WeDriver. Installation</a:t>
            </a:r>
            <a:endParaRPr/>
          </a:p>
        </p:txBody>
      </p:sp>
      <p:sp>
        <p:nvSpPr>
          <p:cNvPr id="159" name="Shape 159"/>
          <p:cNvSpPr txBox="1"/>
          <p:nvPr/>
        </p:nvSpPr>
        <p:spPr>
          <a:xfrm>
            <a:off x="442875" y="1825675"/>
            <a:ext cx="8491800" cy="4258200"/>
          </a:xfrm>
          <a:prstGeom prst="rect">
            <a:avLst/>
          </a:prstGeom>
          <a:noFill/>
          <a:ln>
            <a:noFill/>
          </a:ln>
        </p:spPr>
        <p:txBody>
          <a:bodyPr anchorCtr="0" anchor="t" bIns="91425" lIns="91425" spcFirstLastPara="1" rIns="91425" wrap="square" tIns="91425">
            <a:noAutofit/>
          </a:bodyPr>
          <a:lstStyle/>
          <a:p>
            <a:pPr indent="-336550" lvl="0" marL="457200" rtl="0">
              <a:lnSpc>
                <a:spcPct val="150000"/>
              </a:lnSpc>
              <a:spcBef>
                <a:spcPts val="1800"/>
              </a:spcBef>
              <a:spcAft>
                <a:spcPts val="0"/>
              </a:spcAft>
              <a:buClr>
                <a:schemeClr val="dk1"/>
              </a:buClr>
              <a:buSzPts val="1700"/>
              <a:buChar char="●"/>
            </a:pPr>
            <a:r>
              <a:rPr b="1" lang="en-US" sz="1700">
                <a:solidFill>
                  <a:schemeClr val="dk1"/>
                </a:solidFill>
              </a:rPr>
              <a:t>pip install selenium</a:t>
            </a:r>
            <a:endParaRPr b="1" sz="1700">
              <a:solidFill>
                <a:schemeClr val="dk1"/>
              </a:solidFill>
            </a:endParaRPr>
          </a:p>
          <a:p>
            <a:pPr indent="-336550" lvl="0" marL="457200" rtl="0">
              <a:lnSpc>
                <a:spcPct val="150000"/>
              </a:lnSpc>
              <a:spcBef>
                <a:spcPts val="0"/>
              </a:spcBef>
              <a:spcAft>
                <a:spcPts val="0"/>
              </a:spcAft>
              <a:buClr>
                <a:schemeClr val="dk1"/>
              </a:buClr>
              <a:buSzPts val="1700"/>
              <a:buChar char="●"/>
            </a:pPr>
            <a:r>
              <a:rPr lang="en-US" sz="1700">
                <a:solidFill>
                  <a:schemeClr val="dk1"/>
                </a:solidFill>
              </a:rPr>
              <a:t>Browser Driver should be installed for each browser separately. And path to the driver should be placed into “Path” environment variable.</a:t>
            </a:r>
            <a:endParaRPr sz="1700">
              <a:solidFill>
                <a:schemeClr val="dk1"/>
              </a:solidFill>
            </a:endParaRPr>
          </a:p>
          <a:p>
            <a:pPr indent="-336550" lvl="0" marL="457200" rtl="0">
              <a:lnSpc>
                <a:spcPct val="150000"/>
              </a:lnSpc>
              <a:spcBef>
                <a:spcPts val="0"/>
              </a:spcBef>
              <a:spcAft>
                <a:spcPts val="0"/>
              </a:spcAft>
              <a:buClr>
                <a:schemeClr val="dk1"/>
              </a:buClr>
              <a:buSzPts val="1700"/>
              <a:buChar char="●"/>
            </a:pPr>
            <a:r>
              <a:rPr lang="en-US" sz="1700">
                <a:solidFill>
                  <a:schemeClr val="dk1"/>
                </a:solidFill>
              </a:rPr>
              <a:t>ChromeDriver</a:t>
            </a:r>
            <a:endParaRPr sz="1700">
              <a:solidFill>
                <a:schemeClr val="dk1"/>
              </a:solidFill>
            </a:endParaRPr>
          </a:p>
          <a:p>
            <a:pPr indent="-336550" lvl="1" marL="914400" rtl="0">
              <a:lnSpc>
                <a:spcPct val="150000"/>
              </a:lnSpc>
              <a:spcBef>
                <a:spcPts val="0"/>
              </a:spcBef>
              <a:spcAft>
                <a:spcPts val="0"/>
              </a:spcAft>
              <a:buClr>
                <a:schemeClr val="dk1"/>
              </a:buClr>
              <a:buSzPts val="1700"/>
              <a:buChar char="○"/>
            </a:pPr>
            <a:r>
              <a:rPr b="1" lang="en-US" sz="1700">
                <a:solidFill>
                  <a:schemeClr val="dk1"/>
                </a:solidFill>
              </a:rPr>
              <a:t>pip install chromedriver_installer --install-option="--chromedriver-version=2.33"</a:t>
            </a:r>
            <a:endParaRPr b="1" sz="1700">
              <a:solidFill>
                <a:schemeClr val="dk1"/>
              </a:solidFill>
            </a:endParaRPr>
          </a:p>
          <a:p>
            <a:pPr indent="0" lvl="0" marL="0" marR="0" rtl="0" algn="l">
              <a:lnSpc>
                <a:spcPct val="150000"/>
              </a:lnSpc>
              <a:spcBef>
                <a:spcPts val="1800"/>
              </a:spcBef>
              <a:spcAft>
                <a:spcPts val="400"/>
              </a:spcAft>
              <a:buNone/>
            </a:pPr>
            <a:r>
              <a:t/>
            </a:r>
            <a:endParaRPr sz="1800">
              <a:solidFill>
                <a:schemeClr val="dk1"/>
              </a:solidFill>
              <a:highlight>
                <a:schemeClr val="lt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Shape 164"/>
          <p:cNvPicPr preferRelativeResize="0"/>
          <p:nvPr/>
        </p:nvPicPr>
        <p:blipFill rotWithShape="1">
          <a:blip r:embed="rId3">
            <a:alphaModFix/>
          </a:blip>
          <a:srcRect b="0" l="0" r="0" t="0"/>
          <a:stretch/>
        </p:blipFill>
        <p:spPr>
          <a:xfrm>
            <a:off x="-900" y="0"/>
            <a:ext cx="9144001" cy="6858000"/>
          </a:xfrm>
          <a:prstGeom prst="rect">
            <a:avLst/>
          </a:prstGeom>
          <a:noFill/>
          <a:ln>
            <a:noFill/>
          </a:ln>
        </p:spPr>
      </p:pic>
      <p:sp>
        <p:nvSpPr>
          <p:cNvPr id="165" name="Shape 165"/>
          <p:cNvSpPr/>
          <p:nvPr/>
        </p:nvSpPr>
        <p:spPr>
          <a:xfrm>
            <a:off x="396850" y="933475"/>
            <a:ext cx="8491800" cy="892200"/>
          </a:xfrm>
          <a:prstGeom prst="rect">
            <a:avLst/>
          </a:prstGeom>
          <a:noFill/>
          <a:ln>
            <a:noFill/>
          </a:ln>
        </p:spPr>
        <p:txBody>
          <a:bodyPr anchorCtr="0" anchor="t" bIns="91425" lIns="90000" spcFirstLastPara="1" rIns="90000" wrap="square" tIns="91425">
            <a:noAutofit/>
          </a:bodyPr>
          <a:lstStyle/>
          <a:p>
            <a:pPr indent="0" lvl="0" marL="0" rtl="0">
              <a:spcBef>
                <a:spcPts val="0"/>
              </a:spcBef>
              <a:spcAft>
                <a:spcPts val="0"/>
              </a:spcAft>
              <a:buClr>
                <a:schemeClr val="dk1"/>
              </a:buClr>
              <a:buFont typeface="Arial"/>
              <a:buNone/>
            </a:pPr>
            <a:r>
              <a:rPr lang="en-US" sz="4800">
                <a:solidFill>
                  <a:schemeClr val="dk1"/>
                </a:solidFill>
              </a:rPr>
              <a:t>Selenium WebDriver</a:t>
            </a:r>
            <a:endParaRPr>
              <a:solidFill>
                <a:schemeClr val="dk1"/>
              </a:solidFill>
            </a:endParaRPr>
          </a:p>
          <a:p>
            <a:pPr indent="0" lvl="0" marL="0" marR="0" rtl="0" algn="l">
              <a:lnSpc>
                <a:spcPct val="100000"/>
              </a:lnSpc>
              <a:spcBef>
                <a:spcPts val="0"/>
              </a:spcBef>
              <a:spcAft>
                <a:spcPts val="0"/>
              </a:spcAft>
              <a:buClr>
                <a:srgbClr val="000000"/>
              </a:buClr>
              <a:buFont typeface="Arial"/>
              <a:buNone/>
            </a:pPr>
            <a:r>
              <a:t/>
            </a:r>
            <a:endParaRPr sz="4800"/>
          </a:p>
        </p:txBody>
      </p:sp>
      <p:pic>
        <p:nvPicPr>
          <p:cNvPr id="166" name="Shape 166"/>
          <p:cNvPicPr preferRelativeResize="0"/>
          <p:nvPr/>
        </p:nvPicPr>
        <p:blipFill>
          <a:blip r:embed="rId4">
            <a:alphaModFix/>
          </a:blip>
          <a:stretch>
            <a:fillRect/>
          </a:stretch>
        </p:blipFill>
        <p:spPr>
          <a:xfrm>
            <a:off x="1775500" y="2357425"/>
            <a:ext cx="5591175" cy="2143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