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3.xml" ContentType="application/vnd.openxmlformats-officedocument.them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1"/>
    <p:sldMasterId id="2147483839" r:id="rId2"/>
    <p:sldMasterId id="2147483849" r:id="rId3"/>
  </p:sldMasterIdLst>
  <p:notesMasterIdLst>
    <p:notesMasterId r:id="rId11"/>
  </p:notesMasterIdLst>
  <p:handoutMasterIdLst>
    <p:handoutMasterId r:id="rId12"/>
  </p:handoutMasterIdLst>
  <p:sldIdLst>
    <p:sldId id="627" r:id="rId4"/>
    <p:sldId id="297" r:id="rId5"/>
    <p:sldId id="631" r:id="rId6"/>
    <p:sldId id="633" r:id="rId7"/>
    <p:sldId id="632" r:id="rId8"/>
    <p:sldId id="630" r:id="rId9"/>
    <p:sldId id="302" r:id="rId10"/>
  </p:sldIdLst>
  <p:sldSz cx="12192000" cy="6858000"/>
  <p:notesSz cx="6858000" cy="9144000"/>
  <p:custDataLst>
    <p:tags r:id="rId13"/>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3" orient="horz" pos="1207" userDrawn="1">
          <p15:clr>
            <a:srgbClr val="A4A3A4"/>
          </p15:clr>
        </p15:guide>
        <p15:guide id="4" orient="horz" pos="1117" userDrawn="1">
          <p15:clr>
            <a:srgbClr val="A4A3A4"/>
          </p15:clr>
        </p15:guide>
        <p15:guide id="5"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E616"/>
    <a:srgbClr val="45EAED"/>
    <a:srgbClr val="FFFF00"/>
    <a:srgbClr val="70AD10"/>
    <a:srgbClr val="FF8394"/>
    <a:srgbClr val="E3001F"/>
    <a:srgbClr val="68D1F3"/>
    <a:srgbClr val="461063"/>
    <a:srgbClr val="00C27A"/>
    <a:srgbClr val="1459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215" autoAdjust="0"/>
  </p:normalViewPr>
  <p:slideViewPr>
    <p:cSldViewPr>
      <p:cViewPr varScale="1">
        <p:scale>
          <a:sx n="86" d="100"/>
          <a:sy n="86" d="100"/>
        </p:scale>
        <p:origin x="562" y="62"/>
      </p:cViewPr>
      <p:guideLst>
        <p:guide orient="horz" pos="2160"/>
        <p:guide orient="horz" pos="1207"/>
        <p:guide orient="horz" pos="1117"/>
        <p:guide pos="3840"/>
      </p:guideLst>
    </p:cSldViewPr>
  </p:slideViewPr>
  <p:outlineViewPr>
    <p:cViewPr>
      <p:scale>
        <a:sx n="33" d="100"/>
        <a:sy n="33" d="100"/>
      </p:scale>
      <p:origin x="0" y="-58590"/>
    </p:cViewPr>
  </p:outlineViewPr>
  <p:notesTextViewPr>
    <p:cViewPr>
      <p:scale>
        <a:sx n="3" d="2"/>
        <a:sy n="3" d="2"/>
      </p:scale>
      <p:origin x="0" y="0"/>
    </p:cViewPr>
  </p:notesTextViewPr>
  <p:sorterViewPr>
    <p:cViewPr>
      <p:scale>
        <a:sx n="50" d="100"/>
        <a:sy n="50" d="100"/>
      </p:scale>
      <p:origin x="0" y="0"/>
    </p:cViewPr>
  </p:sorterViewPr>
  <p:notesViewPr>
    <p:cSldViewPr>
      <p:cViewPr>
        <p:scale>
          <a:sx n="100" d="100"/>
          <a:sy n="100" d="100"/>
        </p:scale>
        <p:origin x="1866" y="-3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gs" Target="tags/tag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C32B05-62EA-407A-B21C-2310C7945705}" type="doc">
      <dgm:prSet loTypeId="urn:microsoft.com/office/officeart/2005/8/layout/vList6" loCatId="list" qsTypeId="urn:microsoft.com/office/officeart/2005/8/quickstyle/simple4" qsCatId="simple" csTypeId="urn:microsoft.com/office/officeart/2005/8/colors/colorful2" csCatId="colorful" phldr="1"/>
      <dgm:spPr/>
      <dgm:t>
        <a:bodyPr/>
        <a:lstStyle/>
        <a:p>
          <a:endParaRPr lang="en-US"/>
        </a:p>
      </dgm:t>
    </dgm:pt>
    <dgm:pt modelId="{42D71409-67F9-455C-8C6D-716D284AAA6B}">
      <dgm:prSet phldrT="[Text]"/>
      <dgm:spPr/>
      <dgm:t>
        <a:bodyPr/>
        <a:lstStyle/>
        <a:p>
          <a:r>
            <a:rPr lang="en-US" noProof="0" dirty="0">
              <a:latin typeface="Calibri" pitchFamily="34" charset="0"/>
            </a:rPr>
            <a:t>Process defragmentation</a:t>
          </a:r>
          <a:endParaRPr lang="en-US" noProof="0" dirty="0"/>
        </a:p>
      </dgm:t>
    </dgm:pt>
    <dgm:pt modelId="{51680ED1-AF6E-4B28-AE94-92B0EFB0DF7D}" type="parTrans" cxnId="{2AA9C11F-1F1D-428E-801A-47EAA766C99D}">
      <dgm:prSet/>
      <dgm:spPr/>
      <dgm:t>
        <a:bodyPr/>
        <a:lstStyle/>
        <a:p>
          <a:endParaRPr lang="en-US"/>
        </a:p>
      </dgm:t>
    </dgm:pt>
    <dgm:pt modelId="{478B7D3C-9FB4-4BC6-90AC-49960560DECD}" type="sibTrans" cxnId="{2AA9C11F-1F1D-428E-801A-47EAA766C99D}">
      <dgm:prSet/>
      <dgm:spPr/>
      <dgm:t>
        <a:bodyPr/>
        <a:lstStyle/>
        <a:p>
          <a:endParaRPr lang="en-US"/>
        </a:p>
      </dgm:t>
    </dgm:pt>
    <dgm:pt modelId="{366663D8-057F-41FC-A4E7-33421AB89914}">
      <dgm:prSet/>
      <dgm:spPr/>
      <dgm:t>
        <a:bodyPr/>
        <a:lstStyle/>
        <a:p>
          <a:r>
            <a:rPr lang="en-US" noProof="0">
              <a:latin typeface="Calibri" pitchFamily="34" charset="0"/>
            </a:rPr>
            <a:t>Team silos</a:t>
          </a:r>
        </a:p>
      </dgm:t>
    </dgm:pt>
    <dgm:pt modelId="{ACE56FCD-FB96-449D-9606-BACBF83717B8}" type="parTrans" cxnId="{A79071EA-B800-405D-90B2-FD64C9384AF3}">
      <dgm:prSet/>
      <dgm:spPr/>
      <dgm:t>
        <a:bodyPr/>
        <a:lstStyle/>
        <a:p>
          <a:endParaRPr lang="en-US"/>
        </a:p>
      </dgm:t>
    </dgm:pt>
    <dgm:pt modelId="{3EB66A53-014B-454B-9226-17F54DCEFC3C}" type="sibTrans" cxnId="{A79071EA-B800-405D-90B2-FD64C9384AF3}">
      <dgm:prSet/>
      <dgm:spPr/>
      <dgm:t>
        <a:bodyPr/>
        <a:lstStyle/>
        <a:p>
          <a:endParaRPr lang="en-US"/>
        </a:p>
      </dgm:t>
    </dgm:pt>
    <dgm:pt modelId="{D698B333-EADF-4F84-A5AB-9301DD34F242}">
      <dgm:prSet/>
      <dgm:spPr/>
      <dgm:t>
        <a:bodyPr/>
        <a:lstStyle/>
        <a:p>
          <a:r>
            <a:rPr lang="en-US" noProof="0" dirty="0">
              <a:latin typeface="Calibri" pitchFamily="34" charset="0"/>
            </a:rPr>
            <a:t>Validation at the last deliverable stage</a:t>
          </a:r>
        </a:p>
      </dgm:t>
    </dgm:pt>
    <dgm:pt modelId="{7D9A24DB-726F-42F4-B2B1-4E8D00E2912D}" type="parTrans" cxnId="{D3213530-4994-4B4E-BDE7-2F31DBD5356A}">
      <dgm:prSet/>
      <dgm:spPr/>
      <dgm:t>
        <a:bodyPr/>
        <a:lstStyle/>
        <a:p>
          <a:endParaRPr lang="en-US"/>
        </a:p>
      </dgm:t>
    </dgm:pt>
    <dgm:pt modelId="{E7B136D7-770E-482A-AA32-B15328E31267}" type="sibTrans" cxnId="{D3213530-4994-4B4E-BDE7-2F31DBD5356A}">
      <dgm:prSet/>
      <dgm:spPr/>
      <dgm:t>
        <a:bodyPr/>
        <a:lstStyle/>
        <a:p>
          <a:endParaRPr lang="en-US"/>
        </a:p>
      </dgm:t>
    </dgm:pt>
    <dgm:pt modelId="{8DC016DE-0E92-4392-8EF2-2F8F57DDADC8}">
      <dgm:prSet/>
      <dgm:spPr/>
      <dgm:t>
        <a:bodyPr/>
        <a:lstStyle/>
        <a:p>
          <a:r>
            <a:rPr lang="en-US" noProof="0" dirty="0">
              <a:latin typeface="Calibri" pitchFamily="34" charset="0"/>
            </a:rPr>
            <a:t>Tools oriented approach</a:t>
          </a:r>
        </a:p>
      </dgm:t>
    </dgm:pt>
    <dgm:pt modelId="{1D349463-E3BE-4CF1-B8EE-6CC40C39F0D4}" type="parTrans" cxnId="{40607573-037B-430F-9769-8BC02804EA34}">
      <dgm:prSet/>
      <dgm:spPr/>
      <dgm:t>
        <a:bodyPr/>
        <a:lstStyle/>
        <a:p>
          <a:endParaRPr lang="en-US"/>
        </a:p>
      </dgm:t>
    </dgm:pt>
    <dgm:pt modelId="{3A045BBC-D5B9-4830-A4B2-76FA02FCB4CF}" type="sibTrans" cxnId="{40607573-037B-430F-9769-8BC02804EA34}">
      <dgm:prSet/>
      <dgm:spPr/>
      <dgm:t>
        <a:bodyPr/>
        <a:lstStyle/>
        <a:p>
          <a:endParaRPr lang="en-US"/>
        </a:p>
      </dgm:t>
    </dgm:pt>
    <dgm:pt modelId="{3E4076C3-D42C-45B7-AE06-68212D6714F3}" type="pres">
      <dgm:prSet presAssocID="{B9C32B05-62EA-407A-B21C-2310C7945705}" presName="Name0" presStyleCnt="0">
        <dgm:presLayoutVars>
          <dgm:dir/>
          <dgm:animLvl val="lvl"/>
          <dgm:resizeHandles/>
        </dgm:presLayoutVars>
      </dgm:prSet>
      <dgm:spPr/>
    </dgm:pt>
    <dgm:pt modelId="{B3306FA9-31B2-4688-A162-7E35CFE12D55}" type="pres">
      <dgm:prSet presAssocID="{42D71409-67F9-455C-8C6D-716D284AAA6B}" presName="linNode" presStyleCnt="0"/>
      <dgm:spPr/>
    </dgm:pt>
    <dgm:pt modelId="{5BC9D3B4-AF9C-4AF7-91E0-64CA69BFC99F}" type="pres">
      <dgm:prSet presAssocID="{42D71409-67F9-455C-8C6D-716D284AAA6B}" presName="parentShp" presStyleLbl="node1" presStyleIdx="0" presStyleCnt="4">
        <dgm:presLayoutVars>
          <dgm:bulletEnabled val="1"/>
        </dgm:presLayoutVars>
      </dgm:prSet>
      <dgm:spPr/>
    </dgm:pt>
    <dgm:pt modelId="{388CC475-44FF-4EF6-A0FF-7F5AB70B9092}" type="pres">
      <dgm:prSet presAssocID="{42D71409-67F9-455C-8C6D-716D284AAA6B}" presName="childShp" presStyleLbl="bgAccFollowNode1" presStyleIdx="0" presStyleCnt="4" custScaleX="26407">
        <dgm:presLayoutVars>
          <dgm:bulletEnabled val="1"/>
        </dgm:presLayoutVars>
      </dgm:prSet>
      <dgm:spPr/>
    </dgm:pt>
    <dgm:pt modelId="{230BAF5B-3631-4204-BBA8-52E03CD89186}" type="pres">
      <dgm:prSet presAssocID="{478B7D3C-9FB4-4BC6-90AC-49960560DECD}" presName="spacing" presStyleCnt="0"/>
      <dgm:spPr/>
    </dgm:pt>
    <dgm:pt modelId="{6334A1E6-8B26-49FB-BFAF-1748FBDCBE89}" type="pres">
      <dgm:prSet presAssocID="{366663D8-057F-41FC-A4E7-33421AB89914}" presName="linNode" presStyleCnt="0"/>
      <dgm:spPr/>
    </dgm:pt>
    <dgm:pt modelId="{C2CCEF63-634C-4D78-AC8C-3F4D429FDC05}" type="pres">
      <dgm:prSet presAssocID="{366663D8-057F-41FC-A4E7-33421AB89914}" presName="parentShp" presStyleLbl="node1" presStyleIdx="1" presStyleCnt="4">
        <dgm:presLayoutVars>
          <dgm:bulletEnabled val="1"/>
        </dgm:presLayoutVars>
      </dgm:prSet>
      <dgm:spPr/>
    </dgm:pt>
    <dgm:pt modelId="{D6E33E55-7CBC-4829-AC86-6026E66B94C0}" type="pres">
      <dgm:prSet presAssocID="{366663D8-057F-41FC-A4E7-33421AB89914}" presName="childShp" presStyleLbl="bgAccFollowNode1" presStyleIdx="1" presStyleCnt="4" custScaleX="26407">
        <dgm:presLayoutVars>
          <dgm:bulletEnabled val="1"/>
        </dgm:presLayoutVars>
      </dgm:prSet>
      <dgm:spPr/>
    </dgm:pt>
    <dgm:pt modelId="{6EB007B6-FA30-4F85-8565-5BDE6E2E6A68}" type="pres">
      <dgm:prSet presAssocID="{3EB66A53-014B-454B-9226-17F54DCEFC3C}" presName="spacing" presStyleCnt="0"/>
      <dgm:spPr/>
    </dgm:pt>
    <dgm:pt modelId="{9E5A93D7-E89D-4E84-9E8B-856621A88C5F}" type="pres">
      <dgm:prSet presAssocID="{D698B333-EADF-4F84-A5AB-9301DD34F242}" presName="linNode" presStyleCnt="0"/>
      <dgm:spPr/>
    </dgm:pt>
    <dgm:pt modelId="{E6AD3F7E-70F2-42DF-9148-394CBC172CD2}" type="pres">
      <dgm:prSet presAssocID="{D698B333-EADF-4F84-A5AB-9301DD34F242}" presName="parentShp" presStyleLbl="node1" presStyleIdx="2" presStyleCnt="4">
        <dgm:presLayoutVars>
          <dgm:bulletEnabled val="1"/>
        </dgm:presLayoutVars>
      </dgm:prSet>
      <dgm:spPr/>
    </dgm:pt>
    <dgm:pt modelId="{88B7029B-AE09-47A0-8EDC-1BF164FBAB1B}" type="pres">
      <dgm:prSet presAssocID="{D698B333-EADF-4F84-A5AB-9301DD34F242}" presName="childShp" presStyleLbl="bgAccFollowNode1" presStyleIdx="2" presStyleCnt="4" custFlipHor="0" custScaleX="26407">
        <dgm:presLayoutVars>
          <dgm:bulletEnabled val="1"/>
        </dgm:presLayoutVars>
      </dgm:prSet>
      <dgm:spPr/>
    </dgm:pt>
    <dgm:pt modelId="{9F04BA5F-E3D0-4117-BBA8-5FCC7D6367E6}" type="pres">
      <dgm:prSet presAssocID="{E7B136D7-770E-482A-AA32-B15328E31267}" presName="spacing" presStyleCnt="0"/>
      <dgm:spPr/>
    </dgm:pt>
    <dgm:pt modelId="{7A1098E2-DBC1-4D9C-AC7A-25C136E19484}" type="pres">
      <dgm:prSet presAssocID="{8DC016DE-0E92-4392-8EF2-2F8F57DDADC8}" presName="linNode" presStyleCnt="0"/>
      <dgm:spPr/>
    </dgm:pt>
    <dgm:pt modelId="{F56B193F-A5FA-415D-B67A-374661462EFC}" type="pres">
      <dgm:prSet presAssocID="{8DC016DE-0E92-4392-8EF2-2F8F57DDADC8}" presName="parentShp" presStyleLbl="node1" presStyleIdx="3" presStyleCnt="4">
        <dgm:presLayoutVars>
          <dgm:bulletEnabled val="1"/>
        </dgm:presLayoutVars>
      </dgm:prSet>
      <dgm:spPr/>
    </dgm:pt>
    <dgm:pt modelId="{D83CAC71-BA4B-478D-842E-BF9523242B74}" type="pres">
      <dgm:prSet presAssocID="{8DC016DE-0E92-4392-8EF2-2F8F57DDADC8}" presName="childShp" presStyleLbl="bgAccFollowNode1" presStyleIdx="3" presStyleCnt="4" custScaleX="26407">
        <dgm:presLayoutVars>
          <dgm:bulletEnabled val="1"/>
        </dgm:presLayoutVars>
      </dgm:prSet>
      <dgm:spPr/>
    </dgm:pt>
  </dgm:ptLst>
  <dgm:cxnLst>
    <dgm:cxn modelId="{0792E118-9730-4C6D-B747-F3B4933045FA}" type="presOf" srcId="{B9C32B05-62EA-407A-B21C-2310C7945705}" destId="{3E4076C3-D42C-45B7-AE06-68212D6714F3}" srcOrd="0" destOrd="0" presId="urn:microsoft.com/office/officeart/2005/8/layout/vList6"/>
    <dgm:cxn modelId="{2AA9C11F-1F1D-428E-801A-47EAA766C99D}" srcId="{B9C32B05-62EA-407A-B21C-2310C7945705}" destId="{42D71409-67F9-455C-8C6D-716D284AAA6B}" srcOrd="0" destOrd="0" parTransId="{51680ED1-AF6E-4B28-AE94-92B0EFB0DF7D}" sibTransId="{478B7D3C-9FB4-4BC6-90AC-49960560DECD}"/>
    <dgm:cxn modelId="{D3213530-4994-4B4E-BDE7-2F31DBD5356A}" srcId="{B9C32B05-62EA-407A-B21C-2310C7945705}" destId="{D698B333-EADF-4F84-A5AB-9301DD34F242}" srcOrd="2" destOrd="0" parTransId="{7D9A24DB-726F-42F4-B2B1-4E8D00E2912D}" sibTransId="{E7B136D7-770E-482A-AA32-B15328E31267}"/>
    <dgm:cxn modelId="{40607573-037B-430F-9769-8BC02804EA34}" srcId="{B9C32B05-62EA-407A-B21C-2310C7945705}" destId="{8DC016DE-0E92-4392-8EF2-2F8F57DDADC8}" srcOrd="3" destOrd="0" parTransId="{1D349463-E3BE-4CF1-B8EE-6CC40C39F0D4}" sibTransId="{3A045BBC-D5B9-4830-A4B2-76FA02FCB4CF}"/>
    <dgm:cxn modelId="{FCEBE48F-A637-4A07-B257-FEDE40E5B5F0}" type="presOf" srcId="{8DC016DE-0E92-4392-8EF2-2F8F57DDADC8}" destId="{F56B193F-A5FA-415D-B67A-374661462EFC}" srcOrd="0" destOrd="0" presId="urn:microsoft.com/office/officeart/2005/8/layout/vList6"/>
    <dgm:cxn modelId="{CCF68BB5-E465-4709-A30B-9615EEE45C29}" type="presOf" srcId="{D698B333-EADF-4F84-A5AB-9301DD34F242}" destId="{E6AD3F7E-70F2-42DF-9148-394CBC172CD2}" srcOrd="0" destOrd="0" presId="urn:microsoft.com/office/officeart/2005/8/layout/vList6"/>
    <dgm:cxn modelId="{0995DDBB-7591-4D22-AD67-647132294C17}" type="presOf" srcId="{42D71409-67F9-455C-8C6D-716D284AAA6B}" destId="{5BC9D3B4-AF9C-4AF7-91E0-64CA69BFC99F}" srcOrd="0" destOrd="0" presId="urn:microsoft.com/office/officeart/2005/8/layout/vList6"/>
    <dgm:cxn modelId="{EC08A9C0-E851-49BF-8C39-61D4FCEF3F44}" type="presOf" srcId="{366663D8-057F-41FC-A4E7-33421AB89914}" destId="{C2CCEF63-634C-4D78-AC8C-3F4D429FDC05}" srcOrd="0" destOrd="0" presId="urn:microsoft.com/office/officeart/2005/8/layout/vList6"/>
    <dgm:cxn modelId="{A79071EA-B800-405D-90B2-FD64C9384AF3}" srcId="{B9C32B05-62EA-407A-B21C-2310C7945705}" destId="{366663D8-057F-41FC-A4E7-33421AB89914}" srcOrd="1" destOrd="0" parTransId="{ACE56FCD-FB96-449D-9606-BACBF83717B8}" sibTransId="{3EB66A53-014B-454B-9226-17F54DCEFC3C}"/>
    <dgm:cxn modelId="{C250F2D5-8769-4711-A7BF-AC654D333CC4}" type="presParOf" srcId="{3E4076C3-D42C-45B7-AE06-68212D6714F3}" destId="{B3306FA9-31B2-4688-A162-7E35CFE12D55}" srcOrd="0" destOrd="0" presId="urn:microsoft.com/office/officeart/2005/8/layout/vList6"/>
    <dgm:cxn modelId="{002805AC-5985-469A-98B6-903BF75EB6C6}" type="presParOf" srcId="{B3306FA9-31B2-4688-A162-7E35CFE12D55}" destId="{5BC9D3B4-AF9C-4AF7-91E0-64CA69BFC99F}" srcOrd="0" destOrd="0" presId="urn:microsoft.com/office/officeart/2005/8/layout/vList6"/>
    <dgm:cxn modelId="{68827DCE-2EE3-450D-8A2F-6951D86949A7}" type="presParOf" srcId="{B3306FA9-31B2-4688-A162-7E35CFE12D55}" destId="{388CC475-44FF-4EF6-A0FF-7F5AB70B9092}" srcOrd="1" destOrd="0" presId="urn:microsoft.com/office/officeart/2005/8/layout/vList6"/>
    <dgm:cxn modelId="{8EEC8CDB-DA93-4B6E-9ABC-288C9EC29F50}" type="presParOf" srcId="{3E4076C3-D42C-45B7-AE06-68212D6714F3}" destId="{230BAF5B-3631-4204-BBA8-52E03CD89186}" srcOrd="1" destOrd="0" presId="urn:microsoft.com/office/officeart/2005/8/layout/vList6"/>
    <dgm:cxn modelId="{29A3E665-F43A-4298-AEA4-028CE22CE788}" type="presParOf" srcId="{3E4076C3-D42C-45B7-AE06-68212D6714F3}" destId="{6334A1E6-8B26-49FB-BFAF-1748FBDCBE89}" srcOrd="2" destOrd="0" presId="urn:microsoft.com/office/officeart/2005/8/layout/vList6"/>
    <dgm:cxn modelId="{97BC407E-73C3-439B-BEE7-D922673E2C7C}" type="presParOf" srcId="{6334A1E6-8B26-49FB-BFAF-1748FBDCBE89}" destId="{C2CCEF63-634C-4D78-AC8C-3F4D429FDC05}" srcOrd="0" destOrd="0" presId="urn:microsoft.com/office/officeart/2005/8/layout/vList6"/>
    <dgm:cxn modelId="{D5EFFD03-0DBC-430D-B232-D1996401719F}" type="presParOf" srcId="{6334A1E6-8B26-49FB-BFAF-1748FBDCBE89}" destId="{D6E33E55-7CBC-4829-AC86-6026E66B94C0}" srcOrd="1" destOrd="0" presId="urn:microsoft.com/office/officeart/2005/8/layout/vList6"/>
    <dgm:cxn modelId="{DCF848DF-758F-450D-91C6-06E3A94ED75B}" type="presParOf" srcId="{3E4076C3-D42C-45B7-AE06-68212D6714F3}" destId="{6EB007B6-FA30-4F85-8565-5BDE6E2E6A68}" srcOrd="3" destOrd="0" presId="urn:microsoft.com/office/officeart/2005/8/layout/vList6"/>
    <dgm:cxn modelId="{09D820E5-8926-4A95-B0B7-329A59E4EF5D}" type="presParOf" srcId="{3E4076C3-D42C-45B7-AE06-68212D6714F3}" destId="{9E5A93D7-E89D-4E84-9E8B-856621A88C5F}" srcOrd="4" destOrd="0" presId="urn:microsoft.com/office/officeart/2005/8/layout/vList6"/>
    <dgm:cxn modelId="{8FB10D5A-D998-4503-985E-4B36F91BD07D}" type="presParOf" srcId="{9E5A93D7-E89D-4E84-9E8B-856621A88C5F}" destId="{E6AD3F7E-70F2-42DF-9148-394CBC172CD2}" srcOrd="0" destOrd="0" presId="urn:microsoft.com/office/officeart/2005/8/layout/vList6"/>
    <dgm:cxn modelId="{FAE1F95A-C986-41EF-9EED-8D4E9B0C8839}" type="presParOf" srcId="{9E5A93D7-E89D-4E84-9E8B-856621A88C5F}" destId="{88B7029B-AE09-47A0-8EDC-1BF164FBAB1B}" srcOrd="1" destOrd="0" presId="urn:microsoft.com/office/officeart/2005/8/layout/vList6"/>
    <dgm:cxn modelId="{3FF6F458-87C4-4EB8-A39A-A9B47A050239}" type="presParOf" srcId="{3E4076C3-D42C-45B7-AE06-68212D6714F3}" destId="{9F04BA5F-E3D0-4117-BBA8-5FCC7D6367E6}" srcOrd="5" destOrd="0" presId="urn:microsoft.com/office/officeart/2005/8/layout/vList6"/>
    <dgm:cxn modelId="{894C2AE4-A6CF-4523-8C17-B0E3FD32F561}" type="presParOf" srcId="{3E4076C3-D42C-45B7-AE06-68212D6714F3}" destId="{7A1098E2-DBC1-4D9C-AC7A-25C136E19484}" srcOrd="6" destOrd="0" presId="urn:microsoft.com/office/officeart/2005/8/layout/vList6"/>
    <dgm:cxn modelId="{131B1AA2-6F57-4AF9-A988-B8B2EF15A606}" type="presParOf" srcId="{7A1098E2-DBC1-4D9C-AC7A-25C136E19484}" destId="{F56B193F-A5FA-415D-B67A-374661462EFC}" srcOrd="0" destOrd="0" presId="urn:microsoft.com/office/officeart/2005/8/layout/vList6"/>
    <dgm:cxn modelId="{27930598-75B7-4D65-A54A-2DFE90AF8EC7}" type="presParOf" srcId="{7A1098E2-DBC1-4D9C-AC7A-25C136E19484}" destId="{D83CAC71-BA4B-478D-842E-BF9523242B74}" srcOrd="1" destOrd="0" presId="urn:microsoft.com/office/officeart/2005/8/layout/vList6"/>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0CFA6B-7AEC-4D9B-8732-624CFD1882AC}" type="doc">
      <dgm:prSet loTypeId="urn:microsoft.com/office/officeart/2005/8/layout/pyramid1" loCatId="pyramid" qsTypeId="urn:microsoft.com/office/officeart/2005/8/quickstyle/simple1" qsCatId="simple" csTypeId="urn:microsoft.com/office/officeart/2005/8/colors/colorful5" csCatId="colorful" phldr="1"/>
      <dgm:spPr/>
    </dgm:pt>
    <dgm:pt modelId="{4DB2EA65-383B-46B6-AAFF-45DE31ED101C}">
      <dgm:prSet phldrT="[Text]" custT="1"/>
      <dgm:spPr/>
      <dgm:t>
        <a:bodyPr/>
        <a:lstStyle/>
        <a:p>
          <a:endParaRPr lang="pl-PL" sz="2400" dirty="0"/>
        </a:p>
      </dgm:t>
    </dgm:pt>
    <dgm:pt modelId="{B5203386-73F0-4265-BEE8-934F506B2CF2}" type="parTrans" cxnId="{E2C81152-B488-4712-988D-7E36ACDF6F06}">
      <dgm:prSet/>
      <dgm:spPr/>
      <dgm:t>
        <a:bodyPr/>
        <a:lstStyle/>
        <a:p>
          <a:endParaRPr lang="pl-PL" sz="2400"/>
        </a:p>
      </dgm:t>
    </dgm:pt>
    <dgm:pt modelId="{9D5A5C7B-FED5-4DDD-9621-0C89CAEAEEF1}" type="sibTrans" cxnId="{E2C81152-B488-4712-988D-7E36ACDF6F06}">
      <dgm:prSet/>
      <dgm:spPr/>
      <dgm:t>
        <a:bodyPr/>
        <a:lstStyle/>
        <a:p>
          <a:endParaRPr lang="pl-PL" sz="2400"/>
        </a:p>
      </dgm:t>
    </dgm:pt>
    <dgm:pt modelId="{B96FA83C-D8E2-4506-8B9D-7E31AE286F02}">
      <dgm:prSet phldrT="[Text]" custT="1"/>
      <dgm:spPr/>
      <dgm:t>
        <a:bodyPr/>
        <a:lstStyle/>
        <a:p>
          <a:r>
            <a:rPr lang="en-US" sz="2400" dirty="0">
              <a:solidFill>
                <a:schemeClr val="bg1"/>
              </a:solidFill>
            </a:rPr>
            <a:t>Component Test</a:t>
          </a:r>
          <a:endParaRPr lang="pl-PL" sz="2400" dirty="0">
            <a:solidFill>
              <a:schemeClr val="bg1"/>
            </a:solidFill>
          </a:endParaRPr>
        </a:p>
      </dgm:t>
    </dgm:pt>
    <dgm:pt modelId="{777C33B1-6901-4960-9497-7F083DFBB080}" type="parTrans" cxnId="{63798739-157F-4D16-AB02-E588AA4611C5}">
      <dgm:prSet/>
      <dgm:spPr/>
      <dgm:t>
        <a:bodyPr/>
        <a:lstStyle/>
        <a:p>
          <a:endParaRPr lang="pl-PL" sz="2400"/>
        </a:p>
      </dgm:t>
    </dgm:pt>
    <dgm:pt modelId="{6D655566-8EDB-4CA1-82AB-AE4E8A569EBB}" type="sibTrans" cxnId="{63798739-157F-4D16-AB02-E588AA4611C5}">
      <dgm:prSet/>
      <dgm:spPr/>
      <dgm:t>
        <a:bodyPr/>
        <a:lstStyle/>
        <a:p>
          <a:endParaRPr lang="pl-PL" sz="2400"/>
        </a:p>
      </dgm:t>
    </dgm:pt>
    <dgm:pt modelId="{A4C21EF2-BC81-4C58-97A1-75FE37CECE1F}">
      <dgm:prSet phldrT="[Text]" custT="1"/>
      <dgm:spPr/>
      <dgm:t>
        <a:bodyPr/>
        <a:lstStyle/>
        <a:p>
          <a:r>
            <a:rPr lang="en-US" sz="2400" dirty="0">
              <a:solidFill>
                <a:schemeClr val="bg1"/>
              </a:solidFill>
            </a:rPr>
            <a:t>Unit Test</a:t>
          </a:r>
          <a:endParaRPr lang="pl-PL" sz="2400" dirty="0">
            <a:solidFill>
              <a:schemeClr val="bg1"/>
            </a:solidFill>
          </a:endParaRPr>
        </a:p>
      </dgm:t>
    </dgm:pt>
    <dgm:pt modelId="{3479F569-6FA8-4FDF-B61D-1E21F8D397B0}" type="parTrans" cxnId="{54003923-54D6-4A12-AC8D-7010D8572C56}">
      <dgm:prSet/>
      <dgm:spPr/>
      <dgm:t>
        <a:bodyPr/>
        <a:lstStyle/>
        <a:p>
          <a:endParaRPr lang="pl-PL" sz="2400"/>
        </a:p>
      </dgm:t>
    </dgm:pt>
    <dgm:pt modelId="{161B5B46-0740-4108-8EFF-6360CDAB5678}" type="sibTrans" cxnId="{54003923-54D6-4A12-AC8D-7010D8572C56}">
      <dgm:prSet/>
      <dgm:spPr/>
      <dgm:t>
        <a:bodyPr/>
        <a:lstStyle/>
        <a:p>
          <a:endParaRPr lang="pl-PL" sz="2400"/>
        </a:p>
      </dgm:t>
    </dgm:pt>
    <dgm:pt modelId="{23D4FF4C-813E-4DDA-A9C9-23A5132C660F}">
      <dgm:prSet phldrT="[Text]" custT="1"/>
      <dgm:spPr/>
      <dgm:t>
        <a:bodyPr/>
        <a:lstStyle/>
        <a:p>
          <a:r>
            <a:rPr lang="en-US" sz="2400" dirty="0">
              <a:solidFill>
                <a:schemeClr val="bg1"/>
              </a:solidFill>
            </a:rPr>
            <a:t>Integration Test</a:t>
          </a:r>
          <a:endParaRPr lang="pl-PL" sz="2400" dirty="0">
            <a:solidFill>
              <a:schemeClr val="bg1"/>
            </a:solidFill>
          </a:endParaRPr>
        </a:p>
      </dgm:t>
    </dgm:pt>
    <dgm:pt modelId="{DED6A8CE-DCEB-4E91-9583-A8B7FEEB49C3}" type="parTrans" cxnId="{DBC1CE76-04AC-418C-8186-F14F78D701D4}">
      <dgm:prSet/>
      <dgm:spPr/>
      <dgm:t>
        <a:bodyPr/>
        <a:lstStyle/>
        <a:p>
          <a:endParaRPr lang="pl-PL" sz="2400"/>
        </a:p>
      </dgm:t>
    </dgm:pt>
    <dgm:pt modelId="{B59E4235-8AC0-4F9F-A570-6DF1898A4876}" type="sibTrans" cxnId="{DBC1CE76-04AC-418C-8186-F14F78D701D4}">
      <dgm:prSet/>
      <dgm:spPr/>
      <dgm:t>
        <a:bodyPr/>
        <a:lstStyle/>
        <a:p>
          <a:endParaRPr lang="pl-PL" sz="2400"/>
        </a:p>
      </dgm:t>
    </dgm:pt>
    <dgm:pt modelId="{FC26932E-719D-41C0-9ED4-246A4F28682B}" type="pres">
      <dgm:prSet presAssocID="{9E0CFA6B-7AEC-4D9B-8732-624CFD1882AC}" presName="Name0" presStyleCnt="0">
        <dgm:presLayoutVars>
          <dgm:dir/>
          <dgm:animLvl val="lvl"/>
          <dgm:resizeHandles val="exact"/>
        </dgm:presLayoutVars>
      </dgm:prSet>
      <dgm:spPr/>
    </dgm:pt>
    <dgm:pt modelId="{CABF9575-13CA-40CB-A9BD-63404C4067AF}" type="pres">
      <dgm:prSet presAssocID="{4DB2EA65-383B-46B6-AAFF-45DE31ED101C}" presName="Name8" presStyleCnt="0"/>
      <dgm:spPr/>
    </dgm:pt>
    <dgm:pt modelId="{9A5B9860-6565-42E6-8CD6-F49968567BDC}" type="pres">
      <dgm:prSet presAssocID="{4DB2EA65-383B-46B6-AAFF-45DE31ED101C}" presName="level" presStyleLbl="node1" presStyleIdx="0" presStyleCnt="4">
        <dgm:presLayoutVars>
          <dgm:chMax val="1"/>
          <dgm:bulletEnabled val="1"/>
        </dgm:presLayoutVars>
      </dgm:prSet>
      <dgm:spPr/>
    </dgm:pt>
    <dgm:pt modelId="{23B3E0AF-E691-4E86-8AF7-66B38938EE0C}" type="pres">
      <dgm:prSet presAssocID="{4DB2EA65-383B-46B6-AAFF-45DE31ED101C}" presName="levelTx" presStyleLbl="revTx" presStyleIdx="0" presStyleCnt="0">
        <dgm:presLayoutVars>
          <dgm:chMax val="1"/>
          <dgm:bulletEnabled val="1"/>
        </dgm:presLayoutVars>
      </dgm:prSet>
      <dgm:spPr/>
    </dgm:pt>
    <dgm:pt modelId="{F553D2C6-BB0E-4E97-AD19-72C2E9035CF3}" type="pres">
      <dgm:prSet presAssocID="{23D4FF4C-813E-4DDA-A9C9-23A5132C660F}" presName="Name8" presStyleCnt="0"/>
      <dgm:spPr/>
    </dgm:pt>
    <dgm:pt modelId="{90FE2019-2A2E-42BF-B5F3-5718CF4A953C}" type="pres">
      <dgm:prSet presAssocID="{23D4FF4C-813E-4DDA-A9C9-23A5132C660F}" presName="level" presStyleLbl="node1" presStyleIdx="1" presStyleCnt="4">
        <dgm:presLayoutVars>
          <dgm:chMax val="1"/>
          <dgm:bulletEnabled val="1"/>
        </dgm:presLayoutVars>
      </dgm:prSet>
      <dgm:spPr/>
    </dgm:pt>
    <dgm:pt modelId="{C52E8373-DB5D-4E78-BA8F-8CE9DE5A1025}" type="pres">
      <dgm:prSet presAssocID="{23D4FF4C-813E-4DDA-A9C9-23A5132C660F}" presName="levelTx" presStyleLbl="revTx" presStyleIdx="0" presStyleCnt="0">
        <dgm:presLayoutVars>
          <dgm:chMax val="1"/>
          <dgm:bulletEnabled val="1"/>
        </dgm:presLayoutVars>
      </dgm:prSet>
      <dgm:spPr/>
    </dgm:pt>
    <dgm:pt modelId="{ED464C1D-A51F-4B3F-B6CE-1C1F46532681}" type="pres">
      <dgm:prSet presAssocID="{B96FA83C-D8E2-4506-8B9D-7E31AE286F02}" presName="Name8" presStyleCnt="0"/>
      <dgm:spPr/>
    </dgm:pt>
    <dgm:pt modelId="{ABDFFE59-C6A0-42A8-96DA-825F9AD4103A}" type="pres">
      <dgm:prSet presAssocID="{B96FA83C-D8E2-4506-8B9D-7E31AE286F02}" presName="level" presStyleLbl="node1" presStyleIdx="2" presStyleCnt="4">
        <dgm:presLayoutVars>
          <dgm:chMax val="1"/>
          <dgm:bulletEnabled val="1"/>
        </dgm:presLayoutVars>
      </dgm:prSet>
      <dgm:spPr/>
    </dgm:pt>
    <dgm:pt modelId="{96FA2DDF-4541-4780-9042-D373CB437990}" type="pres">
      <dgm:prSet presAssocID="{B96FA83C-D8E2-4506-8B9D-7E31AE286F02}" presName="levelTx" presStyleLbl="revTx" presStyleIdx="0" presStyleCnt="0">
        <dgm:presLayoutVars>
          <dgm:chMax val="1"/>
          <dgm:bulletEnabled val="1"/>
        </dgm:presLayoutVars>
      </dgm:prSet>
      <dgm:spPr/>
    </dgm:pt>
    <dgm:pt modelId="{5737AE6E-6735-44CE-88AF-AA2319679C3F}" type="pres">
      <dgm:prSet presAssocID="{A4C21EF2-BC81-4C58-97A1-75FE37CECE1F}" presName="Name8" presStyleCnt="0"/>
      <dgm:spPr/>
    </dgm:pt>
    <dgm:pt modelId="{D939E577-2DB8-46A5-A3B0-6B0BB5F62CFD}" type="pres">
      <dgm:prSet presAssocID="{A4C21EF2-BC81-4C58-97A1-75FE37CECE1F}" presName="level" presStyleLbl="node1" presStyleIdx="3" presStyleCnt="4">
        <dgm:presLayoutVars>
          <dgm:chMax val="1"/>
          <dgm:bulletEnabled val="1"/>
        </dgm:presLayoutVars>
      </dgm:prSet>
      <dgm:spPr/>
    </dgm:pt>
    <dgm:pt modelId="{0CDC80F6-19BA-407A-B9AD-F384E2236FD5}" type="pres">
      <dgm:prSet presAssocID="{A4C21EF2-BC81-4C58-97A1-75FE37CECE1F}" presName="levelTx" presStyleLbl="revTx" presStyleIdx="0" presStyleCnt="0">
        <dgm:presLayoutVars>
          <dgm:chMax val="1"/>
          <dgm:bulletEnabled val="1"/>
        </dgm:presLayoutVars>
      </dgm:prSet>
      <dgm:spPr/>
    </dgm:pt>
  </dgm:ptLst>
  <dgm:cxnLst>
    <dgm:cxn modelId="{B25FF009-654C-49D1-BAFF-30624342C366}" type="presOf" srcId="{A4C21EF2-BC81-4C58-97A1-75FE37CECE1F}" destId="{D939E577-2DB8-46A5-A3B0-6B0BB5F62CFD}" srcOrd="0" destOrd="0" presId="urn:microsoft.com/office/officeart/2005/8/layout/pyramid1"/>
    <dgm:cxn modelId="{EBCD9C18-2F05-463D-B833-916F1BA63BF1}" type="presOf" srcId="{4DB2EA65-383B-46B6-AAFF-45DE31ED101C}" destId="{23B3E0AF-E691-4E86-8AF7-66B38938EE0C}" srcOrd="1" destOrd="0" presId="urn:microsoft.com/office/officeart/2005/8/layout/pyramid1"/>
    <dgm:cxn modelId="{54003923-54D6-4A12-AC8D-7010D8572C56}" srcId="{9E0CFA6B-7AEC-4D9B-8732-624CFD1882AC}" destId="{A4C21EF2-BC81-4C58-97A1-75FE37CECE1F}" srcOrd="3" destOrd="0" parTransId="{3479F569-6FA8-4FDF-B61D-1E21F8D397B0}" sibTransId="{161B5B46-0740-4108-8EFF-6360CDAB5678}"/>
    <dgm:cxn modelId="{78435337-5297-4272-8EB9-FF803E8B85C0}" type="presOf" srcId="{4DB2EA65-383B-46B6-AAFF-45DE31ED101C}" destId="{9A5B9860-6565-42E6-8CD6-F49968567BDC}" srcOrd="0" destOrd="0" presId="urn:microsoft.com/office/officeart/2005/8/layout/pyramid1"/>
    <dgm:cxn modelId="{63798739-157F-4D16-AB02-E588AA4611C5}" srcId="{9E0CFA6B-7AEC-4D9B-8732-624CFD1882AC}" destId="{B96FA83C-D8E2-4506-8B9D-7E31AE286F02}" srcOrd="2" destOrd="0" parTransId="{777C33B1-6901-4960-9497-7F083DFBB080}" sibTransId="{6D655566-8EDB-4CA1-82AB-AE4E8A569EBB}"/>
    <dgm:cxn modelId="{D9771349-C4F7-46F5-9DD2-847FDAEFC46B}" type="presOf" srcId="{9E0CFA6B-7AEC-4D9B-8732-624CFD1882AC}" destId="{FC26932E-719D-41C0-9ED4-246A4F28682B}" srcOrd="0" destOrd="0" presId="urn:microsoft.com/office/officeart/2005/8/layout/pyramid1"/>
    <dgm:cxn modelId="{E2C81152-B488-4712-988D-7E36ACDF6F06}" srcId="{9E0CFA6B-7AEC-4D9B-8732-624CFD1882AC}" destId="{4DB2EA65-383B-46B6-AAFF-45DE31ED101C}" srcOrd="0" destOrd="0" parTransId="{B5203386-73F0-4265-BEE8-934F506B2CF2}" sibTransId="{9D5A5C7B-FED5-4DDD-9621-0C89CAEAEEF1}"/>
    <dgm:cxn modelId="{DBC1CE76-04AC-418C-8186-F14F78D701D4}" srcId="{9E0CFA6B-7AEC-4D9B-8732-624CFD1882AC}" destId="{23D4FF4C-813E-4DDA-A9C9-23A5132C660F}" srcOrd="1" destOrd="0" parTransId="{DED6A8CE-DCEB-4E91-9583-A8B7FEEB49C3}" sibTransId="{B59E4235-8AC0-4F9F-A570-6DF1898A4876}"/>
    <dgm:cxn modelId="{2C6D5E81-3258-4EA2-8D7D-DB62FCADB4C4}" type="presOf" srcId="{B96FA83C-D8E2-4506-8B9D-7E31AE286F02}" destId="{ABDFFE59-C6A0-42A8-96DA-825F9AD4103A}" srcOrd="0" destOrd="0" presId="urn:microsoft.com/office/officeart/2005/8/layout/pyramid1"/>
    <dgm:cxn modelId="{53B2A68C-0111-4296-A99A-D00A31F6164E}" type="presOf" srcId="{B96FA83C-D8E2-4506-8B9D-7E31AE286F02}" destId="{96FA2DDF-4541-4780-9042-D373CB437990}" srcOrd="1" destOrd="0" presId="urn:microsoft.com/office/officeart/2005/8/layout/pyramid1"/>
    <dgm:cxn modelId="{CDE9C1C3-F9EB-4B73-816D-305C30DB1548}" type="presOf" srcId="{A4C21EF2-BC81-4C58-97A1-75FE37CECE1F}" destId="{0CDC80F6-19BA-407A-B9AD-F384E2236FD5}" srcOrd="1" destOrd="0" presId="urn:microsoft.com/office/officeart/2005/8/layout/pyramid1"/>
    <dgm:cxn modelId="{53CE24F2-6596-4E8D-91FB-63D0233BDF62}" type="presOf" srcId="{23D4FF4C-813E-4DDA-A9C9-23A5132C660F}" destId="{C52E8373-DB5D-4E78-BA8F-8CE9DE5A1025}" srcOrd="1" destOrd="0" presId="urn:microsoft.com/office/officeart/2005/8/layout/pyramid1"/>
    <dgm:cxn modelId="{AE02D1FA-1D07-4080-8DE2-DF64B931007B}" type="presOf" srcId="{23D4FF4C-813E-4DDA-A9C9-23A5132C660F}" destId="{90FE2019-2A2E-42BF-B5F3-5718CF4A953C}" srcOrd="0" destOrd="0" presId="urn:microsoft.com/office/officeart/2005/8/layout/pyramid1"/>
    <dgm:cxn modelId="{6DC6AA88-B75D-456F-9AAE-46680B2A07EA}" type="presParOf" srcId="{FC26932E-719D-41C0-9ED4-246A4F28682B}" destId="{CABF9575-13CA-40CB-A9BD-63404C4067AF}" srcOrd="0" destOrd="0" presId="urn:microsoft.com/office/officeart/2005/8/layout/pyramid1"/>
    <dgm:cxn modelId="{97FE5468-3334-442D-9144-ACF4FAF5B6F3}" type="presParOf" srcId="{CABF9575-13CA-40CB-A9BD-63404C4067AF}" destId="{9A5B9860-6565-42E6-8CD6-F49968567BDC}" srcOrd="0" destOrd="0" presId="urn:microsoft.com/office/officeart/2005/8/layout/pyramid1"/>
    <dgm:cxn modelId="{4352856E-0072-4DBA-B0BA-C610EB32FC86}" type="presParOf" srcId="{CABF9575-13CA-40CB-A9BD-63404C4067AF}" destId="{23B3E0AF-E691-4E86-8AF7-66B38938EE0C}" srcOrd="1" destOrd="0" presId="urn:microsoft.com/office/officeart/2005/8/layout/pyramid1"/>
    <dgm:cxn modelId="{CF73F52A-2825-4BF3-A6BD-519189C3AAA5}" type="presParOf" srcId="{FC26932E-719D-41C0-9ED4-246A4F28682B}" destId="{F553D2C6-BB0E-4E97-AD19-72C2E9035CF3}" srcOrd="1" destOrd="0" presId="urn:microsoft.com/office/officeart/2005/8/layout/pyramid1"/>
    <dgm:cxn modelId="{D7EB6A7E-3227-4E97-A468-944B7AF925A2}" type="presParOf" srcId="{F553D2C6-BB0E-4E97-AD19-72C2E9035CF3}" destId="{90FE2019-2A2E-42BF-B5F3-5718CF4A953C}" srcOrd="0" destOrd="0" presId="urn:microsoft.com/office/officeart/2005/8/layout/pyramid1"/>
    <dgm:cxn modelId="{B5A80FB7-FDFC-4CE7-B4DE-DC45D5D97481}" type="presParOf" srcId="{F553D2C6-BB0E-4E97-AD19-72C2E9035CF3}" destId="{C52E8373-DB5D-4E78-BA8F-8CE9DE5A1025}" srcOrd="1" destOrd="0" presId="urn:microsoft.com/office/officeart/2005/8/layout/pyramid1"/>
    <dgm:cxn modelId="{9C073A36-8FFA-4706-A500-F49F1B6AE40B}" type="presParOf" srcId="{FC26932E-719D-41C0-9ED4-246A4F28682B}" destId="{ED464C1D-A51F-4B3F-B6CE-1C1F46532681}" srcOrd="2" destOrd="0" presId="urn:microsoft.com/office/officeart/2005/8/layout/pyramid1"/>
    <dgm:cxn modelId="{0575C214-D834-4213-911E-FD65D2809315}" type="presParOf" srcId="{ED464C1D-A51F-4B3F-B6CE-1C1F46532681}" destId="{ABDFFE59-C6A0-42A8-96DA-825F9AD4103A}" srcOrd="0" destOrd="0" presId="urn:microsoft.com/office/officeart/2005/8/layout/pyramid1"/>
    <dgm:cxn modelId="{D01D2ED0-8618-4134-9362-5BCFF31F86A4}" type="presParOf" srcId="{ED464C1D-A51F-4B3F-B6CE-1C1F46532681}" destId="{96FA2DDF-4541-4780-9042-D373CB437990}" srcOrd="1" destOrd="0" presId="urn:microsoft.com/office/officeart/2005/8/layout/pyramid1"/>
    <dgm:cxn modelId="{8922FA06-39CA-4084-9A44-A5853FE35E71}" type="presParOf" srcId="{FC26932E-719D-41C0-9ED4-246A4F28682B}" destId="{5737AE6E-6735-44CE-88AF-AA2319679C3F}" srcOrd="3" destOrd="0" presId="urn:microsoft.com/office/officeart/2005/8/layout/pyramid1"/>
    <dgm:cxn modelId="{48F32E49-207E-4A41-A142-A303662C9898}" type="presParOf" srcId="{5737AE6E-6735-44CE-88AF-AA2319679C3F}" destId="{D939E577-2DB8-46A5-A3B0-6B0BB5F62CFD}" srcOrd="0" destOrd="0" presId="urn:microsoft.com/office/officeart/2005/8/layout/pyramid1"/>
    <dgm:cxn modelId="{57C96D2E-19F5-4809-A160-5526E9D63904}" type="presParOf" srcId="{5737AE6E-6735-44CE-88AF-AA2319679C3F}" destId="{0CDC80F6-19BA-407A-B9AD-F384E2236FD5}"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E0CFA6B-7AEC-4D9B-8732-624CFD1882AC}" type="doc">
      <dgm:prSet loTypeId="urn:microsoft.com/office/officeart/2005/8/layout/pyramid1" loCatId="pyramid" qsTypeId="urn:microsoft.com/office/officeart/2005/8/quickstyle/simple1" qsCatId="simple" csTypeId="urn:microsoft.com/office/officeart/2005/8/colors/colorful5" csCatId="colorful" phldr="1"/>
      <dgm:spPr/>
    </dgm:pt>
    <dgm:pt modelId="{4DB2EA65-383B-46B6-AAFF-45DE31ED101C}">
      <dgm:prSet phldrT="[Text]" custT="1"/>
      <dgm:spPr/>
      <dgm:t>
        <a:bodyPr/>
        <a:lstStyle/>
        <a:p>
          <a:endParaRPr lang="pl-PL" sz="2400" dirty="0"/>
        </a:p>
      </dgm:t>
    </dgm:pt>
    <dgm:pt modelId="{B5203386-73F0-4265-BEE8-934F506B2CF2}" type="parTrans" cxnId="{E2C81152-B488-4712-988D-7E36ACDF6F06}">
      <dgm:prSet/>
      <dgm:spPr/>
      <dgm:t>
        <a:bodyPr/>
        <a:lstStyle/>
        <a:p>
          <a:endParaRPr lang="pl-PL" sz="2400"/>
        </a:p>
      </dgm:t>
    </dgm:pt>
    <dgm:pt modelId="{9D5A5C7B-FED5-4DDD-9621-0C89CAEAEEF1}" type="sibTrans" cxnId="{E2C81152-B488-4712-988D-7E36ACDF6F06}">
      <dgm:prSet/>
      <dgm:spPr/>
      <dgm:t>
        <a:bodyPr/>
        <a:lstStyle/>
        <a:p>
          <a:endParaRPr lang="pl-PL" sz="2400"/>
        </a:p>
      </dgm:t>
    </dgm:pt>
    <dgm:pt modelId="{B96FA83C-D8E2-4506-8B9D-7E31AE286F02}">
      <dgm:prSet phldrT="[Text]" custT="1"/>
      <dgm:spPr/>
      <dgm:t>
        <a:bodyPr/>
        <a:lstStyle/>
        <a:p>
          <a:r>
            <a:rPr lang="en-US" sz="2400" dirty="0">
              <a:solidFill>
                <a:schemeClr val="bg1"/>
              </a:solidFill>
            </a:rPr>
            <a:t>Component Test</a:t>
          </a:r>
          <a:endParaRPr lang="pl-PL" sz="2400" dirty="0">
            <a:solidFill>
              <a:schemeClr val="bg1"/>
            </a:solidFill>
          </a:endParaRPr>
        </a:p>
      </dgm:t>
    </dgm:pt>
    <dgm:pt modelId="{777C33B1-6901-4960-9497-7F083DFBB080}" type="parTrans" cxnId="{63798739-157F-4D16-AB02-E588AA4611C5}">
      <dgm:prSet/>
      <dgm:spPr/>
      <dgm:t>
        <a:bodyPr/>
        <a:lstStyle/>
        <a:p>
          <a:endParaRPr lang="pl-PL" sz="2400"/>
        </a:p>
      </dgm:t>
    </dgm:pt>
    <dgm:pt modelId="{6D655566-8EDB-4CA1-82AB-AE4E8A569EBB}" type="sibTrans" cxnId="{63798739-157F-4D16-AB02-E588AA4611C5}">
      <dgm:prSet/>
      <dgm:spPr/>
      <dgm:t>
        <a:bodyPr/>
        <a:lstStyle/>
        <a:p>
          <a:endParaRPr lang="pl-PL" sz="2400"/>
        </a:p>
      </dgm:t>
    </dgm:pt>
    <dgm:pt modelId="{A4C21EF2-BC81-4C58-97A1-75FE37CECE1F}">
      <dgm:prSet phldrT="[Text]" custT="1"/>
      <dgm:spPr/>
      <dgm:t>
        <a:bodyPr/>
        <a:lstStyle/>
        <a:p>
          <a:r>
            <a:rPr lang="en-US" sz="2400" dirty="0">
              <a:solidFill>
                <a:schemeClr val="bg1"/>
              </a:solidFill>
            </a:rPr>
            <a:t>Unit Test</a:t>
          </a:r>
          <a:endParaRPr lang="pl-PL" sz="2400" dirty="0">
            <a:solidFill>
              <a:schemeClr val="bg1"/>
            </a:solidFill>
          </a:endParaRPr>
        </a:p>
      </dgm:t>
    </dgm:pt>
    <dgm:pt modelId="{3479F569-6FA8-4FDF-B61D-1E21F8D397B0}" type="parTrans" cxnId="{54003923-54D6-4A12-AC8D-7010D8572C56}">
      <dgm:prSet/>
      <dgm:spPr/>
      <dgm:t>
        <a:bodyPr/>
        <a:lstStyle/>
        <a:p>
          <a:endParaRPr lang="pl-PL" sz="2400"/>
        </a:p>
      </dgm:t>
    </dgm:pt>
    <dgm:pt modelId="{161B5B46-0740-4108-8EFF-6360CDAB5678}" type="sibTrans" cxnId="{54003923-54D6-4A12-AC8D-7010D8572C56}">
      <dgm:prSet/>
      <dgm:spPr/>
      <dgm:t>
        <a:bodyPr/>
        <a:lstStyle/>
        <a:p>
          <a:endParaRPr lang="pl-PL" sz="2400"/>
        </a:p>
      </dgm:t>
    </dgm:pt>
    <dgm:pt modelId="{23D4FF4C-813E-4DDA-A9C9-23A5132C660F}">
      <dgm:prSet phldrT="[Text]" custT="1"/>
      <dgm:spPr/>
      <dgm:t>
        <a:bodyPr/>
        <a:lstStyle/>
        <a:p>
          <a:r>
            <a:rPr lang="en-US" sz="2400" dirty="0">
              <a:solidFill>
                <a:schemeClr val="bg1"/>
              </a:solidFill>
            </a:rPr>
            <a:t>Integration Test</a:t>
          </a:r>
          <a:endParaRPr lang="pl-PL" sz="2400" dirty="0">
            <a:solidFill>
              <a:schemeClr val="bg1"/>
            </a:solidFill>
          </a:endParaRPr>
        </a:p>
      </dgm:t>
    </dgm:pt>
    <dgm:pt modelId="{DED6A8CE-DCEB-4E91-9583-A8B7FEEB49C3}" type="parTrans" cxnId="{DBC1CE76-04AC-418C-8186-F14F78D701D4}">
      <dgm:prSet/>
      <dgm:spPr/>
      <dgm:t>
        <a:bodyPr/>
        <a:lstStyle/>
        <a:p>
          <a:endParaRPr lang="pl-PL" sz="2400"/>
        </a:p>
      </dgm:t>
    </dgm:pt>
    <dgm:pt modelId="{B59E4235-8AC0-4F9F-A570-6DF1898A4876}" type="sibTrans" cxnId="{DBC1CE76-04AC-418C-8186-F14F78D701D4}">
      <dgm:prSet/>
      <dgm:spPr/>
      <dgm:t>
        <a:bodyPr/>
        <a:lstStyle/>
        <a:p>
          <a:endParaRPr lang="pl-PL" sz="2400"/>
        </a:p>
      </dgm:t>
    </dgm:pt>
    <dgm:pt modelId="{FC26932E-719D-41C0-9ED4-246A4F28682B}" type="pres">
      <dgm:prSet presAssocID="{9E0CFA6B-7AEC-4D9B-8732-624CFD1882AC}" presName="Name0" presStyleCnt="0">
        <dgm:presLayoutVars>
          <dgm:dir/>
          <dgm:animLvl val="lvl"/>
          <dgm:resizeHandles val="exact"/>
        </dgm:presLayoutVars>
      </dgm:prSet>
      <dgm:spPr/>
    </dgm:pt>
    <dgm:pt modelId="{CABF9575-13CA-40CB-A9BD-63404C4067AF}" type="pres">
      <dgm:prSet presAssocID="{4DB2EA65-383B-46B6-AAFF-45DE31ED101C}" presName="Name8" presStyleCnt="0"/>
      <dgm:spPr/>
    </dgm:pt>
    <dgm:pt modelId="{9A5B9860-6565-42E6-8CD6-F49968567BDC}" type="pres">
      <dgm:prSet presAssocID="{4DB2EA65-383B-46B6-AAFF-45DE31ED101C}" presName="level" presStyleLbl="node1" presStyleIdx="0" presStyleCnt="4">
        <dgm:presLayoutVars>
          <dgm:chMax val="1"/>
          <dgm:bulletEnabled val="1"/>
        </dgm:presLayoutVars>
      </dgm:prSet>
      <dgm:spPr/>
    </dgm:pt>
    <dgm:pt modelId="{23B3E0AF-E691-4E86-8AF7-66B38938EE0C}" type="pres">
      <dgm:prSet presAssocID="{4DB2EA65-383B-46B6-AAFF-45DE31ED101C}" presName="levelTx" presStyleLbl="revTx" presStyleIdx="0" presStyleCnt="0">
        <dgm:presLayoutVars>
          <dgm:chMax val="1"/>
          <dgm:bulletEnabled val="1"/>
        </dgm:presLayoutVars>
      </dgm:prSet>
      <dgm:spPr/>
    </dgm:pt>
    <dgm:pt modelId="{F553D2C6-BB0E-4E97-AD19-72C2E9035CF3}" type="pres">
      <dgm:prSet presAssocID="{23D4FF4C-813E-4DDA-A9C9-23A5132C660F}" presName="Name8" presStyleCnt="0"/>
      <dgm:spPr/>
    </dgm:pt>
    <dgm:pt modelId="{90FE2019-2A2E-42BF-B5F3-5718CF4A953C}" type="pres">
      <dgm:prSet presAssocID="{23D4FF4C-813E-4DDA-A9C9-23A5132C660F}" presName="level" presStyleLbl="node1" presStyleIdx="1" presStyleCnt="4">
        <dgm:presLayoutVars>
          <dgm:chMax val="1"/>
          <dgm:bulletEnabled val="1"/>
        </dgm:presLayoutVars>
      </dgm:prSet>
      <dgm:spPr/>
    </dgm:pt>
    <dgm:pt modelId="{C52E8373-DB5D-4E78-BA8F-8CE9DE5A1025}" type="pres">
      <dgm:prSet presAssocID="{23D4FF4C-813E-4DDA-A9C9-23A5132C660F}" presName="levelTx" presStyleLbl="revTx" presStyleIdx="0" presStyleCnt="0">
        <dgm:presLayoutVars>
          <dgm:chMax val="1"/>
          <dgm:bulletEnabled val="1"/>
        </dgm:presLayoutVars>
      </dgm:prSet>
      <dgm:spPr/>
    </dgm:pt>
    <dgm:pt modelId="{ED464C1D-A51F-4B3F-B6CE-1C1F46532681}" type="pres">
      <dgm:prSet presAssocID="{B96FA83C-D8E2-4506-8B9D-7E31AE286F02}" presName="Name8" presStyleCnt="0"/>
      <dgm:spPr/>
    </dgm:pt>
    <dgm:pt modelId="{ABDFFE59-C6A0-42A8-96DA-825F9AD4103A}" type="pres">
      <dgm:prSet presAssocID="{B96FA83C-D8E2-4506-8B9D-7E31AE286F02}" presName="level" presStyleLbl="node1" presStyleIdx="2" presStyleCnt="4">
        <dgm:presLayoutVars>
          <dgm:chMax val="1"/>
          <dgm:bulletEnabled val="1"/>
        </dgm:presLayoutVars>
      </dgm:prSet>
      <dgm:spPr/>
    </dgm:pt>
    <dgm:pt modelId="{96FA2DDF-4541-4780-9042-D373CB437990}" type="pres">
      <dgm:prSet presAssocID="{B96FA83C-D8E2-4506-8B9D-7E31AE286F02}" presName="levelTx" presStyleLbl="revTx" presStyleIdx="0" presStyleCnt="0">
        <dgm:presLayoutVars>
          <dgm:chMax val="1"/>
          <dgm:bulletEnabled val="1"/>
        </dgm:presLayoutVars>
      </dgm:prSet>
      <dgm:spPr/>
    </dgm:pt>
    <dgm:pt modelId="{5737AE6E-6735-44CE-88AF-AA2319679C3F}" type="pres">
      <dgm:prSet presAssocID="{A4C21EF2-BC81-4C58-97A1-75FE37CECE1F}" presName="Name8" presStyleCnt="0"/>
      <dgm:spPr/>
    </dgm:pt>
    <dgm:pt modelId="{D939E577-2DB8-46A5-A3B0-6B0BB5F62CFD}" type="pres">
      <dgm:prSet presAssocID="{A4C21EF2-BC81-4C58-97A1-75FE37CECE1F}" presName="level" presStyleLbl="node1" presStyleIdx="3" presStyleCnt="4">
        <dgm:presLayoutVars>
          <dgm:chMax val="1"/>
          <dgm:bulletEnabled val="1"/>
        </dgm:presLayoutVars>
      </dgm:prSet>
      <dgm:spPr/>
    </dgm:pt>
    <dgm:pt modelId="{0CDC80F6-19BA-407A-B9AD-F384E2236FD5}" type="pres">
      <dgm:prSet presAssocID="{A4C21EF2-BC81-4C58-97A1-75FE37CECE1F}" presName="levelTx" presStyleLbl="revTx" presStyleIdx="0" presStyleCnt="0">
        <dgm:presLayoutVars>
          <dgm:chMax val="1"/>
          <dgm:bulletEnabled val="1"/>
        </dgm:presLayoutVars>
      </dgm:prSet>
      <dgm:spPr/>
    </dgm:pt>
  </dgm:ptLst>
  <dgm:cxnLst>
    <dgm:cxn modelId="{B25FF009-654C-49D1-BAFF-30624342C366}" type="presOf" srcId="{A4C21EF2-BC81-4C58-97A1-75FE37CECE1F}" destId="{D939E577-2DB8-46A5-A3B0-6B0BB5F62CFD}" srcOrd="0" destOrd="0" presId="urn:microsoft.com/office/officeart/2005/8/layout/pyramid1"/>
    <dgm:cxn modelId="{EBCD9C18-2F05-463D-B833-916F1BA63BF1}" type="presOf" srcId="{4DB2EA65-383B-46B6-AAFF-45DE31ED101C}" destId="{23B3E0AF-E691-4E86-8AF7-66B38938EE0C}" srcOrd="1" destOrd="0" presId="urn:microsoft.com/office/officeart/2005/8/layout/pyramid1"/>
    <dgm:cxn modelId="{54003923-54D6-4A12-AC8D-7010D8572C56}" srcId="{9E0CFA6B-7AEC-4D9B-8732-624CFD1882AC}" destId="{A4C21EF2-BC81-4C58-97A1-75FE37CECE1F}" srcOrd="3" destOrd="0" parTransId="{3479F569-6FA8-4FDF-B61D-1E21F8D397B0}" sibTransId="{161B5B46-0740-4108-8EFF-6360CDAB5678}"/>
    <dgm:cxn modelId="{78435337-5297-4272-8EB9-FF803E8B85C0}" type="presOf" srcId="{4DB2EA65-383B-46B6-AAFF-45DE31ED101C}" destId="{9A5B9860-6565-42E6-8CD6-F49968567BDC}" srcOrd="0" destOrd="0" presId="urn:microsoft.com/office/officeart/2005/8/layout/pyramid1"/>
    <dgm:cxn modelId="{63798739-157F-4D16-AB02-E588AA4611C5}" srcId="{9E0CFA6B-7AEC-4D9B-8732-624CFD1882AC}" destId="{B96FA83C-D8E2-4506-8B9D-7E31AE286F02}" srcOrd="2" destOrd="0" parTransId="{777C33B1-6901-4960-9497-7F083DFBB080}" sibTransId="{6D655566-8EDB-4CA1-82AB-AE4E8A569EBB}"/>
    <dgm:cxn modelId="{D9771349-C4F7-46F5-9DD2-847FDAEFC46B}" type="presOf" srcId="{9E0CFA6B-7AEC-4D9B-8732-624CFD1882AC}" destId="{FC26932E-719D-41C0-9ED4-246A4F28682B}" srcOrd="0" destOrd="0" presId="urn:microsoft.com/office/officeart/2005/8/layout/pyramid1"/>
    <dgm:cxn modelId="{E2C81152-B488-4712-988D-7E36ACDF6F06}" srcId="{9E0CFA6B-7AEC-4D9B-8732-624CFD1882AC}" destId="{4DB2EA65-383B-46B6-AAFF-45DE31ED101C}" srcOrd="0" destOrd="0" parTransId="{B5203386-73F0-4265-BEE8-934F506B2CF2}" sibTransId="{9D5A5C7B-FED5-4DDD-9621-0C89CAEAEEF1}"/>
    <dgm:cxn modelId="{DBC1CE76-04AC-418C-8186-F14F78D701D4}" srcId="{9E0CFA6B-7AEC-4D9B-8732-624CFD1882AC}" destId="{23D4FF4C-813E-4DDA-A9C9-23A5132C660F}" srcOrd="1" destOrd="0" parTransId="{DED6A8CE-DCEB-4E91-9583-A8B7FEEB49C3}" sibTransId="{B59E4235-8AC0-4F9F-A570-6DF1898A4876}"/>
    <dgm:cxn modelId="{2C6D5E81-3258-4EA2-8D7D-DB62FCADB4C4}" type="presOf" srcId="{B96FA83C-D8E2-4506-8B9D-7E31AE286F02}" destId="{ABDFFE59-C6A0-42A8-96DA-825F9AD4103A}" srcOrd="0" destOrd="0" presId="urn:microsoft.com/office/officeart/2005/8/layout/pyramid1"/>
    <dgm:cxn modelId="{53B2A68C-0111-4296-A99A-D00A31F6164E}" type="presOf" srcId="{B96FA83C-D8E2-4506-8B9D-7E31AE286F02}" destId="{96FA2DDF-4541-4780-9042-D373CB437990}" srcOrd="1" destOrd="0" presId="urn:microsoft.com/office/officeart/2005/8/layout/pyramid1"/>
    <dgm:cxn modelId="{CDE9C1C3-F9EB-4B73-816D-305C30DB1548}" type="presOf" srcId="{A4C21EF2-BC81-4C58-97A1-75FE37CECE1F}" destId="{0CDC80F6-19BA-407A-B9AD-F384E2236FD5}" srcOrd="1" destOrd="0" presId="urn:microsoft.com/office/officeart/2005/8/layout/pyramid1"/>
    <dgm:cxn modelId="{53CE24F2-6596-4E8D-91FB-63D0233BDF62}" type="presOf" srcId="{23D4FF4C-813E-4DDA-A9C9-23A5132C660F}" destId="{C52E8373-DB5D-4E78-BA8F-8CE9DE5A1025}" srcOrd="1" destOrd="0" presId="urn:microsoft.com/office/officeart/2005/8/layout/pyramid1"/>
    <dgm:cxn modelId="{AE02D1FA-1D07-4080-8DE2-DF64B931007B}" type="presOf" srcId="{23D4FF4C-813E-4DDA-A9C9-23A5132C660F}" destId="{90FE2019-2A2E-42BF-B5F3-5718CF4A953C}" srcOrd="0" destOrd="0" presId="urn:microsoft.com/office/officeart/2005/8/layout/pyramid1"/>
    <dgm:cxn modelId="{6DC6AA88-B75D-456F-9AAE-46680B2A07EA}" type="presParOf" srcId="{FC26932E-719D-41C0-9ED4-246A4F28682B}" destId="{CABF9575-13CA-40CB-A9BD-63404C4067AF}" srcOrd="0" destOrd="0" presId="urn:microsoft.com/office/officeart/2005/8/layout/pyramid1"/>
    <dgm:cxn modelId="{97FE5468-3334-442D-9144-ACF4FAF5B6F3}" type="presParOf" srcId="{CABF9575-13CA-40CB-A9BD-63404C4067AF}" destId="{9A5B9860-6565-42E6-8CD6-F49968567BDC}" srcOrd="0" destOrd="0" presId="urn:microsoft.com/office/officeart/2005/8/layout/pyramid1"/>
    <dgm:cxn modelId="{4352856E-0072-4DBA-B0BA-C610EB32FC86}" type="presParOf" srcId="{CABF9575-13CA-40CB-A9BD-63404C4067AF}" destId="{23B3E0AF-E691-4E86-8AF7-66B38938EE0C}" srcOrd="1" destOrd="0" presId="urn:microsoft.com/office/officeart/2005/8/layout/pyramid1"/>
    <dgm:cxn modelId="{CF73F52A-2825-4BF3-A6BD-519189C3AAA5}" type="presParOf" srcId="{FC26932E-719D-41C0-9ED4-246A4F28682B}" destId="{F553D2C6-BB0E-4E97-AD19-72C2E9035CF3}" srcOrd="1" destOrd="0" presId="urn:microsoft.com/office/officeart/2005/8/layout/pyramid1"/>
    <dgm:cxn modelId="{D7EB6A7E-3227-4E97-A468-944B7AF925A2}" type="presParOf" srcId="{F553D2C6-BB0E-4E97-AD19-72C2E9035CF3}" destId="{90FE2019-2A2E-42BF-B5F3-5718CF4A953C}" srcOrd="0" destOrd="0" presId="urn:microsoft.com/office/officeart/2005/8/layout/pyramid1"/>
    <dgm:cxn modelId="{B5A80FB7-FDFC-4CE7-B4DE-DC45D5D97481}" type="presParOf" srcId="{F553D2C6-BB0E-4E97-AD19-72C2E9035CF3}" destId="{C52E8373-DB5D-4E78-BA8F-8CE9DE5A1025}" srcOrd="1" destOrd="0" presId="urn:microsoft.com/office/officeart/2005/8/layout/pyramid1"/>
    <dgm:cxn modelId="{9C073A36-8FFA-4706-A500-F49F1B6AE40B}" type="presParOf" srcId="{FC26932E-719D-41C0-9ED4-246A4F28682B}" destId="{ED464C1D-A51F-4B3F-B6CE-1C1F46532681}" srcOrd="2" destOrd="0" presId="urn:microsoft.com/office/officeart/2005/8/layout/pyramid1"/>
    <dgm:cxn modelId="{0575C214-D834-4213-911E-FD65D2809315}" type="presParOf" srcId="{ED464C1D-A51F-4B3F-B6CE-1C1F46532681}" destId="{ABDFFE59-C6A0-42A8-96DA-825F9AD4103A}" srcOrd="0" destOrd="0" presId="urn:microsoft.com/office/officeart/2005/8/layout/pyramid1"/>
    <dgm:cxn modelId="{D01D2ED0-8618-4134-9362-5BCFF31F86A4}" type="presParOf" srcId="{ED464C1D-A51F-4B3F-B6CE-1C1F46532681}" destId="{96FA2DDF-4541-4780-9042-D373CB437990}" srcOrd="1" destOrd="0" presId="urn:microsoft.com/office/officeart/2005/8/layout/pyramid1"/>
    <dgm:cxn modelId="{8922FA06-39CA-4084-9A44-A5853FE35E71}" type="presParOf" srcId="{FC26932E-719D-41C0-9ED4-246A4F28682B}" destId="{5737AE6E-6735-44CE-88AF-AA2319679C3F}" srcOrd="3" destOrd="0" presId="urn:microsoft.com/office/officeart/2005/8/layout/pyramid1"/>
    <dgm:cxn modelId="{48F32E49-207E-4A41-A142-A303662C9898}" type="presParOf" srcId="{5737AE6E-6735-44CE-88AF-AA2319679C3F}" destId="{D939E577-2DB8-46A5-A3B0-6B0BB5F62CFD}" srcOrd="0" destOrd="0" presId="urn:microsoft.com/office/officeart/2005/8/layout/pyramid1"/>
    <dgm:cxn modelId="{57C96D2E-19F5-4809-A160-5526E9D63904}" type="presParOf" srcId="{5737AE6E-6735-44CE-88AF-AA2319679C3F}" destId="{0CDC80F6-19BA-407A-B9AD-F384E2236FD5}"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9C32B05-62EA-407A-B21C-2310C7945705}" type="doc">
      <dgm:prSet loTypeId="urn:microsoft.com/office/officeart/2005/8/layout/architecture" loCatId="list" qsTypeId="urn:microsoft.com/office/officeart/2005/8/quickstyle/simple4" qsCatId="simple" csTypeId="urn:microsoft.com/office/officeart/2005/8/colors/colorful2" csCatId="colorful" phldr="1"/>
      <dgm:spPr/>
      <dgm:t>
        <a:bodyPr/>
        <a:lstStyle/>
        <a:p>
          <a:endParaRPr lang="en-US"/>
        </a:p>
      </dgm:t>
    </dgm:pt>
    <dgm:pt modelId="{42D71409-67F9-455C-8C6D-716D284AAA6B}">
      <dgm:prSet phldrT="[Text]"/>
      <dgm:spPr/>
      <dgm:t>
        <a:bodyPr/>
        <a:lstStyle/>
        <a:p>
          <a:r>
            <a:rPr lang="en-US" noProof="0"/>
            <a:t>Database module</a:t>
          </a:r>
        </a:p>
      </dgm:t>
    </dgm:pt>
    <dgm:pt modelId="{51680ED1-AF6E-4B28-AE94-92B0EFB0DF7D}" type="parTrans" cxnId="{2AA9C11F-1F1D-428E-801A-47EAA766C99D}">
      <dgm:prSet/>
      <dgm:spPr/>
      <dgm:t>
        <a:bodyPr/>
        <a:lstStyle/>
        <a:p>
          <a:endParaRPr lang="en-US"/>
        </a:p>
      </dgm:t>
    </dgm:pt>
    <dgm:pt modelId="{478B7D3C-9FB4-4BC6-90AC-49960560DECD}" type="sibTrans" cxnId="{2AA9C11F-1F1D-428E-801A-47EAA766C99D}">
      <dgm:prSet/>
      <dgm:spPr/>
      <dgm:t>
        <a:bodyPr/>
        <a:lstStyle/>
        <a:p>
          <a:endParaRPr lang="en-US"/>
        </a:p>
      </dgm:t>
    </dgm:pt>
    <dgm:pt modelId="{09BA98DE-DEC2-4D0D-8490-D3297BBF0088}">
      <dgm:prSet phldrT="[Text]"/>
      <dgm:spPr/>
      <dgm:t>
        <a:bodyPr/>
        <a:lstStyle/>
        <a:p>
          <a:r>
            <a:rPr lang="en-US" noProof="0"/>
            <a:t>WebAPI module</a:t>
          </a:r>
        </a:p>
      </dgm:t>
    </dgm:pt>
    <dgm:pt modelId="{8E89657A-9899-4663-8EBD-CE951A955DD5}" type="parTrans" cxnId="{B74A69C1-DB0A-4823-ABB8-FD9F97D1DF87}">
      <dgm:prSet/>
      <dgm:spPr/>
      <dgm:t>
        <a:bodyPr/>
        <a:lstStyle/>
        <a:p>
          <a:endParaRPr lang="en-US"/>
        </a:p>
      </dgm:t>
    </dgm:pt>
    <dgm:pt modelId="{D9604DA3-0B95-413D-AA9C-D75798C0FF52}" type="sibTrans" cxnId="{B74A69C1-DB0A-4823-ABB8-FD9F97D1DF87}">
      <dgm:prSet/>
      <dgm:spPr/>
      <dgm:t>
        <a:bodyPr/>
        <a:lstStyle/>
        <a:p>
          <a:endParaRPr lang="en-US"/>
        </a:p>
      </dgm:t>
    </dgm:pt>
    <dgm:pt modelId="{A7376EC0-5FEA-48A4-B284-B453C867CA4F}">
      <dgm:prSet phldrT="[Text]"/>
      <dgm:spPr>
        <a:solidFill>
          <a:srgbClr val="D23C00"/>
        </a:solidFill>
      </dgm:spPr>
      <dgm:t>
        <a:bodyPr/>
        <a:lstStyle/>
        <a:p>
          <a:r>
            <a:rPr lang="en-US" b="1" noProof="0" dirty="0"/>
            <a:t>Selenium</a:t>
          </a:r>
          <a:r>
            <a:rPr lang="en-US" noProof="0" dirty="0"/>
            <a:t> </a:t>
          </a:r>
          <a:br>
            <a:rPr lang="en-US" noProof="0" dirty="0"/>
          </a:br>
          <a:br>
            <a:rPr lang="en-US" noProof="0" dirty="0"/>
          </a:br>
          <a:r>
            <a:rPr lang="en-US" noProof="0" dirty="0"/>
            <a:t>UI module               Grid</a:t>
          </a:r>
        </a:p>
      </dgm:t>
    </dgm:pt>
    <dgm:pt modelId="{D8387D70-E1F9-4B42-8EE4-B3BED889F64B}" type="parTrans" cxnId="{AC431E10-8495-40FC-AE68-1DE0241390B0}">
      <dgm:prSet/>
      <dgm:spPr/>
      <dgm:t>
        <a:bodyPr/>
        <a:lstStyle/>
        <a:p>
          <a:endParaRPr lang="en-US"/>
        </a:p>
      </dgm:t>
    </dgm:pt>
    <dgm:pt modelId="{620F1AE9-67A6-43E4-8D4E-A7556D36F8F8}" type="sibTrans" cxnId="{AC431E10-8495-40FC-AE68-1DE0241390B0}">
      <dgm:prSet/>
      <dgm:spPr/>
      <dgm:t>
        <a:bodyPr/>
        <a:lstStyle/>
        <a:p>
          <a:endParaRPr lang="en-US"/>
        </a:p>
      </dgm:t>
    </dgm:pt>
    <dgm:pt modelId="{589892E1-7E9A-4ED2-9A00-ECF59CD9E4E2}">
      <dgm:prSet phldrT="[Text]"/>
      <dgm:spPr>
        <a:solidFill>
          <a:srgbClr val="D23C00"/>
        </a:solidFill>
      </dgm:spPr>
      <dgm:t>
        <a:bodyPr/>
        <a:lstStyle/>
        <a:p>
          <a:r>
            <a:rPr lang="en-US" b="1" noProof="0" dirty="0"/>
            <a:t>Mobile</a:t>
          </a:r>
          <a:br>
            <a:rPr lang="en-US" noProof="0" dirty="0"/>
          </a:br>
          <a:r>
            <a:rPr lang="en-US" noProof="0" dirty="0"/>
            <a:t> </a:t>
          </a:r>
          <a:br>
            <a:rPr lang="en-US" noProof="0" dirty="0"/>
          </a:br>
          <a:r>
            <a:rPr lang="en-US" noProof="0" dirty="0"/>
            <a:t>(</a:t>
          </a:r>
          <a:r>
            <a:rPr lang="en-US" noProof="0" dirty="0" err="1"/>
            <a:t>Appium</a:t>
          </a:r>
          <a:r>
            <a:rPr lang="en-US" noProof="0" dirty="0"/>
            <a:t>) app</a:t>
          </a:r>
          <a:r>
            <a:rPr lang="pl-PL" noProof="0" dirty="0"/>
            <a:t>*</a:t>
          </a:r>
          <a:r>
            <a:rPr lang="de-DE" noProof="0" dirty="0"/>
            <a:t>       </a:t>
          </a:r>
          <a:r>
            <a:rPr lang="en-US" noProof="0" dirty="0"/>
            <a:t>Grid</a:t>
          </a:r>
          <a:r>
            <a:rPr lang="pl-PL" noProof="0" dirty="0"/>
            <a:t>*</a:t>
          </a:r>
          <a:endParaRPr lang="en-US" noProof="0" dirty="0"/>
        </a:p>
      </dgm:t>
    </dgm:pt>
    <dgm:pt modelId="{6298D63F-CF36-4C9A-B1AF-B6EC065B8542}" type="parTrans" cxnId="{D68E50A4-4DE3-4F5D-92C6-F68E47329EAA}">
      <dgm:prSet/>
      <dgm:spPr/>
      <dgm:t>
        <a:bodyPr/>
        <a:lstStyle/>
        <a:p>
          <a:endParaRPr lang="en-US"/>
        </a:p>
      </dgm:t>
    </dgm:pt>
    <dgm:pt modelId="{6E27F27E-66F1-4C1C-AB5B-DE1A342F5B80}" type="sibTrans" cxnId="{D68E50A4-4DE3-4F5D-92C6-F68E47329EAA}">
      <dgm:prSet/>
      <dgm:spPr/>
      <dgm:t>
        <a:bodyPr/>
        <a:lstStyle/>
        <a:p>
          <a:endParaRPr lang="en-US"/>
        </a:p>
      </dgm:t>
    </dgm:pt>
    <dgm:pt modelId="{16B3806B-317F-41B0-ABDF-7267C80EC3B2}">
      <dgm:prSet phldrT="[Text]"/>
      <dgm:spPr>
        <a:solidFill>
          <a:srgbClr val="D23C00"/>
        </a:solidFill>
      </dgm:spPr>
      <dgm:t>
        <a:bodyPr/>
        <a:lstStyle/>
        <a:p>
          <a:r>
            <a:rPr lang="en-US" noProof="0" dirty="0"/>
            <a:t>Standalone APP</a:t>
          </a:r>
          <a:r>
            <a:rPr lang="pl-PL" noProof="0" dirty="0"/>
            <a:t> *</a:t>
          </a:r>
          <a:endParaRPr lang="en-US" noProof="0" dirty="0"/>
        </a:p>
      </dgm:t>
    </dgm:pt>
    <dgm:pt modelId="{97DC8A9B-CFD6-40D1-A1ED-398BABE06067}" type="parTrans" cxnId="{5A200011-DE1C-4E4A-8F4A-4D5AD08EE3A9}">
      <dgm:prSet/>
      <dgm:spPr/>
      <dgm:t>
        <a:bodyPr/>
        <a:lstStyle/>
        <a:p>
          <a:endParaRPr lang="en-US"/>
        </a:p>
      </dgm:t>
    </dgm:pt>
    <dgm:pt modelId="{C1409865-ED18-41BE-9B28-662D81AEEE4F}" type="sibTrans" cxnId="{5A200011-DE1C-4E4A-8F4A-4D5AD08EE3A9}">
      <dgm:prSet/>
      <dgm:spPr/>
      <dgm:t>
        <a:bodyPr/>
        <a:lstStyle/>
        <a:p>
          <a:endParaRPr lang="en-US"/>
        </a:p>
      </dgm:t>
    </dgm:pt>
    <dgm:pt modelId="{8E346F4D-76A2-462D-9B44-3650FB2B405C}">
      <dgm:prSet phldrT="[Text]"/>
      <dgm:spPr>
        <a:solidFill>
          <a:srgbClr val="6A9529"/>
        </a:solidFill>
      </dgm:spPr>
      <dgm:t>
        <a:bodyPr/>
        <a:lstStyle/>
        <a:p>
          <a:r>
            <a:rPr lang="en-US" noProof="0" dirty="0"/>
            <a:t>Security module</a:t>
          </a:r>
        </a:p>
      </dgm:t>
    </dgm:pt>
    <dgm:pt modelId="{3F230114-3CC0-45DF-9870-044520BC28C8}" type="parTrans" cxnId="{1D76C90C-838C-4330-B04F-05BE873D410F}">
      <dgm:prSet/>
      <dgm:spPr/>
      <dgm:t>
        <a:bodyPr/>
        <a:lstStyle/>
        <a:p>
          <a:endParaRPr lang="en-US"/>
        </a:p>
      </dgm:t>
    </dgm:pt>
    <dgm:pt modelId="{0F905974-FF65-435B-B2DD-FBC8F1A908F0}" type="sibTrans" cxnId="{1D76C90C-838C-4330-B04F-05BE873D410F}">
      <dgm:prSet/>
      <dgm:spPr/>
      <dgm:t>
        <a:bodyPr/>
        <a:lstStyle/>
        <a:p>
          <a:endParaRPr lang="en-US"/>
        </a:p>
      </dgm:t>
    </dgm:pt>
    <dgm:pt modelId="{6733E3A7-9EE4-4EFF-B65C-61E0B126E302}">
      <dgm:prSet phldrT="[Text]"/>
      <dgm:spPr>
        <a:solidFill>
          <a:srgbClr val="0085B3"/>
        </a:solidFill>
      </dgm:spPr>
      <dgm:t>
        <a:bodyPr/>
        <a:lstStyle/>
        <a:p>
          <a:r>
            <a:rPr lang="en-US" noProof="0"/>
            <a:t>DevOps module</a:t>
          </a:r>
        </a:p>
      </dgm:t>
    </dgm:pt>
    <dgm:pt modelId="{3D98FF0D-B7EB-42FA-8A0C-F97A740C5CC2}" type="parTrans" cxnId="{C4B3FED4-3336-4139-911B-D057D16A48F5}">
      <dgm:prSet/>
      <dgm:spPr/>
      <dgm:t>
        <a:bodyPr/>
        <a:lstStyle/>
        <a:p>
          <a:endParaRPr lang="en-US"/>
        </a:p>
      </dgm:t>
    </dgm:pt>
    <dgm:pt modelId="{C64997DC-0FAE-46D2-807A-F0C151BFA135}" type="sibTrans" cxnId="{C4B3FED4-3336-4139-911B-D057D16A48F5}">
      <dgm:prSet/>
      <dgm:spPr/>
      <dgm:t>
        <a:bodyPr/>
        <a:lstStyle/>
        <a:p>
          <a:endParaRPr lang="en-US"/>
        </a:p>
      </dgm:t>
    </dgm:pt>
    <dgm:pt modelId="{9A65ADEB-F1B5-411F-B9AC-B64E8E60B070}">
      <dgm:prSet phldrT="[Text]"/>
      <dgm:spPr>
        <a:solidFill>
          <a:srgbClr val="0085B3"/>
        </a:solidFill>
      </dgm:spPr>
      <dgm:t>
        <a:bodyPr/>
        <a:lstStyle/>
        <a:p>
          <a:r>
            <a:rPr lang="en-US" noProof="0" dirty="0"/>
            <a:t>Test core module</a:t>
          </a:r>
        </a:p>
      </dgm:t>
    </dgm:pt>
    <dgm:pt modelId="{124EE3FC-3289-4868-83FD-BB361276B47E}" type="parTrans" cxnId="{6933AB0D-D526-4683-90E6-DBCAD5B13CA0}">
      <dgm:prSet/>
      <dgm:spPr/>
      <dgm:t>
        <a:bodyPr/>
        <a:lstStyle/>
        <a:p>
          <a:endParaRPr lang="en-US"/>
        </a:p>
      </dgm:t>
    </dgm:pt>
    <dgm:pt modelId="{80E8A97E-4D14-4268-B043-8933A19483DA}" type="sibTrans" cxnId="{6933AB0D-D526-4683-90E6-DBCAD5B13CA0}">
      <dgm:prSet/>
      <dgm:spPr/>
      <dgm:t>
        <a:bodyPr/>
        <a:lstStyle/>
        <a:p>
          <a:endParaRPr lang="en-US"/>
        </a:p>
      </dgm:t>
    </dgm:pt>
    <dgm:pt modelId="{2B2119DE-9C5F-42BD-90CA-B1F7EF735AF4}" type="pres">
      <dgm:prSet presAssocID="{B9C32B05-62EA-407A-B21C-2310C7945705}" presName="Name0" presStyleCnt="0">
        <dgm:presLayoutVars>
          <dgm:chPref val="1"/>
          <dgm:dir/>
          <dgm:animOne val="branch"/>
          <dgm:animLvl val="lvl"/>
          <dgm:resizeHandles/>
        </dgm:presLayoutVars>
      </dgm:prSet>
      <dgm:spPr/>
    </dgm:pt>
    <dgm:pt modelId="{7B9E2D6A-8969-4EEC-85C2-615B86E0B196}" type="pres">
      <dgm:prSet presAssocID="{42D71409-67F9-455C-8C6D-716D284AAA6B}" presName="vertOne" presStyleCnt="0"/>
      <dgm:spPr/>
    </dgm:pt>
    <dgm:pt modelId="{034D588B-2C5E-413E-8FB3-A45A598FE77E}" type="pres">
      <dgm:prSet presAssocID="{42D71409-67F9-455C-8C6D-716D284AAA6B}" presName="txOne" presStyleLbl="node0" presStyleIdx="0" presStyleCnt="3">
        <dgm:presLayoutVars>
          <dgm:chPref val="3"/>
        </dgm:presLayoutVars>
      </dgm:prSet>
      <dgm:spPr/>
    </dgm:pt>
    <dgm:pt modelId="{155C8750-CD3F-4EED-8869-852B83F3E2B4}" type="pres">
      <dgm:prSet presAssocID="{42D71409-67F9-455C-8C6D-716D284AAA6B}" presName="parTransOne" presStyleCnt="0"/>
      <dgm:spPr/>
    </dgm:pt>
    <dgm:pt modelId="{782F8E29-E0AF-4190-B2CF-FA75DA3E0DD3}" type="pres">
      <dgm:prSet presAssocID="{42D71409-67F9-455C-8C6D-716D284AAA6B}" presName="horzOne" presStyleCnt="0"/>
      <dgm:spPr/>
    </dgm:pt>
    <dgm:pt modelId="{DA72A51A-2648-42DA-A6F5-1368068F74F5}" type="pres">
      <dgm:prSet presAssocID="{8E346F4D-76A2-462D-9B44-3650FB2B405C}" presName="vertTwo" presStyleCnt="0"/>
      <dgm:spPr/>
    </dgm:pt>
    <dgm:pt modelId="{CDB456C7-FEB2-4189-8DB4-859E0B913BE7}" type="pres">
      <dgm:prSet presAssocID="{8E346F4D-76A2-462D-9B44-3650FB2B405C}" presName="txTwo" presStyleLbl="node2" presStyleIdx="0" presStyleCnt="2" custScaleY="205355" custLinFactX="200000" custLinFactNeighborX="201515" custLinFactNeighborY="1925">
        <dgm:presLayoutVars>
          <dgm:chPref val="3"/>
        </dgm:presLayoutVars>
      </dgm:prSet>
      <dgm:spPr/>
    </dgm:pt>
    <dgm:pt modelId="{665A94F3-AC2E-440A-90D8-6366FA2C472B}" type="pres">
      <dgm:prSet presAssocID="{8E346F4D-76A2-462D-9B44-3650FB2B405C}" presName="horzTwo" presStyleCnt="0"/>
      <dgm:spPr/>
    </dgm:pt>
    <dgm:pt modelId="{E8E6822D-8E60-479F-9744-0822855A4470}" type="pres">
      <dgm:prSet presAssocID="{0F905974-FF65-435B-B2DD-FBC8F1A908F0}" presName="sibSpaceTwo" presStyleCnt="0"/>
      <dgm:spPr/>
    </dgm:pt>
    <dgm:pt modelId="{1DEC18CE-0974-4E7A-AE22-5B53857D08A5}" type="pres">
      <dgm:prSet presAssocID="{09BA98DE-DEC2-4D0D-8490-D3297BBF0088}" presName="vertTwo" presStyleCnt="0"/>
      <dgm:spPr/>
    </dgm:pt>
    <dgm:pt modelId="{79946D67-CF20-4533-873C-9747C402A031}" type="pres">
      <dgm:prSet presAssocID="{09BA98DE-DEC2-4D0D-8490-D3297BBF0088}" presName="txTwo" presStyleLbl="node2" presStyleIdx="1" presStyleCnt="2" custScaleX="101726" custLinFactNeighborX="-27838" custLinFactNeighborY="25308">
        <dgm:presLayoutVars>
          <dgm:chPref val="3"/>
        </dgm:presLayoutVars>
      </dgm:prSet>
      <dgm:spPr/>
    </dgm:pt>
    <dgm:pt modelId="{11A9DFF6-0FBF-42E2-AC9E-E9078967B9F6}" type="pres">
      <dgm:prSet presAssocID="{09BA98DE-DEC2-4D0D-8490-D3297BBF0088}" presName="parTransTwo" presStyleCnt="0"/>
      <dgm:spPr/>
    </dgm:pt>
    <dgm:pt modelId="{B536D2A5-09A8-40A9-B9B2-95A40A490E97}" type="pres">
      <dgm:prSet presAssocID="{09BA98DE-DEC2-4D0D-8490-D3297BBF0088}" presName="horzTwo" presStyleCnt="0"/>
      <dgm:spPr/>
    </dgm:pt>
    <dgm:pt modelId="{CC689BD4-6667-4A02-BE0B-05FBA1E9DFEE}" type="pres">
      <dgm:prSet presAssocID="{A7376EC0-5FEA-48A4-B284-B453C867CA4F}" presName="vertThree" presStyleCnt="0"/>
      <dgm:spPr/>
    </dgm:pt>
    <dgm:pt modelId="{7951CDCD-4F97-4CCA-8C56-4992B72B07BB}" type="pres">
      <dgm:prSet presAssocID="{A7376EC0-5FEA-48A4-B284-B453C867CA4F}" presName="txThree" presStyleLbl="node3" presStyleIdx="0" presStyleCnt="3" custScaleX="137055" custLinFactX="-10668" custLinFactNeighborX="-100000" custLinFactNeighborY="8130">
        <dgm:presLayoutVars>
          <dgm:chPref val="3"/>
        </dgm:presLayoutVars>
      </dgm:prSet>
      <dgm:spPr/>
    </dgm:pt>
    <dgm:pt modelId="{5AA5A2CD-9B6E-4706-AD2B-726846A26241}" type="pres">
      <dgm:prSet presAssocID="{A7376EC0-5FEA-48A4-B284-B453C867CA4F}" presName="horzThree" presStyleCnt="0"/>
      <dgm:spPr/>
    </dgm:pt>
    <dgm:pt modelId="{3774BBD5-FDE4-40E1-B05B-37017133E0FA}" type="pres">
      <dgm:prSet presAssocID="{620F1AE9-67A6-43E4-8D4E-A7556D36F8F8}" presName="sibSpaceThree" presStyleCnt="0"/>
      <dgm:spPr/>
    </dgm:pt>
    <dgm:pt modelId="{6F748793-9F52-45C0-BB7D-F70EE9ADCD11}" type="pres">
      <dgm:prSet presAssocID="{589892E1-7E9A-4ED2-9A00-ECF59CD9E4E2}" presName="vertThree" presStyleCnt="0"/>
      <dgm:spPr/>
    </dgm:pt>
    <dgm:pt modelId="{D8A6C93A-917D-4567-B16D-E30EEE8A93BD}" type="pres">
      <dgm:prSet presAssocID="{589892E1-7E9A-4ED2-9A00-ECF59CD9E4E2}" presName="txThree" presStyleLbl="node3" presStyleIdx="1" presStyleCnt="3" custScaleX="139559" custLinFactX="-7099" custLinFactNeighborX="-100000" custLinFactNeighborY="8130">
        <dgm:presLayoutVars>
          <dgm:chPref val="3"/>
        </dgm:presLayoutVars>
      </dgm:prSet>
      <dgm:spPr/>
    </dgm:pt>
    <dgm:pt modelId="{EF0B39D7-3444-41FC-AA5E-204BA04CE20B}" type="pres">
      <dgm:prSet presAssocID="{589892E1-7E9A-4ED2-9A00-ECF59CD9E4E2}" presName="horzThree" presStyleCnt="0"/>
      <dgm:spPr/>
    </dgm:pt>
    <dgm:pt modelId="{0C74B5B8-1BB4-4CC1-B901-4409ED4551A1}" type="pres">
      <dgm:prSet presAssocID="{6E27F27E-66F1-4C1C-AB5B-DE1A342F5B80}" presName="sibSpaceThree" presStyleCnt="0"/>
      <dgm:spPr/>
    </dgm:pt>
    <dgm:pt modelId="{46B34DDF-9C3B-405B-9CAC-1D39BDBC2EEE}" type="pres">
      <dgm:prSet presAssocID="{16B3806B-317F-41B0-ABDF-7267C80EC3B2}" presName="vertThree" presStyleCnt="0"/>
      <dgm:spPr/>
    </dgm:pt>
    <dgm:pt modelId="{9A46057F-5CDA-4B57-BF6D-897D216AF86F}" type="pres">
      <dgm:prSet presAssocID="{16B3806B-317F-41B0-ABDF-7267C80EC3B2}" presName="txThree" presStyleLbl="node3" presStyleIdx="2" presStyleCnt="3" custLinFactX="-3851" custLinFactNeighborX="-100000" custLinFactNeighborY="8339">
        <dgm:presLayoutVars>
          <dgm:chPref val="3"/>
        </dgm:presLayoutVars>
      </dgm:prSet>
      <dgm:spPr/>
    </dgm:pt>
    <dgm:pt modelId="{DBC56214-4432-4434-8518-707CDC63F5BF}" type="pres">
      <dgm:prSet presAssocID="{16B3806B-317F-41B0-ABDF-7267C80EC3B2}" presName="horzThree" presStyleCnt="0"/>
      <dgm:spPr/>
    </dgm:pt>
    <dgm:pt modelId="{38DD3712-FE5D-4944-89FA-AD709564BD3A}" type="pres">
      <dgm:prSet presAssocID="{478B7D3C-9FB4-4BC6-90AC-49960560DECD}" presName="sibSpaceOne" presStyleCnt="0"/>
      <dgm:spPr/>
    </dgm:pt>
    <dgm:pt modelId="{1C4B8FF2-A5B4-46BA-942A-8A19BEE69F70}" type="pres">
      <dgm:prSet presAssocID="{6733E3A7-9EE4-4EFF-B65C-61E0B126E302}" presName="vertOne" presStyleCnt="0"/>
      <dgm:spPr/>
    </dgm:pt>
    <dgm:pt modelId="{1F321622-6935-42D4-AE83-D556256DD586}" type="pres">
      <dgm:prSet presAssocID="{6733E3A7-9EE4-4EFF-B65C-61E0B126E302}" presName="txOne" presStyleLbl="node0" presStyleIdx="1" presStyleCnt="3" custScaleY="315634" custLinFactX="3762" custLinFactNeighborX="100000" custLinFactNeighborY="3199">
        <dgm:presLayoutVars>
          <dgm:chPref val="3"/>
        </dgm:presLayoutVars>
      </dgm:prSet>
      <dgm:spPr/>
    </dgm:pt>
    <dgm:pt modelId="{824137B6-FDCD-4837-BBD2-6FDD09327885}" type="pres">
      <dgm:prSet presAssocID="{6733E3A7-9EE4-4EFF-B65C-61E0B126E302}" presName="horzOne" presStyleCnt="0"/>
      <dgm:spPr/>
    </dgm:pt>
    <dgm:pt modelId="{ECE19E2B-8C42-4059-9124-AF3EDDEFF355}" type="pres">
      <dgm:prSet presAssocID="{C64997DC-0FAE-46D2-807A-F0C151BFA135}" presName="sibSpaceOne" presStyleCnt="0"/>
      <dgm:spPr/>
    </dgm:pt>
    <dgm:pt modelId="{915571E0-40F3-4E75-A71C-E935FB4D94B6}" type="pres">
      <dgm:prSet presAssocID="{9A65ADEB-F1B5-411F-B9AC-B64E8E60B070}" presName="vertOne" presStyleCnt="0"/>
      <dgm:spPr/>
    </dgm:pt>
    <dgm:pt modelId="{AF9421C1-0977-4165-AE01-1E0941FF1DC2}" type="pres">
      <dgm:prSet presAssocID="{9A65ADEB-F1B5-411F-B9AC-B64E8E60B070}" presName="txOne" presStyleLbl="node0" presStyleIdx="2" presStyleCnt="3" custScaleY="314215" custLinFactX="-23206" custLinFactNeighborX="-100000" custLinFactNeighborY="3199">
        <dgm:presLayoutVars>
          <dgm:chPref val="3"/>
        </dgm:presLayoutVars>
      </dgm:prSet>
      <dgm:spPr/>
    </dgm:pt>
    <dgm:pt modelId="{870B6F6E-AE96-4262-9B4A-86C432C82D5E}" type="pres">
      <dgm:prSet presAssocID="{9A65ADEB-F1B5-411F-B9AC-B64E8E60B070}" presName="horzOne" presStyleCnt="0"/>
      <dgm:spPr/>
    </dgm:pt>
  </dgm:ptLst>
  <dgm:cxnLst>
    <dgm:cxn modelId="{1D76C90C-838C-4330-B04F-05BE873D410F}" srcId="{42D71409-67F9-455C-8C6D-716D284AAA6B}" destId="{8E346F4D-76A2-462D-9B44-3650FB2B405C}" srcOrd="0" destOrd="0" parTransId="{3F230114-3CC0-45DF-9870-044520BC28C8}" sibTransId="{0F905974-FF65-435B-B2DD-FBC8F1A908F0}"/>
    <dgm:cxn modelId="{6933AB0D-D526-4683-90E6-DBCAD5B13CA0}" srcId="{B9C32B05-62EA-407A-B21C-2310C7945705}" destId="{9A65ADEB-F1B5-411F-B9AC-B64E8E60B070}" srcOrd="2" destOrd="0" parTransId="{124EE3FC-3289-4868-83FD-BB361276B47E}" sibTransId="{80E8A97E-4D14-4268-B043-8933A19483DA}"/>
    <dgm:cxn modelId="{AC431E10-8495-40FC-AE68-1DE0241390B0}" srcId="{09BA98DE-DEC2-4D0D-8490-D3297BBF0088}" destId="{A7376EC0-5FEA-48A4-B284-B453C867CA4F}" srcOrd="0" destOrd="0" parTransId="{D8387D70-E1F9-4B42-8EE4-B3BED889F64B}" sibTransId="{620F1AE9-67A6-43E4-8D4E-A7556D36F8F8}"/>
    <dgm:cxn modelId="{5A200011-DE1C-4E4A-8F4A-4D5AD08EE3A9}" srcId="{09BA98DE-DEC2-4D0D-8490-D3297BBF0088}" destId="{16B3806B-317F-41B0-ABDF-7267C80EC3B2}" srcOrd="2" destOrd="0" parTransId="{97DC8A9B-CFD6-40D1-A1ED-398BABE06067}" sibTransId="{C1409865-ED18-41BE-9B28-662D81AEEE4F}"/>
    <dgm:cxn modelId="{2AA9C11F-1F1D-428E-801A-47EAA766C99D}" srcId="{B9C32B05-62EA-407A-B21C-2310C7945705}" destId="{42D71409-67F9-455C-8C6D-716D284AAA6B}" srcOrd="0" destOrd="0" parTransId="{51680ED1-AF6E-4B28-AE94-92B0EFB0DF7D}" sibTransId="{478B7D3C-9FB4-4BC6-90AC-49960560DECD}"/>
    <dgm:cxn modelId="{002FC724-4458-4399-95F0-DD0F4F499922}" type="presOf" srcId="{16B3806B-317F-41B0-ABDF-7267C80EC3B2}" destId="{9A46057F-5CDA-4B57-BF6D-897D216AF86F}" srcOrd="0" destOrd="0" presId="urn:microsoft.com/office/officeart/2005/8/layout/architecture"/>
    <dgm:cxn modelId="{3848107F-1EC9-41DA-9709-110B9520907B}" type="presOf" srcId="{9A65ADEB-F1B5-411F-B9AC-B64E8E60B070}" destId="{AF9421C1-0977-4165-AE01-1E0941FF1DC2}" srcOrd="0" destOrd="0" presId="urn:microsoft.com/office/officeart/2005/8/layout/architecture"/>
    <dgm:cxn modelId="{3623D780-5387-46E8-AB13-C4DFDB623A42}" type="presOf" srcId="{589892E1-7E9A-4ED2-9A00-ECF59CD9E4E2}" destId="{D8A6C93A-917D-4567-B16D-E30EEE8A93BD}" srcOrd="0" destOrd="0" presId="urn:microsoft.com/office/officeart/2005/8/layout/architecture"/>
    <dgm:cxn modelId="{B5BB75A2-75EA-45EB-8742-400484136508}" type="presOf" srcId="{42D71409-67F9-455C-8C6D-716D284AAA6B}" destId="{034D588B-2C5E-413E-8FB3-A45A598FE77E}" srcOrd="0" destOrd="0" presId="urn:microsoft.com/office/officeart/2005/8/layout/architecture"/>
    <dgm:cxn modelId="{D68E50A4-4DE3-4F5D-92C6-F68E47329EAA}" srcId="{09BA98DE-DEC2-4D0D-8490-D3297BBF0088}" destId="{589892E1-7E9A-4ED2-9A00-ECF59CD9E4E2}" srcOrd="1" destOrd="0" parTransId="{6298D63F-CF36-4C9A-B1AF-B6EC065B8542}" sibTransId="{6E27F27E-66F1-4C1C-AB5B-DE1A342F5B80}"/>
    <dgm:cxn modelId="{124E45AB-71B7-4AA3-93A4-777C21DB6D38}" type="presOf" srcId="{8E346F4D-76A2-462D-9B44-3650FB2B405C}" destId="{CDB456C7-FEB2-4189-8DB4-859E0B913BE7}" srcOrd="0" destOrd="0" presId="urn:microsoft.com/office/officeart/2005/8/layout/architecture"/>
    <dgm:cxn modelId="{85758AB2-7FA5-4983-B8C3-CF9A18B6A5C4}" type="presOf" srcId="{B9C32B05-62EA-407A-B21C-2310C7945705}" destId="{2B2119DE-9C5F-42BD-90CA-B1F7EF735AF4}" srcOrd="0" destOrd="0" presId="urn:microsoft.com/office/officeart/2005/8/layout/architecture"/>
    <dgm:cxn modelId="{B74A69C1-DB0A-4823-ABB8-FD9F97D1DF87}" srcId="{42D71409-67F9-455C-8C6D-716D284AAA6B}" destId="{09BA98DE-DEC2-4D0D-8490-D3297BBF0088}" srcOrd="1" destOrd="0" parTransId="{8E89657A-9899-4663-8EBD-CE951A955DD5}" sibTransId="{D9604DA3-0B95-413D-AA9C-D75798C0FF52}"/>
    <dgm:cxn modelId="{C9D60DC9-07F2-4CD3-9E00-049CE783ACA8}" type="presOf" srcId="{09BA98DE-DEC2-4D0D-8490-D3297BBF0088}" destId="{79946D67-CF20-4533-873C-9747C402A031}" srcOrd="0" destOrd="0" presId="urn:microsoft.com/office/officeart/2005/8/layout/architecture"/>
    <dgm:cxn modelId="{C4B3FED4-3336-4139-911B-D057D16A48F5}" srcId="{B9C32B05-62EA-407A-B21C-2310C7945705}" destId="{6733E3A7-9EE4-4EFF-B65C-61E0B126E302}" srcOrd="1" destOrd="0" parTransId="{3D98FF0D-B7EB-42FA-8A0C-F97A740C5CC2}" sibTransId="{C64997DC-0FAE-46D2-807A-F0C151BFA135}"/>
    <dgm:cxn modelId="{38F8C9DE-DC6A-4715-8D05-6E0F9F505229}" type="presOf" srcId="{6733E3A7-9EE4-4EFF-B65C-61E0B126E302}" destId="{1F321622-6935-42D4-AE83-D556256DD586}" srcOrd="0" destOrd="0" presId="urn:microsoft.com/office/officeart/2005/8/layout/architecture"/>
    <dgm:cxn modelId="{DC080EEE-C8F8-432A-9B34-FDF0D0788651}" type="presOf" srcId="{A7376EC0-5FEA-48A4-B284-B453C867CA4F}" destId="{7951CDCD-4F97-4CCA-8C56-4992B72B07BB}" srcOrd="0" destOrd="0" presId="urn:microsoft.com/office/officeart/2005/8/layout/architecture"/>
    <dgm:cxn modelId="{588ED00D-4D6E-4088-9E8D-BCCC2424DD94}" type="presParOf" srcId="{2B2119DE-9C5F-42BD-90CA-B1F7EF735AF4}" destId="{7B9E2D6A-8969-4EEC-85C2-615B86E0B196}" srcOrd="0" destOrd="0" presId="urn:microsoft.com/office/officeart/2005/8/layout/architecture"/>
    <dgm:cxn modelId="{C97FA7B9-3909-40BF-B4E7-698253C30DEE}" type="presParOf" srcId="{7B9E2D6A-8969-4EEC-85C2-615B86E0B196}" destId="{034D588B-2C5E-413E-8FB3-A45A598FE77E}" srcOrd="0" destOrd="0" presId="urn:microsoft.com/office/officeart/2005/8/layout/architecture"/>
    <dgm:cxn modelId="{2FDF27A4-2071-4D91-832C-1D0E824C97EE}" type="presParOf" srcId="{7B9E2D6A-8969-4EEC-85C2-615B86E0B196}" destId="{155C8750-CD3F-4EED-8869-852B83F3E2B4}" srcOrd="1" destOrd="0" presId="urn:microsoft.com/office/officeart/2005/8/layout/architecture"/>
    <dgm:cxn modelId="{F7805FE9-C163-464E-B2FD-34C97683CE23}" type="presParOf" srcId="{7B9E2D6A-8969-4EEC-85C2-615B86E0B196}" destId="{782F8E29-E0AF-4190-B2CF-FA75DA3E0DD3}" srcOrd="2" destOrd="0" presId="urn:microsoft.com/office/officeart/2005/8/layout/architecture"/>
    <dgm:cxn modelId="{EAC7ED76-45F9-46D9-B363-0B1ED5A6C101}" type="presParOf" srcId="{782F8E29-E0AF-4190-B2CF-FA75DA3E0DD3}" destId="{DA72A51A-2648-42DA-A6F5-1368068F74F5}" srcOrd="0" destOrd="0" presId="urn:microsoft.com/office/officeart/2005/8/layout/architecture"/>
    <dgm:cxn modelId="{ED9ACF08-EA60-4810-A7D5-8FFDB5F8FEF4}" type="presParOf" srcId="{DA72A51A-2648-42DA-A6F5-1368068F74F5}" destId="{CDB456C7-FEB2-4189-8DB4-859E0B913BE7}" srcOrd="0" destOrd="0" presId="urn:microsoft.com/office/officeart/2005/8/layout/architecture"/>
    <dgm:cxn modelId="{6430F1B7-057D-46F2-B94D-921901844116}" type="presParOf" srcId="{DA72A51A-2648-42DA-A6F5-1368068F74F5}" destId="{665A94F3-AC2E-440A-90D8-6366FA2C472B}" srcOrd="1" destOrd="0" presId="urn:microsoft.com/office/officeart/2005/8/layout/architecture"/>
    <dgm:cxn modelId="{CBF70580-475F-453E-9A5A-AF61C9E75B29}" type="presParOf" srcId="{782F8E29-E0AF-4190-B2CF-FA75DA3E0DD3}" destId="{E8E6822D-8E60-479F-9744-0822855A4470}" srcOrd="1" destOrd="0" presId="urn:microsoft.com/office/officeart/2005/8/layout/architecture"/>
    <dgm:cxn modelId="{8FEBE56A-4162-43B4-B195-1B9FB2C616C3}" type="presParOf" srcId="{782F8E29-E0AF-4190-B2CF-FA75DA3E0DD3}" destId="{1DEC18CE-0974-4E7A-AE22-5B53857D08A5}" srcOrd="2" destOrd="0" presId="urn:microsoft.com/office/officeart/2005/8/layout/architecture"/>
    <dgm:cxn modelId="{C80E0332-E069-4734-8D42-D75A106EDB37}" type="presParOf" srcId="{1DEC18CE-0974-4E7A-AE22-5B53857D08A5}" destId="{79946D67-CF20-4533-873C-9747C402A031}" srcOrd="0" destOrd="0" presId="urn:microsoft.com/office/officeart/2005/8/layout/architecture"/>
    <dgm:cxn modelId="{4A60400B-D40E-4162-A216-C95875A8DDEF}" type="presParOf" srcId="{1DEC18CE-0974-4E7A-AE22-5B53857D08A5}" destId="{11A9DFF6-0FBF-42E2-AC9E-E9078967B9F6}" srcOrd="1" destOrd="0" presId="urn:microsoft.com/office/officeart/2005/8/layout/architecture"/>
    <dgm:cxn modelId="{D521B28E-F6F9-4995-A0E4-BAAC36A49F70}" type="presParOf" srcId="{1DEC18CE-0974-4E7A-AE22-5B53857D08A5}" destId="{B536D2A5-09A8-40A9-B9B2-95A40A490E97}" srcOrd="2" destOrd="0" presId="urn:microsoft.com/office/officeart/2005/8/layout/architecture"/>
    <dgm:cxn modelId="{A622562E-592E-402C-857E-8625E8F1BDD3}" type="presParOf" srcId="{B536D2A5-09A8-40A9-B9B2-95A40A490E97}" destId="{CC689BD4-6667-4A02-BE0B-05FBA1E9DFEE}" srcOrd="0" destOrd="0" presId="urn:microsoft.com/office/officeart/2005/8/layout/architecture"/>
    <dgm:cxn modelId="{52D56F2C-5A95-42D2-904E-6F330E57990B}" type="presParOf" srcId="{CC689BD4-6667-4A02-BE0B-05FBA1E9DFEE}" destId="{7951CDCD-4F97-4CCA-8C56-4992B72B07BB}" srcOrd="0" destOrd="0" presId="urn:microsoft.com/office/officeart/2005/8/layout/architecture"/>
    <dgm:cxn modelId="{11BCAA80-CFC8-4841-82A1-BB672751907C}" type="presParOf" srcId="{CC689BD4-6667-4A02-BE0B-05FBA1E9DFEE}" destId="{5AA5A2CD-9B6E-4706-AD2B-726846A26241}" srcOrd="1" destOrd="0" presId="urn:microsoft.com/office/officeart/2005/8/layout/architecture"/>
    <dgm:cxn modelId="{7D9883E2-F95F-454B-8809-BE91834652EE}" type="presParOf" srcId="{B536D2A5-09A8-40A9-B9B2-95A40A490E97}" destId="{3774BBD5-FDE4-40E1-B05B-37017133E0FA}" srcOrd="1" destOrd="0" presId="urn:microsoft.com/office/officeart/2005/8/layout/architecture"/>
    <dgm:cxn modelId="{C16804A8-D2E4-44D5-86AB-4F64C5B6FA22}" type="presParOf" srcId="{B536D2A5-09A8-40A9-B9B2-95A40A490E97}" destId="{6F748793-9F52-45C0-BB7D-F70EE9ADCD11}" srcOrd="2" destOrd="0" presId="urn:microsoft.com/office/officeart/2005/8/layout/architecture"/>
    <dgm:cxn modelId="{D1815D0A-850A-4B3D-9531-BC794754C24A}" type="presParOf" srcId="{6F748793-9F52-45C0-BB7D-F70EE9ADCD11}" destId="{D8A6C93A-917D-4567-B16D-E30EEE8A93BD}" srcOrd="0" destOrd="0" presId="urn:microsoft.com/office/officeart/2005/8/layout/architecture"/>
    <dgm:cxn modelId="{E8833218-0FB4-4556-B6B2-F39CB23A9DA9}" type="presParOf" srcId="{6F748793-9F52-45C0-BB7D-F70EE9ADCD11}" destId="{EF0B39D7-3444-41FC-AA5E-204BA04CE20B}" srcOrd="1" destOrd="0" presId="urn:microsoft.com/office/officeart/2005/8/layout/architecture"/>
    <dgm:cxn modelId="{420D2430-74B1-48CE-BDA0-13B2D1A9EC49}" type="presParOf" srcId="{B536D2A5-09A8-40A9-B9B2-95A40A490E97}" destId="{0C74B5B8-1BB4-4CC1-B901-4409ED4551A1}" srcOrd="3" destOrd="0" presId="urn:microsoft.com/office/officeart/2005/8/layout/architecture"/>
    <dgm:cxn modelId="{2A9FB6BE-ECA8-4E66-B9DF-86BEA700D0CE}" type="presParOf" srcId="{B536D2A5-09A8-40A9-B9B2-95A40A490E97}" destId="{46B34DDF-9C3B-405B-9CAC-1D39BDBC2EEE}" srcOrd="4" destOrd="0" presId="urn:microsoft.com/office/officeart/2005/8/layout/architecture"/>
    <dgm:cxn modelId="{369B2DC3-AB1D-488E-8909-BF02FF476E2C}" type="presParOf" srcId="{46B34DDF-9C3B-405B-9CAC-1D39BDBC2EEE}" destId="{9A46057F-5CDA-4B57-BF6D-897D216AF86F}" srcOrd="0" destOrd="0" presId="urn:microsoft.com/office/officeart/2005/8/layout/architecture"/>
    <dgm:cxn modelId="{112D863C-F6F5-468A-87A3-52921F992089}" type="presParOf" srcId="{46B34DDF-9C3B-405B-9CAC-1D39BDBC2EEE}" destId="{DBC56214-4432-4434-8518-707CDC63F5BF}" srcOrd="1" destOrd="0" presId="urn:microsoft.com/office/officeart/2005/8/layout/architecture"/>
    <dgm:cxn modelId="{0044AE15-1BC1-48E4-9C4B-8C0B9EBC5877}" type="presParOf" srcId="{2B2119DE-9C5F-42BD-90CA-B1F7EF735AF4}" destId="{38DD3712-FE5D-4944-89FA-AD709564BD3A}" srcOrd="1" destOrd="0" presId="urn:microsoft.com/office/officeart/2005/8/layout/architecture"/>
    <dgm:cxn modelId="{BFE25075-50F9-4614-89CC-9FF3EE6181B3}" type="presParOf" srcId="{2B2119DE-9C5F-42BD-90CA-B1F7EF735AF4}" destId="{1C4B8FF2-A5B4-46BA-942A-8A19BEE69F70}" srcOrd="2" destOrd="0" presId="urn:microsoft.com/office/officeart/2005/8/layout/architecture"/>
    <dgm:cxn modelId="{6D28225A-FF24-4581-B1AC-791605E51324}" type="presParOf" srcId="{1C4B8FF2-A5B4-46BA-942A-8A19BEE69F70}" destId="{1F321622-6935-42D4-AE83-D556256DD586}" srcOrd="0" destOrd="0" presId="urn:microsoft.com/office/officeart/2005/8/layout/architecture"/>
    <dgm:cxn modelId="{45186672-D8FA-4311-A3FA-AE333BF3778C}" type="presParOf" srcId="{1C4B8FF2-A5B4-46BA-942A-8A19BEE69F70}" destId="{824137B6-FDCD-4837-BBD2-6FDD09327885}" srcOrd="1" destOrd="0" presId="urn:microsoft.com/office/officeart/2005/8/layout/architecture"/>
    <dgm:cxn modelId="{DC483457-9AB1-406E-9A07-07316D2386AE}" type="presParOf" srcId="{2B2119DE-9C5F-42BD-90CA-B1F7EF735AF4}" destId="{ECE19E2B-8C42-4059-9124-AF3EDDEFF355}" srcOrd="3" destOrd="0" presId="urn:microsoft.com/office/officeart/2005/8/layout/architecture"/>
    <dgm:cxn modelId="{F56D0C17-D924-4CA8-86D6-5F5D5B9652EE}" type="presParOf" srcId="{2B2119DE-9C5F-42BD-90CA-B1F7EF735AF4}" destId="{915571E0-40F3-4E75-A71C-E935FB4D94B6}" srcOrd="4" destOrd="0" presId="urn:microsoft.com/office/officeart/2005/8/layout/architecture"/>
    <dgm:cxn modelId="{4B51DD50-2846-4DC9-AE5B-7D89FFCE37FD}" type="presParOf" srcId="{915571E0-40F3-4E75-A71C-E935FB4D94B6}" destId="{AF9421C1-0977-4165-AE01-1E0941FF1DC2}" srcOrd="0" destOrd="0" presId="urn:microsoft.com/office/officeart/2005/8/layout/architecture"/>
    <dgm:cxn modelId="{1F02656D-0A23-4A49-A9E1-D1AD141D40D8}" type="presParOf" srcId="{915571E0-40F3-4E75-A71C-E935FB4D94B6}" destId="{870B6F6E-AE96-4262-9B4A-86C432C82D5E}" srcOrd="1" destOrd="0" presId="urn:microsoft.com/office/officeart/2005/8/layout/architecture"/>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160D3D4-613A-4519-A481-F89ADD5F7320}" type="doc">
      <dgm:prSet loTypeId="urn:microsoft.com/office/officeart/2005/8/layout/pyramid1" loCatId="pyramid" qsTypeId="urn:microsoft.com/office/officeart/2005/8/quickstyle/3d1" qsCatId="3D" csTypeId="urn:microsoft.com/office/officeart/2005/8/colors/accent5_3" csCatId="accent5" phldr="1"/>
      <dgm:spPr/>
    </dgm:pt>
    <dgm:pt modelId="{F7E37FBC-8099-4DB3-B4F8-DBDE0DCEC1D7}">
      <dgm:prSet phldrT="[Text]" custT="1"/>
      <dgm:spPr>
        <a:solidFill>
          <a:srgbClr val="D23C00"/>
        </a:solidFill>
      </dgm:spPr>
      <dgm:t>
        <a:bodyPr/>
        <a:lstStyle/>
        <a:p>
          <a:br>
            <a:rPr lang="pl-PL" sz="2400" dirty="0"/>
          </a:br>
          <a:r>
            <a:rPr lang="en-US" sz="2400" b="1" dirty="0">
              <a:solidFill>
                <a:schemeClr val="bg1"/>
              </a:solidFill>
            </a:rPr>
            <a:t>UI</a:t>
          </a:r>
        </a:p>
      </dgm:t>
    </dgm:pt>
    <dgm:pt modelId="{4DE24ECE-3EB3-4587-A9D2-7675F7253B81}" type="parTrans" cxnId="{523B1973-54E8-4340-8BEC-4990CC12CCAB}">
      <dgm:prSet/>
      <dgm:spPr/>
      <dgm:t>
        <a:bodyPr/>
        <a:lstStyle/>
        <a:p>
          <a:endParaRPr lang="en-US" sz="3200"/>
        </a:p>
      </dgm:t>
    </dgm:pt>
    <dgm:pt modelId="{A4184C1B-393D-4ED0-B75D-4EBB166314F0}" type="sibTrans" cxnId="{523B1973-54E8-4340-8BEC-4990CC12CCAB}">
      <dgm:prSet/>
      <dgm:spPr/>
      <dgm:t>
        <a:bodyPr/>
        <a:lstStyle/>
        <a:p>
          <a:endParaRPr lang="en-US" sz="3200"/>
        </a:p>
      </dgm:t>
    </dgm:pt>
    <dgm:pt modelId="{6ED7E280-935A-4740-AB58-C0FAE580BFA8}">
      <dgm:prSet phldrT="[Text]" custT="1"/>
      <dgm:spPr>
        <a:solidFill>
          <a:schemeClr val="accent3"/>
        </a:solidFill>
      </dgm:spPr>
      <dgm:t>
        <a:bodyPr/>
        <a:lstStyle/>
        <a:p>
          <a:r>
            <a:rPr lang="en-US" sz="2400" b="1" dirty="0">
              <a:solidFill>
                <a:schemeClr val="bg1"/>
              </a:solidFill>
            </a:rPr>
            <a:t>API</a:t>
          </a:r>
        </a:p>
      </dgm:t>
    </dgm:pt>
    <dgm:pt modelId="{5557C28B-0EA8-4FB7-83D5-63A8425867B0}" type="parTrans" cxnId="{C8800816-4F59-4A4E-935C-FBF3F6068543}">
      <dgm:prSet/>
      <dgm:spPr/>
      <dgm:t>
        <a:bodyPr/>
        <a:lstStyle/>
        <a:p>
          <a:endParaRPr lang="en-US" sz="3200"/>
        </a:p>
      </dgm:t>
    </dgm:pt>
    <dgm:pt modelId="{B82D1D0A-4B79-4939-A9FC-741F1AD7AD1B}" type="sibTrans" cxnId="{C8800816-4F59-4A4E-935C-FBF3F6068543}">
      <dgm:prSet/>
      <dgm:spPr/>
      <dgm:t>
        <a:bodyPr/>
        <a:lstStyle/>
        <a:p>
          <a:endParaRPr lang="en-US" sz="3200"/>
        </a:p>
      </dgm:t>
    </dgm:pt>
    <dgm:pt modelId="{40285531-BAEE-43E6-BBD4-8249575B1878}">
      <dgm:prSet phldrT="[Text]" custT="1"/>
      <dgm:spPr>
        <a:solidFill>
          <a:schemeClr val="accent1"/>
        </a:solidFill>
      </dgm:spPr>
      <dgm:t>
        <a:bodyPr/>
        <a:lstStyle/>
        <a:p>
          <a:r>
            <a:rPr lang="pl-PL" sz="2400" b="1" dirty="0">
              <a:solidFill>
                <a:schemeClr val="bg1"/>
              </a:solidFill>
            </a:rPr>
            <a:t>BACKEND</a:t>
          </a:r>
          <a:endParaRPr lang="en-US" sz="2400" b="1" dirty="0">
            <a:solidFill>
              <a:schemeClr val="bg1"/>
            </a:solidFill>
          </a:endParaRPr>
        </a:p>
      </dgm:t>
    </dgm:pt>
    <dgm:pt modelId="{02C1CD83-DAFB-41CF-8A55-71BDDE805E6F}" type="parTrans" cxnId="{43B32424-97BD-4835-930A-AAF69C57FCAF}">
      <dgm:prSet/>
      <dgm:spPr/>
      <dgm:t>
        <a:bodyPr/>
        <a:lstStyle/>
        <a:p>
          <a:endParaRPr lang="en-US" sz="3200"/>
        </a:p>
      </dgm:t>
    </dgm:pt>
    <dgm:pt modelId="{A3A07BDC-2C6D-43A8-9A05-A9E100E8AB15}" type="sibTrans" cxnId="{43B32424-97BD-4835-930A-AAF69C57FCAF}">
      <dgm:prSet/>
      <dgm:spPr/>
      <dgm:t>
        <a:bodyPr/>
        <a:lstStyle/>
        <a:p>
          <a:endParaRPr lang="en-US" sz="3200"/>
        </a:p>
      </dgm:t>
    </dgm:pt>
    <dgm:pt modelId="{891CA3F0-A4E4-43F8-949C-180B2AB3BCFE}" type="pres">
      <dgm:prSet presAssocID="{6160D3D4-613A-4519-A481-F89ADD5F7320}" presName="Name0" presStyleCnt="0">
        <dgm:presLayoutVars>
          <dgm:dir/>
          <dgm:animLvl val="lvl"/>
          <dgm:resizeHandles val="exact"/>
        </dgm:presLayoutVars>
      </dgm:prSet>
      <dgm:spPr/>
    </dgm:pt>
    <dgm:pt modelId="{24A053E9-ED32-40AA-8B2A-BD33F0C11AE2}" type="pres">
      <dgm:prSet presAssocID="{F7E37FBC-8099-4DB3-B4F8-DBDE0DCEC1D7}" presName="Name8" presStyleCnt="0"/>
      <dgm:spPr/>
    </dgm:pt>
    <dgm:pt modelId="{9BFA4AC6-E825-4477-B889-F9C66C1195B8}" type="pres">
      <dgm:prSet presAssocID="{F7E37FBC-8099-4DB3-B4F8-DBDE0DCEC1D7}" presName="level" presStyleLbl="node1" presStyleIdx="0" presStyleCnt="3" custScaleY="66687" custLinFactNeighborX="502">
        <dgm:presLayoutVars>
          <dgm:chMax val="1"/>
          <dgm:bulletEnabled val="1"/>
        </dgm:presLayoutVars>
      </dgm:prSet>
      <dgm:spPr/>
    </dgm:pt>
    <dgm:pt modelId="{7008F9DC-B4CA-4C47-ACF8-16602824A142}" type="pres">
      <dgm:prSet presAssocID="{F7E37FBC-8099-4DB3-B4F8-DBDE0DCEC1D7}" presName="levelTx" presStyleLbl="revTx" presStyleIdx="0" presStyleCnt="0">
        <dgm:presLayoutVars>
          <dgm:chMax val="1"/>
          <dgm:bulletEnabled val="1"/>
        </dgm:presLayoutVars>
      </dgm:prSet>
      <dgm:spPr/>
    </dgm:pt>
    <dgm:pt modelId="{141F8D72-3F15-4CC5-95F4-F3EA15242490}" type="pres">
      <dgm:prSet presAssocID="{6ED7E280-935A-4740-AB58-C0FAE580BFA8}" presName="Name8" presStyleCnt="0"/>
      <dgm:spPr/>
    </dgm:pt>
    <dgm:pt modelId="{3DF1A04F-9824-4FA2-8E9B-69197A34DB02}" type="pres">
      <dgm:prSet presAssocID="{6ED7E280-935A-4740-AB58-C0FAE580BFA8}" presName="level" presStyleLbl="node1" presStyleIdx="1" presStyleCnt="3" custScaleY="63097" custLinFactNeighborX="524" custLinFactNeighborY="347">
        <dgm:presLayoutVars>
          <dgm:chMax val="1"/>
          <dgm:bulletEnabled val="1"/>
        </dgm:presLayoutVars>
      </dgm:prSet>
      <dgm:spPr/>
    </dgm:pt>
    <dgm:pt modelId="{B615F79F-706C-4309-9FFC-D94774F354E8}" type="pres">
      <dgm:prSet presAssocID="{6ED7E280-935A-4740-AB58-C0FAE580BFA8}" presName="levelTx" presStyleLbl="revTx" presStyleIdx="0" presStyleCnt="0">
        <dgm:presLayoutVars>
          <dgm:chMax val="1"/>
          <dgm:bulletEnabled val="1"/>
        </dgm:presLayoutVars>
      </dgm:prSet>
      <dgm:spPr/>
    </dgm:pt>
    <dgm:pt modelId="{6B315756-5F49-4E5C-B814-8281ACC31042}" type="pres">
      <dgm:prSet presAssocID="{40285531-BAEE-43E6-BBD4-8249575B1878}" presName="Name8" presStyleCnt="0"/>
      <dgm:spPr/>
    </dgm:pt>
    <dgm:pt modelId="{D9074314-C21A-447C-9E4D-59C6F495C412}" type="pres">
      <dgm:prSet presAssocID="{40285531-BAEE-43E6-BBD4-8249575B1878}" presName="level" presStyleLbl="node1" presStyleIdx="2" presStyleCnt="3" custScaleY="64367" custLinFactNeighborY="3926">
        <dgm:presLayoutVars>
          <dgm:chMax val="1"/>
          <dgm:bulletEnabled val="1"/>
        </dgm:presLayoutVars>
      </dgm:prSet>
      <dgm:spPr/>
    </dgm:pt>
    <dgm:pt modelId="{9A3F85C7-0AE1-424E-8646-B4248B01294E}" type="pres">
      <dgm:prSet presAssocID="{40285531-BAEE-43E6-BBD4-8249575B1878}" presName="levelTx" presStyleLbl="revTx" presStyleIdx="0" presStyleCnt="0">
        <dgm:presLayoutVars>
          <dgm:chMax val="1"/>
          <dgm:bulletEnabled val="1"/>
        </dgm:presLayoutVars>
      </dgm:prSet>
      <dgm:spPr/>
    </dgm:pt>
  </dgm:ptLst>
  <dgm:cxnLst>
    <dgm:cxn modelId="{C8800816-4F59-4A4E-935C-FBF3F6068543}" srcId="{6160D3D4-613A-4519-A481-F89ADD5F7320}" destId="{6ED7E280-935A-4740-AB58-C0FAE580BFA8}" srcOrd="1" destOrd="0" parTransId="{5557C28B-0EA8-4FB7-83D5-63A8425867B0}" sibTransId="{B82D1D0A-4B79-4939-A9FC-741F1AD7AD1B}"/>
    <dgm:cxn modelId="{43B32424-97BD-4835-930A-AAF69C57FCAF}" srcId="{6160D3D4-613A-4519-A481-F89ADD5F7320}" destId="{40285531-BAEE-43E6-BBD4-8249575B1878}" srcOrd="2" destOrd="0" parTransId="{02C1CD83-DAFB-41CF-8A55-71BDDE805E6F}" sibTransId="{A3A07BDC-2C6D-43A8-9A05-A9E100E8AB15}"/>
    <dgm:cxn modelId="{4EA2C925-908F-4C27-A9F3-5C76AEE51B61}" type="presOf" srcId="{6160D3D4-613A-4519-A481-F89ADD5F7320}" destId="{891CA3F0-A4E4-43F8-949C-180B2AB3BCFE}" srcOrd="0" destOrd="0" presId="urn:microsoft.com/office/officeart/2005/8/layout/pyramid1"/>
    <dgm:cxn modelId="{A769AD2B-715C-43AE-B436-5B0C72192B8D}" type="presOf" srcId="{6ED7E280-935A-4740-AB58-C0FAE580BFA8}" destId="{B615F79F-706C-4309-9FFC-D94774F354E8}" srcOrd="1" destOrd="0" presId="urn:microsoft.com/office/officeart/2005/8/layout/pyramid1"/>
    <dgm:cxn modelId="{9A71CE3F-A6D5-4FFD-A4D8-D2BFE9FE0B27}" type="presOf" srcId="{F7E37FBC-8099-4DB3-B4F8-DBDE0DCEC1D7}" destId="{9BFA4AC6-E825-4477-B889-F9C66C1195B8}" srcOrd="0" destOrd="0" presId="urn:microsoft.com/office/officeart/2005/8/layout/pyramid1"/>
    <dgm:cxn modelId="{8B46DA40-4381-43BD-8721-1A1FA3A4F438}" type="presOf" srcId="{40285531-BAEE-43E6-BBD4-8249575B1878}" destId="{D9074314-C21A-447C-9E4D-59C6F495C412}" srcOrd="0" destOrd="0" presId="urn:microsoft.com/office/officeart/2005/8/layout/pyramid1"/>
    <dgm:cxn modelId="{B80BF05C-8BA1-4215-BC15-3C60460F2903}" type="presOf" srcId="{40285531-BAEE-43E6-BBD4-8249575B1878}" destId="{9A3F85C7-0AE1-424E-8646-B4248B01294E}" srcOrd="1" destOrd="0" presId="urn:microsoft.com/office/officeart/2005/8/layout/pyramid1"/>
    <dgm:cxn modelId="{523B1973-54E8-4340-8BEC-4990CC12CCAB}" srcId="{6160D3D4-613A-4519-A481-F89ADD5F7320}" destId="{F7E37FBC-8099-4DB3-B4F8-DBDE0DCEC1D7}" srcOrd="0" destOrd="0" parTransId="{4DE24ECE-3EB3-4587-A9D2-7675F7253B81}" sibTransId="{A4184C1B-393D-4ED0-B75D-4EBB166314F0}"/>
    <dgm:cxn modelId="{4661BB91-236C-451F-8003-F0C9E1F6CF49}" type="presOf" srcId="{6ED7E280-935A-4740-AB58-C0FAE580BFA8}" destId="{3DF1A04F-9824-4FA2-8E9B-69197A34DB02}" srcOrd="0" destOrd="0" presId="urn:microsoft.com/office/officeart/2005/8/layout/pyramid1"/>
    <dgm:cxn modelId="{0C7EAAB3-726B-4E86-8F9A-407ABD76C817}" type="presOf" srcId="{F7E37FBC-8099-4DB3-B4F8-DBDE0DCEC1D7}" destId="{7008F9DC-B4CA-4C47-ACF8-16602824A142}" srcOrd="1" destOrd="0" presId="urn:microsoft.com/office/officeart/2005/8/layout/pyramid1"/>
    <dgm:cxn modelId="{DB16B996-9949-4B46-AF90-8C6961794919}" type="presParOf" srcId="{891CA3F0-A4E4-43F8-949C-180B2AB3BCFE}" destId="{24A053E9-ED32-40AA-8B2A-BD33F0C11AE2}" srcOrd="0" destOrd="0" presId="urn:microsoft.com/office/officeart/2005/8/layout/pyramid1"/>
    <dgm:cxn modelId="{94FA46C1-DEE7-4365-A5F2-E6357A3A6940}" type="presParOf" srcId="{24A053E9-ED32-40AA-8B2A-BD33F0C11AE2}" destId="{9BFA4AC6-E825-4477-B889-F9C66C1195B8}" srcOrd="0" destOrd="0" presId="urn:microsoft.com/office/officeart/2005/8/layout/pyramid1"/>
    <dgm:cxn modelId="{BA6AB8EA-F657-46EE-AFD4-5D01DFD016BD}" type="presParOf" srcId="{24A053E9-ED32-40AA-8B2A-BD33F0C11AE2}" destId="{7008F9DC-B4CA-4C47-ACF8-16602824A142}" srcOrd="1" destOrd="0" presId="urn:microsoft.com/office/officeart/2005/8/layout/pyramid1"/>
    <dgm:cxn modelId="{6516AEF7-DDC5-4BCE-9794-1906551092AB}" type="presParOf" srcId="{891CA3F0-A4E4-43F8-949C-180B2AB3BCFE}" destId="{141F8D72-3F15-4CC5-95F4-F3EA15242490}" srcOrd="1" destOrd="0" presId="urn:microsoft.com/office/officeart/2005/8/layout/pyramid1"/>
    <dgm:cxn modelId="{E16A9FBB-F2CF-4373-A8EB-6731B5D42307}" type="presParOf" srcId="{141F8D72-3F15-4CC5-95F4-F3EA15242490}" destId="{3DF1A04F-9824-4FA2-8E9B-69197A34DB02}" srcOrd="0" destOrd="0" presId="urn:microsoft.com/office/officeart/2005/8/layout/pyramid1"/>
    <dgm:cxn modelId="{9322B9AB-48D4-452F-BAB1-718065BF448A}" type="presParOf" srcId="{141F8D72-3F15-4CC5-95F4-F3EA15242490}" destId="{B615F79F-706C-4309-9FFC-D94774F354E8}" srcOrd="1" destOrd="0" presId="urn:microsoft.com/office/officeart/2005/8/layout/pyramid1"/>
    <dgm:cxn modelId="{45532CB4-A93A-4001-8F63-681FC0807BBE}" type="presParOf" srcId="{891CA3F0-A4E4-43F8-949C-180B2AB3BCFE}" destId="{6B315756-5F49-4E5C-B814-8281ACC31042}" srcOrd="2" destOrd="0" presId="urn:microsoft.com/office/officeart/2005/8/layout/pyramid1"/>
    <dgm:cxn modelId="{BB806D34-3E32-4DFF-997C-490B1E51A3D7}" type="presParOf" srcId="{6B315756-5F49-4E5C-B814-8281ACC31042}" destId="{D9074314-C21A-447C-9E4D-59C6F495C412}" srcOrd="0" destOrd="0" presId="urn:microsoft.com/office/officeart/2005/8/layout/pyramid1"/>
    <dgm:cxn modelId="{3B9DE464-D075-4F72-9EB2-C94FCDD5B3E5}" type="presParOf" srcId="{6B315756-5F49-4E5C-B814-8281ACC31042}" destId="{9A3F85C7-0AE1-424E-8646-B4248B01294E}" srcOrd="1" destOrd="0" presId="urn:microsoft.com/office/officeart/2005/8/layout/pyramid1"/>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9C32B05-62EA-407A-B21C-2310C7945705}" type="doc">
      <dgm:prSet loTypeId="urn:microsoft.com/office/officeart/2008/layout/AlternatingHexagons" loCatId="list" qsTypeId="urn:microsoft.com/office/officeart/2005/8/quickstyle/simple5" qsCatId="simple" csTypeId="urn:microsoft.com/office/officeart/2005/8/colors/colorful2" csCatId="colorful" phldr="1"/>
      <dgm:spPr/>
      <dgm:t>
        <a:bodyPr/>
        <a:lstStyle/>
        <a:p>
          <a:endParaRPr lang="en-US"/>
        </a:p>
      </dgm:t>
    </dgm:pt>
    <dgm:pt modelId="{42D71409-67F9-455C-8C6D-716D284AAA6B}">
      <dgm:prSet phldrT="[Text]"/>
      <dgm:spPr>
        <a:solidFill>
          <a:schemeClr val="accent1"/>
        </a:solidFill>
      </dgm:spPr>
      <dgm:t>
        <a:bodyPr/>
        <a:lstStyle/>
        <a:p>
          <a:r>
            <a:rPr lang="en-US" b="1" noProof="0" dirty="0"/>
            <a:t> switch ON quality</a:t>
          </a:r>
        </a:p>
      </dgm:t>
    </dgm:pt>
    <dgm:pt modelId="{51680ED1-AF6E-4B28-AE94-92B0EFB0DF7D}" type="parTrans" cxnId="{2AA9C11F-1F1D-428E-801A-47EAA766C99D}">
      <dgm:prSet/>
      <dgm:spPr/>
      <dgm:t>
        <a:bodyPr/>
        <a:lstStyle/>
        <a:p>
          <a:endParaRPr lang="en-US"/>
        </a:p>
      </dgm:t>
    </dgm:pt>
    <dgm:pt modelId="{478B7D3C-9FB4-4BC6-90AC-49960560DECD}" type="sibTrans" cxnId="{2AA9C11F-1F1D-428E-801A-47EAA766C99D}">
      <dgm:prSet custT="1"/>
      <dgm:spPr>
        <a:solidFill>
          <a:srgbClr val="002060"/>
        </a:solidFill>
      </dgm:spPr>
      <dgm:t>
        <a:bodyPr/>
        <a:lstStyle/>
        <a:p>
          <a:r>
            <a:rPr lang="de-DE" sz="2400" dirty="0" err="1"/>
            <a:t>faster</a:t>
          </a:r>
          <a:endParaRPr lang="en-US" sz="2800" dirty="0"/>
        </a:p>
      </dgm:t>
    </dgm:pt>
    <dgm:pt modelId="{F66099B6-DBBD-4AB0-82D2-877B80F846F7}">
      <dgm:prSet phldrT="[Text]"/>
      <dgm:spPr>
        <a:solidFill>
          <a:schemeClr val="accent1"/>
        </a:solidFill>
      </dgm:spPr>
      <dgm:t>
        <a:bodyPr/>
        <a:lstStyle/>
        <a:p>
          <a:r>
            <a:rPr lang="en-US" b="1" noProof="0" dirty="0"/>
            <a:t>One solution to fit all</a:t>
          </a:r>
        </a:p>
      </dgm:t>
    </dgm:pt>
    <dgm:pt modelId="{B09C8BFB-F41C-4AC4-AB94-F216E3081C2D}" type="parTrans" cxnId="{B4F3EA32-CE64-4A92-9BAE-BC57E5392B05}">
      <dgm:prSet/>
      <dgm:spPr/>
      <dgm:t>
        <a:bodyPr/>
        <a:lstStyle/>
        <a:p>
          <a:endParaRPr lang="en-US"/>
        </a:p>
      </dgm:t>
    </dgm:pt>
    <dgm:pt modelId="{BC531B32-9B0E-482E-BF91-65C61F17168D}" type="sibTrans" cxnId="{B4F3EA32-CE64-4A92-9BAE-BC57E5392B05}">
      <dgm:prSet custT="1"/>
      <dgm:spPr>
        <a:solidFill>
          <a:srgbClr val="002060"/>
        </a:solidFill>
      </dgm:spPr>
      <dgm:t>
        <a:bodyPr/>
        <a:lstStyle/>
        <a:p>
          <a:r>
            <a:rPr lang="de-DE" sz="2400" dirty="0" err="1"/>
            <a:t>better</a:t>
          </a:r>
          <a:endParaRPr lang="en-US" sz="2400" dirty="0"/>
        </a:p>
      </dgm:t>
    </dgm:pt>
    <dgm:pt modelId="{EE62A4F6-4AC4-435B-990E-81A71CE8CAC7}">
      <dgm:prSet phldrT="[Text]"/>
      <dgm:spPr>
        <a:solidFill>
          <a:schemeClr val="accent1"/>
        </a:solidFill>
      </dgm:spPr>
      <dgm:t>
        <a:bodyPr/>
        <a:lstStyle/>
        <a:p>
          <a:r>
            <a:rPr lang="en-US" b="1" noProof="0" dirty="0"/>
            <a:t>break team silos </a:t>
          </a:r>
        </a:p>
      </dgm:t>
    </dgm:pt>
    <dgm:pt modelId="{F287B947-7343-4FA2-B288-B23A59FFAE31}" type="parTrans" cxnId="{3A2CECA6-0C5B-46BB-B7C6-7D37E9D210BD}">
      <dgm:prSet/>
      <dgm:spPr/>
      <dgm:t>
        <a:bodyPr/>
        <a:lstStyle/>
        <a:p>
          <a:endParaRPr lang="en-US"/>
        </a:p>
      </dgm:t>
    </dgm:pt>
    <dgm:pt modelId="{389F9A93-0231-4877-8C41-5D5B8DD7AAC0}" type="sibTrans" cxnId="{3A2CECA6-0C5B-46BB-B7C6-7D37E9D210BD}">
      <dgm:prSet/>
      <dgm:spPr>
        <a:solidFill>
          <a:srgbClr val="002060"/>
        </a:solidFill>
      </dgm:spPr>
      <dgm:t>
        <a:bodyPr/>
        <a:lstStyle/>
        <a:p>
          <a:r>
            <a:rPr lang="de-DE" dirty="0" err="1"/>
            <a:t>already</a:t>
          </a:r>
          <a:r>
            <a:rPr lang="de-DE" dirty="0"/>
            <a:t> </a:t>
          </a:r>
          <a:r>
            <a:rPr lang="de-DE" dirty="0" err="1"/>
            <a:t>here</a:t>
          </a:r>
          <a:endParaRPr lang="en-US" dirty="0"/>
        </a:p>
      </dgm:t>
    </dgm:pt>
    <dgm:pt modelId="{8BE07AC0-1B92-45C8-9622-1773B6DCDB11}" type="pres">
      <dgm:prSet presAssocID="{B9C32B05-62EA-407A-B21C-2310C7945705}" presName="Name0" presStyleCnt="0">
        <dgm:presLayoutVars>
          <dgm:chMax/>
          <dgm:chPref/>
          <dgm:dir/>
          <dgm:animLvl val="lvl"/>
        </dgm:presLayoutVars>
      </dgm:prSet>
      <dgm:spPr/>
    </dgm:pt>
    <dgm:pt modelId="{B924C370-3F22-4AE6-91C9-F6B63F8EA950}" type="pres">
      <dgm:prSet presAssocID="{42D71409-67F9-455C-8C6D-716D284AAA6B}" presName="composite" presStyleCnt="0"/>
      <dgm:spPr/>
    </dgm:pt>
    <dgm:pt modelId="{1F2EF0EB-B252-4BC3-A06F-72AA30BF178E}" type="pres">
      <dgm:prSet presAssocID="{42D71409-67F9-455C-8C6D-716D284AAA6B}" presName="Parent1" presStyleLbl="node1" presStyleIdx="0" presStyleCnt="6">
        <dgm:presLayoutVars>
          <dgm:chMax val="1"/>
          <dgm:chPref val="1"/>
          <dgm:bulletEnabled val="1"/>
        </dgm:presLayoutVars>
      </dgm:prSet>
      <dgm:spPr/>
    </dgm:pt>
    <dgm:pt modelId="{2C84F8A6-9F54-4DED-BEC7-410A64D8472B}" type="pres">
      <dgm:prSet presAssocID="{42D71409-67F9-455C-8C6D-716D284AAA6B}" presName="Childtext1" presStyleLbl="revTx" presStyleIdx="0" presStyleCnt="3">
        <dgm:presLayoutVars>
          <dgm:chMax val="0"/>
          <dgm:chPref val="0"/>
          <dgm:bulletEnabled val="1"/>
        </dgm:presLayoutVars>
      </dgm:prSet>
      <dgm:spPr/>
    </dgm:pt>
    <dgm:pt modelId="{85D68C15-04EB-4B48-A472-90B73746A67B}" type="pres">
      <dgm:prSet presAssocID="{42D71409-67F9-455C-8C6D-716D284AAA6B}" presName="BalanceSpacing" presStyleCnt="0"/>
      <dgm:spPr/>
    </dgm:pt>
    <dgm:pt modelId="{E252F3E6-4F2B-458B-B28B-F06E6E04744E}" type="pres">
      <dgm:prSet presAssocID="{42D71409-67F9-455C-8C6D-716D284AAA6B}" presName="BalanceSpacing1" presStyleCnt="0"/>
      <dgm:spPr/>
    </dgm:pt>
    <dgm:pt modelId="{AF9D1B28-55D2-4661-9B48-D46DD7C6F172}" type="pres">
      <dgm:prSet presAssocID="{478B7D3C-9FB4-4BC6-90AC-49960560DECD}" presName="Accent1Text" presStyleLbl="node1" presStyleIdx="1" presStyleCnt="6"/>
      <dgm:spPr/>
    </dgm:pt>
    <dgm:pt modelId="{C7C4B145-67F5-4B82-B73F-A039D364D3D0}" type="pres">
      <dgm:prSet presAssocID="{478B7D3C-9FB4-4BC6-90AC-49960560DECD}" presName="spaceBetweenRectangles" presStyleCnt="0"/>
      <dgm:spPr/>
    </dgm:pt>
    <dgm:pt modelId="{8A8D0D2A-B22B-4B00-8688-0B1A8A8C846F}" type="pres">
      <dgm:prSet presAssocID="{F66099B6-DBBD-4AB0-82D2-877B80F846F7}" presName="composite" presStyleCnt="0"/>
      <dgm:spPr/>
    </dgm:pt>
    <dgm:pt modelId="{0E654833-B3D7-4466-92A7-52D61721734B}" type="pres">
      <dgm:prSet presAssocID="{F66099B6-DBBD-4AB0-82D2-877B80F846F7}" presName="Parent1" presStyleLbl="node1" presStyleIdx="2" presStyleCnt="6">
        <dgm:presLayoutVars>
          <dgm:chMax val="1"/>
          <dgm:chPref val="1"/>
          <dgm:bulletEnabled val="1"/>
        </dgm:presLayoutVars>
      </dgm:prSet>
      <dgm:spPr/>
    </dgm:pt>
    <dgm:pt modelId="{A63FCDCD-9300-424B-B5F3-2490EC955C86}" type="pres">
      <dgm:prSet presAssocID="{F66099B6-DBBD-4AB0-82D2-877B80F846F7}" presName="Childtext1" presStyleLbl="revTx" presStyleIdx="1" presStyleCnt="3">
        <dgm:presLayoutVars>
          <dgm:chMax val="0"/>
          <dgm:chPref val="0"/>
          <dgm:bulletEnabled val="1"/>
        </dgm:presLayoutVars>
      </dgm:prSet>
      <dgm:spPr/>
    </dgm:pt>
    <dgm:pt modelId="{43240BA0-AF47-4589-A789-357B26C50FF8}" type="pres">
      <dgm:prSet presAssocID="{F66099B6-DBBD-4AB0-82D2-877B80F846F7}" presName="BalanceSpacing" presStyleCnt="0"/>
      <dgm:spPr/>
    </dgm:pt>
    <dgm:pt modelId="{AC2F0254-3147-4360-97F3-BE099343FD41}" type="pres">
      <dgm:prSet presAssocID="{F66099B6-DBBD-4AB0-82D2-877B80F846F7}" presName="BalanceSpacing1" presStyleCnt="0"/>
      <dgm:spPr/>
    </dgm:pt>
    <dgm:pt modelId="{9A83753A-2CBC-46D5-A237-7CD32146492C}" type="pres">
      <dgm:prSet presAssocID="{BC531B32-9B0E-482E-BF91-65C61F17168D}" presName="Accent1Text" presStyleLbl="node1" presStyleIdx="3" presStyleCnt="6"/>
      <dgm:spPr/>
    </dgm:pt>
    <dgm:pt modelId="{787A8707-6804-482C-AFBE-C348B9168B4A}" type="pres">
      <dgm:prSet presAssocID="{BC531B32-9B0E-482E-BF91-65C61F17168D}" presName="spaceBetweenRectangles" presStyleCnt="0"/>
      <dgm:spPr/>
    </dgm:pt>
    <dgm:pt modelId="{7A6A520D-7931-486E-B148-A6B0B83367A9}" type="pres">
      <dgm:prSet presAssocID="{EE62A4F6-4AC4-435B-990E-81A71CE8CAC7}" presName="composite" presStyleCnt="0"/>
      <dgm:spPr/>
    </dgm:pt>
    <dgm:pt modelId="{D2E1E186-8C78-4977-9223-FD67ACF0AAFF}" type="pres">
      <dgm:prSet presAssocID="{EE62A4F6-4AC4-435B-990E-81A71CE8CAC7}" presName="Parent1" presStyleLbl="node1" presStyleIdx="4" presStyleCnt="6">
        <dgm:presLayoutVars>
          <dgm:chMax val="1"/>
          <dgm:chPref val="1"/>
          <dgm:bulletEnabled val="1"/>
        </dgm:presLayoutVars>
      </dgm:prSet>
      <dgm:spPr/>
    </dgm:pt>
    <dgm:pt modelId="{89B2CB3C-27CC-44EB-BAAE-8724FF87BCA9}" type="pres">
      <dgm:prSet presAssocID="{EE62A4F6-4AC4-435B-990E-81A71CE8CAC7}" presName="Childtext1" presStyleLbl="revTx" presStyleIdx="2" presStyleCnt="3">
        <dgm:presLayoutVars>
          <dgm:chMax val="0"/>
          <dgm:chPref val="0"/>
          <dgm:bulletEnabled val="1"/>
        </dgm:presLayoutVars>
      </dgm:prSet>
      <dgm:spPr/>
    </dgm:pt>
    <dgm:pt modelId="{7D3E8CAB-0C66-44B4-BED1-BBC4315DC3AE}" type="pres">
      <dgm:prSet presAssocID="{EE62A4F6-4AC4-435B-990E-81A71CE8CAC7}" presName="BalanceSpacing" presStyleCnt="0"/>
      <dgm:spPr/>
    </dgm:pt>
    <dgm:pt modelId="{DD0EC311-C053-408A-B696-5728E695C95B}" type="pres">
      <dgm:prSet presAssocID="{EE62A4F6-4AC4-435B-990E-81A71CE8CAC7}" presName="BalanceSpacing1" presStyleCnt="0"/>
      <dgm:spPr/>
    </dgm:pt>
    <dgm:pt modelId="{9FF7C39B-A2FA-439F-90BC-D1F836A75373}" type="pres">
      <dgm:prSet presAssocID="{389F9A93-0231-4877-8C41-5D5B8DD7AAC0}" presName="Accent1Text" presStyleLbl="node1" presStyleIdx="5" presStyleCnt="6"/>
      <dgm:spPr/>
    </dgm:pt>
  </dgm:ptLst>
  <dgm:cxnLst>
    <dgm:cxn modelId="{D1065508-AC6F-48DC-BF91-337D1624A18A}" type="presOf" srcId="{B9C32B05-62EA-407A-B21C-2310C7945705}" destId="{8BE07AC0-1B92-45C8-9622-1773B6DCDB11}" srcOrd="0" destOrd="0" presId="urn:microsoft.com/office/officeart/2008/layout/AlternatingHexagons"/>
    <dgm:cxn modelId="{2AA9C11F-1F1D-428E-801A-47EAA766C99D}" srcId="{B9C32B05-62EA-407A-B21C-2310C7945705}" destId="{42D71409-67F9-455C-8C6D-716D284AAA6B}" srcOrd="0" destOrd="0" parTransId="{51680ED1-AF6E-4B28-AE94-92B0EFB0DF7D}" sibTransId="{478B7D3C-9FB4-4BC6-90AC-49960560DECD}"/>
    <dgm:cxn modelId="{B4F3EA32-CE64-4A92-9BAE-BC57E5392B05}" srcId="{B9C32B05-62EA-407A-B21C-2310C7945705}" destId="{F66099B6-DBBD-4AB0-82D2-877B80F846F7}" srcOrd="1" destOrd="0" parTransId="{B09C8BFB-F41C-4AC4-AB94-F216E3081C2D}" sibTransId="{BC531B32-9B0E-482E-BF91-65C61F17168D}"/>
    <dgm:cxn modelId="{B40E0240-A845-44CB-AFB4-B4E79392FD0F}" type="presOf" srcId="{478B7D3C-9FB4-4BC6-90AC-49960560DECD}" destId="{AF9D1B28-55D2-4661-9B48-D46DD7C6F172}" srcOrd="0" destOrd="0" presId="urn:microsoft.com/office/officeart/2008/layout/AlternatingHexagons"/>
    <dgm:cxn modelId="{0E8A0D41-9A70-41F0-A70F-51A10A51013A}" type="presOf" srcId="{389F9A93-0231-4877-8C41-5D5B8DD7AAC0}" destId="{9FF7C39B-A2FA-439F-90BC-D1F836A75373}" srcOrd="0" destOrd="0" presId="urn:microsoft.com/office/officeart/2008/layout/AlternatingHexagons"/>
    <dgm:cxn modelId="{A3EA0764-10DE-4C15-B4FE-C6B873F646C2}" type="presOf" srcId="{EE62A4F6-4AC4-435B-990E-81A71CE8CAC7}" destId="{D2E1E186-8C78-4977-9223-FD67ACF0AAFF}" srcOrd="0" destOrd="0" presId="urn:microsoft.com/office/officeart/2008/layout/AlternatingHexagons"/>
    <dgm:cxn modelId="{3DF51949-5C6E-41C5-93F8-3AD48C915F96}" type="presOf" srcId="{F66099B6-DBBD-4AB0-82D2-877B80F846F7}" destId="{0E654833-B3D7-4466-92A7-52D61721734B}" srcOrd="0" destOrd="0" presId="urn:microsoft.com/office/officeart/2008/layout/AlternatingHexagons"/>
    <dgm:cxn modelId="{3A2CECA6-0C5B-46BB-B7C6-7D37E9D210BD}" srcId="{B9C32B05-62EA-407A-B21C-2310C7945705}" destId="{EE62A4F6-4AC4-435B-990E-81A71CE8CAC7}" srcOrd="2" destOrd="0" parTransId="{F287B947-7343-4FA2-B288-B23A59FFAE31}" sibTransId="{389F9A93-0231-4877-8C41-5D5B8DD7AAC0}"/>
    <dgm:cxn modelId="{98D93BD1-F52B-482E-AB4B-C8BDCCE3E72B}" type="presOf" srcId="{BC531B32-9B0E-482E-BF91-65C61F17168D}" destId="{9A83753A-2CBC-46D5-A237-7CD32146492C}" srcOrd="0" destOrd="0" presId="urn:microsoft.com/office/officeart/2008/layout/AlternatingHexagons"/>
    <dgm:cxn modelId="{13E7F7F8-A54D-4BE3-AB51-7939B1733AC3}" type="presOf" srcId="{42D71409-67F9-455C-8C6D-716D284AAA6B}" destId="{1F2EF0EB-B252-4BC3-A06F-72AA30BF178E}" srcOrd="0" destOrd="0" presId="urn:microsoft.com/office/officeart/2008/layout/AlternatingHexagons"/>
    <dgm:cxn modelId="{FD6FB60C-9506-4626-9352-E3176FD774E5}" type="presParOf" srcId="{8BE07AC0-1B92-45C8-9622-1773B6DCDB11}" destId="{B924C370-3F22-4AE6-91C9-F6B63F8EA950}" srcOrd="0" destOrd="0" presId="urn:microsoft.com/office/officeart/2008/layout/AlternatingHexagons"/>
    <dgm:cxn modelId="{30E609FD-EC19-47A5-90C6-435118CD0608}" type="presParOf" srcId="{B924C370-3F22-4AE6-91C9-F6B63F8EA950}" destId="{1F2EF0EB-B252-4BC3-A06F-72AA30BF178E}" srcOrd="0" destOrd="0" presId="urn:microsoft.com/office/officeart/2008/layout/AlternatingHexagons"/>
    <dgm:cxn modelId="{C68F15E2-761C-4CE6-902B-0A97C34F1931}" type="presParOf" srcId="{B924C370-3F22-4AE6-91C9-F6B63F8EA950}" destId="{2C84F8A6-9F54-4DED-BEC7-410A64D8472B}" srcOrd="1" destOrd="0" presId="urn:microsoft.com/office/officeart/2008/layout/AlternatingHexagons"/>
    <dgm:cxn modelId="{CBC2211A-710E-4142-A43A-FEF6AB17F2BF}" type="presParOf" srcId="{B924C370-3F22-4AE6-91C9-F6B63F8EA950}" destId="{85D68C15-04EB-4B48-A472-90B73746A67B}" srcOrd="2" destOrd="0" presId="urn:microsoft.com/office/officeart/2008/layout/AlternatingHexagons"/>
    <dgm:cxn modelId="{899C1B10-A5BF-4025-B909-76D88BCE1617}" type="presParOf" srcId="{B924C370-3F22-4AE6-91C9-F6B63F8EA950}" destId="{E252F3E6-4F2B-458B-B28B-F06E6E04744E}" srcOrd="3" destOrd="0" presId="urn:microsoft.com/office/officeart/2008/layout/AlternatingHexagons"/>
    <dgm:cxn modelId="{1E608D9E-B4F0-40E9-9628-5A590C2D3AA7}" type="presParOf" srcId="{B924C370-3F22-4AE6-91C9-F6B63F8EA950}" destId="{AF9D1B28-55D2-4661-9B48-D46DD7C6F172}" srcOrd="4" destOrd="0" presId="urn:microsoft.com/office/officeart/2008/layout/AlternatingHexagons"/>
    <dgm:cxn modelId="{240E051A-EE55-44EC-96C1-76435528508A}" type="presParOf" srcId="{8BE07AC0-1B92-45C8-9622-1773B6DCDB11}" destId="{C7C4B145-67F5-4B82-B73F-A039D364D3D0}" srcOrd="1" destOrd="0" presId="urn:microsoft.com/office/officeart/2008/layout/AlternatingHexagons"/>
    <dgm:cxn modelId="{C9E9E6B1-DA1B-4E2A-997C-9980FA044E80}" type="presParOf" srcId="{8BE07AC0-1B92-45C8-9622-1773B6DCDB11}" destId="{8A8D0D2A-B22B-4B00-8688-0B1A8A8C846F}" srcOrd="2" destOrd="0" presId="urn:microsoft.com/office/officeart/2008/layout/AlternatingHexagons"/>
    <dgm:cxn modelId="{2AA6B897-19FC-4AE9-9082-4814B2760973}" type="presParOf" srcId="{8A8D0D2A-B22B-4B00-8688-0B1A8A8C846F}" destId="{0E654833-B3D7-4466-92A7-52D61721734B}" srcOrd="0" destOrd="0" presId="urn:microsoft.com/office/officeart/2008/layout/AlternatingHexagons"/>
    <dgm:cxn modelId="{F8671C3E-E405-46A5-BB55-FF751E8F97DF}" type="presParOf" srcId="{8A8D0D2A-B22B-4B00-8688-0B1A8A8C846F}" destId="{A63FCDCD-9300-424B-B5F3-2490EC955C86}" srcOrd="1" destOrd="0" presId="urn:microsoft.com/office/officeart/2008/layout/AlternatingHexagons"/>
    <dgm:cxn modelId="{446CB28C-40DC-48DB-8684-69E7FDD1FFB5}" type="presParOf" srcId="{8A8D0D2A-B22B-4B00-8688-0B1A8A8C846F}" destId="{43240BA0-AF47-4589-A789-357B26C50FF8}" srcOrd="2" destOrd="0" presId="urn:microsoft.com/office/officeart/2008/layout/AlternatingHexagons"/>
    <dgm:cxn modelId="{591A0DC0-B5A9-4D12-B2D8-9C5CB4D1FD38}" type="presParOf" srcId="{8A8D0D2A-B22B-4B00-8688-0B1A8A8C846F}" destId="{AC2F0254-3147-4360-97F3-BE099343FD41}" srcOrd="3" destOrd="0" presId="urn:microsoft.com/office/officeart/2008/layout/AlternatingHexagons"/>
    <dgm:cxn modelId="{B5C28D50-59BC-429D-85A9-44705FF5E2DC}" type="presParOf" srcId="{8A8D0D2A-B22B-4B00-8688-0B1A8A8C846F}" destId="{9A83753A-2CBC-46D5-A237-7CD32146492C}" srcOrd="4" destOrd="0" presId="urn:microsoft.com/office/officeart/2008/layout/AlternatingHexagons"/>
    <dgm:cxn modelId="{D5A912C1-4CDE-4208-AFC1-0AB375F42C28}" type="presParOf" srcId="{8BE07AC0-1B92-45C8-9622-1773B6DCDB11}" destId="{787A8707-6804-482C-AFBE-C348B9168B4A}" srcOrd="3" destOrd="0" presId="urn:microsoft.com/office/officeart/2008/layout/AlternatingHexagons"/>
    <dgm:cxn modelId="{99EC7A8F-809A-4BF1-ACB6-5B4CF3F2D94F}" type="presParOf" srcId="{8BE07AC0-1B92-45C8-9622-1773B6DCDB11}" destId="{7A6A520D-7931-486E-B148-A6B0B83367A9}" srcOrd="4" destOrd="0" presId="urn:microsoft.com/office/officeart/2008/layout/AlternatingHexagons"/>
    <dgm:cxn modelId="{4A91271B-D6A2-4508-AFB8-6D6575C8C5C2}" type="presParOf" srcId="{7A6A520D-7931-486E-B148-A6B0B83367A9}" destId="{D2E1E186-8C78-4977-9223-FD67ACF0AAFF}" srcOrd="0" destOrd="0" presId="urn:microsoft.com/office/officeart/2008/layout/AlternatingHexagons"/>
    <dgm:cxn modelId="{CC2DCA85-DC09-4F8F-B812-8DF4506FEE3B}" type="presParOf" srcId="{7A6A520D-7931-486E-B148-A6B0B83367A9}" destId="{89B2CB3C-27CC-44EB-BAAE-8724FF87BCA9}" srcOrd="1" destOrd="0" presId="urn:microsoft.com/office/officeart/2008/layout/AlternatingHexagons"/>
    <dgm:cxn modelId="{8E564FB8-E768-45B6-BD80-A78FB661F10E}" type="presParOf" srcId="{7A6A520D-7931-486E-B148-A6B0B83367A9}" destId="{7D3E8CAB-0C66-44B4-BED1-BBC4315DC3AE}" srcOrd="2" destOrd="0" presId="urn:microsoft.com/office/officeart/2008/layout/AlternatingHexagons"/>
    <dgm:cxn modelId="{F4B24F5C-3E70-4FA0-9D64-C2B0E0D0E421}" type="presParOf" srcId="{7A6A520D-7931-486E-B148-A6B0B83367A9}" destId="{DD0EC311-C053-408A-B696-5728E695C95B}" srcOrd="3" destOrd="0" presId="urn:microsoft.com/office/officeart/2008/layout/AlternatingHexagons"/>
    <dgm:cxn modelId="{B8684CE6-D2C3-43B6-8CDF-A63DEE4DBB78}" type="presParOf" srcId="{7A6A520D-7931-486E-B148-A6B0B83367A9}" destId="{9FF7C39B-A2FA-439F-90BC-D1F836A75373}" srcOrd="4" destOrd="0" presId="urn:microsoft.com/office/officeart/2008/layout/AlternatingHexagons"/>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CC475-44FF-4EF6-A0FF-7F5AB70B9092}">
      <dsp:nvSpPr>
        <dsp:cNvPr id="0" name=""/>
        <dsp:cNvSpPr/>
      </dsp:nvSpPr>
      <dsp:spPr>
        <a:xfrm>
          <a:off x="3933802" y="1021"/>
          <a:ext cx="1004027" cy="810578"/>
        </a:xfrm>
        <a:prstGeom prst="rightArrow">
          <a:avLst>
            <a:gd name="adj1" fmla="val 75000"/>
            <a:gd name="adj2" fmla="val 50000"/>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BC9D3B4-AF9C-4AF7-91E0-64CA69BFC99F}">
      <dsp:nvSpPr>
        <dsp:cNvPr id="0" name=""/>
        <dsp:cNvSpPr/>
      </dsp:nvSpPr>
      <dsp:spPr>
        <a:xfrm>
          <a:off x="1399050" y="1021"/>
          <a:ext cx="2534752" cy="810578"/>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noProof="0" dirty="0">
              <a:latin typeface="Calibri" pitchFamily="34" charset="0"/>
            </a:rPr>
            <a:t>Process defragmentation</a:t>
          </a:r>
          <a:endParaRPr lang="en-US" sz="2100" kern="1200" noProof="0" dirty="0"/>
        </a:p>
      </dsp:txBody>
      <dsp:txXfrm>
        <a:off x="1438619" y="40590"/>
        <a:ext cx="2455614" cy="731440"/>
      </dsp:txXfrm>
    </dsp:sp>
    <dsp:sp modelId="{D6E33E55-7CBC-4829-AC86-6026E66B94C0}">
      <dsp:nvSpPr>
        <dsp:cNvPr id="0" name=""/>
        <dsp:cNvSpPr/>
      </dsp:nvSpPr>
      <dsp:spPr>
        <a:xfrm>
          <a:off x="3933802" y="892658"/>
          <a:ext cx="1004027" cy="810578"/>
        </a:xfrm>
        <a:prstGeom prst="rightArrow">
          <a:avLst>
            <a:gd name="adj1" fmla="val 75000"/>
            <a:gd name="adj2" fmla="val 50000"/>
          </a:avLst>
        </a:prstGeom>
        <a:solidFill>
          <a:schemeClr val="accent2">
            <a:tint val="40000"/>
            <a:alpha val="90000"/>
            <a:hueOff val="1238624"/>
            <a:satOff val="-18594"/>
            <a:lumOff val="-2299"/>
            <a:alphaOff val="0"/>
          </a:schemeClr>
        </a:solidFill>
        <a:ln w="6350" cap="flat" cmpd="sng" algn="ctr">
          <a:solidFill>
            <a:schemeClr val="accent2">
              <a:tint val="40000"/>
              <a:alpha val="90000"/>
              <a:hueOff val="1238624"/>
              <a:satOff val="-18594"/>
              <a:lumOff val="-2299"/>
              <a:alphaOff val="0"/>
            </a:schemeClr>
          </a:solidFill>
          <a:prstDash val="solid"/>
          <a:miter lim="800000"/>
        </a:ln>
        <a:effectLst/>
      </dsp:spPr>
      <dsp:style>
        <a:lnRef idx="1">
          <a:scrgbClr r="0" g="0" b="0"/>
        </a:lnRef>
        <a:fillRef idx="1">
          <a:scrgbClr r="0" g="0" b="0"/>
        </a:fillRef>
        <a:effectRef idx="0">
          <a:scrgbClr r="0" g="0" b="0"/>
        </a:effectRef>
        <a:fontRef idx="minor"/>
      </dsp:style>
    </dsp:sp>
    <dsp:sp modelId="{C2CCEF63-634C-4D78-AC8C-3F4D429FDC05}">
      <dsp:nvSpPr>
        <dsp:cNvPr id="0" name=""/>
        <dsp:cNvSpPr/>
      </dsp:nvSpPr>
      <dsp:spPr>
        <a:xfrm>
          <a:off x="1399050" y="892658"/>
          <a:ext cx="2534752" cy="810578"/>
        </a:xfrm>
        <a:prstGeom prst="roundRect">
          <a:avLst/>
        </a:prstGeom>
        <a:gradFill rotWithShape="0">
          <a:gsLst>
            <a:gs pos="0">
              <a:schemeClr val="accent2">
                <a:hueOff val="1586492"/>
                <a:satOff val="-11402"/>
                <a:lumOff val="-10195"/>
                <a:alphaOff val="0"/>
                <a:satMod val="103000"/>
                <a:lumMod val="102000"/>
                <a:tint val="94000"/>
              </a:schemeClr>
            </a:gs>
            <a:gs pos="50000">
              <a:schemeClr val="accent2">
                <a:hueOff val="1586492"/>
                <a:satOff val="-11402"/>
                <a:lumOff val="-10195"/>
                <a:alphaOff val="0"/>
                <a:satMod val="110000"/>
                <a:lumMod val="100000"/>
                <a:shade val="100000"/>
              </a:schemeClr>
            </a:gs>
            <a:gs pos="100000">
              <a:schemeClr val="accent2">
                <a:hueOff val="1586492"/>
                <a:satOff val="-11402"/>
                <a:lumOff val="-1019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noProof="0">
              <a:latin typeface="Calibri" pitchFamily="34" charset="0"/>
            </a:rPr>
            <a:t>Team silos</a:t>
          </a:r>
        </a:p>
      </dsp:txBody>
      <dsp:txXfrm>
        <a:off x="1438619" y="932227"/>
        <a:ext cx="2455614" cy="731440"/>
      </dsp:txXfrm>
    </dsp:sp>
    <dsp:sp modelId="{88B7029B-AE09-47A0-8EDC-1BF164FBAB1B}">
      <dsp:nvSpPr>
        <dsp:cNvPr id="0" name=""/>
        <dsp:cNvSpPr/>
      </dsp:nvSpPr>
      <dsp:spPr>
        <a:xfrm>
          <a:off x="3933802" y="1784295"/>
          <a:ext cx="1004027" cy="810578"/>
        </a:xfrm>
        <a:prstGeom prst="rightArrow">
          <a:avLst>
            <a:gd name="adj1" fmla="val 75000"/>
            <a:gd name="adj2" fmla="val 50000"/>
          </a:avLst>
        </a:prstGeom>
        <a:solidFill>
          <a:schemeClr val="accent2">
            <a:tint val="40000"/>
            <a:alpha val="90000"/>
            <a:hueOff val="2477247"/>
            <a:satOff val="-37187"/>
            <a:lumOff val="-4599"/>
            <a:alphaOff val="0"/>
          </a:schemeClr>
        </a:solidFill>
        <a:ln w="6350" cap="flat" cmpd="sng" algn="ctr">
          <a:solidFill>
            <a:schemeClr val="accent2">
              <a:tint val="40000"/>
              <a:alpha val="90000"/>
              <a:hueOff val="2477247"/>
              <a:satOff val="-37187"/>
              <a:lumOff val="-4599"/>
              <a:alphaOff val="0"/>
            </a:schemeClr>
          </a:solidFill>
          <a:prstDash val="solid"/>
          <a:miter lim="800000"/>
        </a:ln>
        <a:effectLst/>
      </dsp:spPr>
      <dsp:style>
        <a:lnRef idx="1">
          <a:scrgbClr r="0" g="0" b="0"/>
        </a:lnRef>
        <a:fillRef idx="1">
          <a:scrgbClr r="0" g="0" b="0"/>
        </a:fillRef>
        <a:effectRef idx="0">
          <a:scrgbClr r="0" g="0" b="0"/>
        </a:effectRef>
        <a:fontRef idx="minor"/>
      </dsp:style>
    </dsp:sp>
    <dsp:sp modelId="{E6AD3F7E-70F2-42DF-9148-394CBC172CD2}">
      <dsp:nvSpPr>
        <dsp:cNvPr id="0" name=""/>
        <dsp:cNvSpPr/>
      </dsp:nvSpPr>
      <dsp:spPr>
        <a:xfrm>
          <a:off x="1399050" y="1784295"/>
          <a:ext cx="2534752" cy="810578"/>
        </a:xfrm>
        <a:prstGeom prst="roundRect">
          <a:avLst/>
        </a:prstGeom>
        <a:gradFill rotWithShape="0">
          <a:gsLst>
            <a:gs pos="0">
              <a:schemeClr val="accent2">
                <a:hueOff val="3172984"/>
                <a:satOff val="-22804"/>
                <a:lumOff val="-20391"/>
                <a:alphaOff val="0"/>
                <a:satMod val="103000"/>
                <a:lumMod val="102000"/>
                <a:tint val="94000"/>
              </a:schemeClr>
            </a:gs>
            <a:gs pos="50000">
              <a:schemeClr val="accent2">
                <a:hueOff val="3172984"/>
                <a:satOff val="-22804"/>
                <a:lumOff val="-20391"/>
                <a:alphaOff val="0"/>
                <a:satMod val="110000"/>
                <a:lumMod val="100000"/>
                <a:shade val="100000"/>
              </a:schemeClr>
            </a:gs>
            <a:gs pos="100000">
              <a:schemeClr val="accent2">
                <a:hueOff val="3172984"/>
                <a:satOff val="-22804"/>
                <a:lumOff val="-2039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noProof="0" dirty="0">
              <a:latin typeface="Calibri" pitchFamily="34" charset="0"/>
            </a:rPr>
            <a:t>Validation at the last deliverable stage</a:t>
          </a:r>
        </a:p>
      </dsp:txBody>
      <dsp:txXfrm>
        <a:off x="1438619" y="1823864"/>
        <a:ext cx="2455614" cy="731440"/>
      </dsp:txXfrm>
    </dsp:sp>
    <dsp:sp modelId="{D83CAC71-BA4B-478D-842E-BF9523242B74}">
      <dsp:nvSpPr>
        <dsp:cNvPr id="0" name=""/>
        <dsp:cNvSpPr/>
      </dsp:nvSpPr>
      <dsp:spPr>
        <a:xfrm>
          <a:off x="3933802" y="2675932"/>
          <a:ext cx="1004027" cy="810578"/>
        </a:xfrm>
        <a:prstGeom prst="rightArrow">
          <a:avLst>
            <a:gd name="adj1" fmla="val 75000"/>
            <a:gd name="adj2" fmla="val 50000"/>
          </a:avLst>
        </a:prstGeom>
        <a:solidFill>
          <a:schemeClr val="accent2">
            <a:tint val="40000"/>
            <a:alpha val="90000"/>
            <a:hueOff val="3715871"/>
            <a:satOff val="-55781"/>
            <a:lumOff val="-6898"/>
            <a:alphaOff val="0"/>
          </a:schemeClr>
        </a:solidFill>
        <a:ln w="6350" cap="flat" cmpd="sng" algn="ctr">
          <a:solidFill>
            <a:schemeClr val="accent2">
              <a:tint val="40000"/>
              <a:alpha val="90000"/>
              <a:hueOff val="3715871"/>
              <a:satOff val="-55781"/>
              <a:lumOff val="-6898"/>
              <a:alphaOff val="0"/>
            </a:schemeClr>
          </a:solidFill>
          <a:prstDash val="solid"/>
          <a:miter lim="800000"/>
        </a:ln>
        <a:effectLst/>
      </dsp:spPr>
      <dsp:style>
        <a:lnRef idx="1">
          <a:scrgbClr r="0" g="0" b="0"/>
        </a:lnRef>
        <a:fillRef idx="1">
          <a:scrgbClr r="0" g="0" b="0"/>
        </a:fillRef>
        <a:effectRef idx="0">
          <a:scrgbClr r="0" g="0" b="0"/>
        </a:effectRef>
        <a:fontRef idx="minor"/>
      </dsp:style>
    </dsp:sp>
    <dsp:sp modelId="{F56B193F-A5FA-415D-B67A-374661462EFC}">
      <dsp:nvSpPr>
        <dsp:cNvPr id="0" name=""/>
        <dsp:cNvSpPr/>
      </dsp:nvSpPr>
      <dsp:spPr>
        <a:xfrm>
          <a:off x="1399050" y="2675932"/>
          <a:ext cx="2534752" cy="810578"/>
        </a:xfrm>
        <a:prstGeom prst="roundRect">
          <a:avLst/>
        </a:prstGeom>
        <a:gradFill rotWithShape="0">
          <a:gsLst>
            <a:gs pos="0">
              <a:schemeClr val="accent2">
                <a:hueOff val="4759476"/>
                <a:satOff val="-34206"/>
                <a:lumOff val="-30586"/>
                <a:alphaOff val="0"/>
                <a:satMod val="103000"/>
                <a:lumMod val="102000"/>
                <a:tint val="94000"/>
              </a:schemeClr>
            </a:gs>
            <a:gs pos="50000">
              <a:schemeClr val="accent2">
                <a:hueOff val="4759476"/>
                <a:satOff val="-34206"/>
                <a:lumOff val="-30586"/>
                <a:alphaOff val="0"/>
                <a:satMod val="110000"/>
                <a:lumMod val="100000"/>
                <a:shade val="100000"/>
              </a:schemeClr>
            </a:gs>
            <a:gs pos="100000">
              <a:schemeClr val="accent2">
                <a:hueOff val="4759476"/>
                <a:satOff val="-34206"/>
                <a:lumOff val="-3058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noProof="0" dirty="0">
              <a:latin typeface="Calibri" pitchFamily="34" charset="0"/>
            </a:rPr>
            <a:t>Tools oriented approach</a:t>
          </a:r>
        </a:p>
      </dsp:txBody>
      <dsp:txXfrm>
        <a:off x="1438619" y="2715501"/>
        <a:ext cx="2455614" cy="7314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5B9860-6565-42E6-8CD6-F49968567BDC}">
      <dsp:nvSpPr>
        <dsp:cNvPr id="0" name=""/>
        <dsp:cNvSpPr/>
      </dsp:nvSpPr>
      <dsp:spPr>
        <a:xfrm>
          <a:off x="2712131" y="0"/>
          <a:ext cx="1808088" cy="1285874"/>
        </a:xfrm>
        <a:prstGeom prst="trapezoid">
          <a:avLst>
            <a:gd name="adj" fmla="val 70306"/>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pl-PL" sz="2400" kern="1200" dirty="0"/>
        </a:p>
      </dsp:txBody>
      <dsp:txXfrm>
        <a:off x="2712131" y="0"/>
        <a:ext cx="1808088" cy="1285874"/>
      </dsp:txXfrm>
    </dsp:sp>
    <dsp:sp modelId="{90FE2019-2A2E-42BF-B5F3-5718CF4A953C}">
      <dsp:nvSpPr>
        <dsp:cNvPr id="0" name=""/>
        <dsp:cNvSpPr/>
      </dsp:nvSpPr>
      <dsp:spPr>
        <a:xfrm>
          <a:off x="1808088" y="1285874"/>
          <a:ext cx="3616176" cy="1285874"/>
        </a:xfrm>
        <a:prstGeom prst="trapezoid">
          <a:avLst>
            <a:gd name="adj" fmla="val 70306"/>
          </a:avLst>
        </a:prstGeom>
        <a:solidFill>
          <a:schemeClr val="accent5">
            <a:hueOff val="1958225"/>
            <a:satOff val="-32"/>
            <a:lumOff val="-52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bg1"/>
              </a:solidFill>
            </a:rPr>
            <a:t>Integration Test</a:t>
          </a:r>
          <a:endParaRPr lang="pl-PL" sz="2400" kern="1200" dirty="0">
            <a:solidFill>
              <a:schemeClr val="bg1"/>
            </a:solidFill>
          </a:endParaRPr>
        </a:p>
      </dsp:txBody>
      <dsp:txXfrm>
        <a:off x="2440918" y="1285874"/>
        <a:ext cx="2350514" cy="1285874"/>
      </dsp:txXfrm>
    </dsp:sp>
    <dsp:sp modelId="{ABDFFE59-C6A0-42A8-96DA-825F9AD4103A}">
      <dsp:nvSpPr>
        <dsp:cNvPr id="0" name=""/>
        <dsp:cNvSpPr/>
      </dsp:nvSpPr>
      <dsp:spPr>
        <a:xfrm>
          <a:off x="904044" y="2571749"/>
          <a:ext cx="5424263" cy="1285874"/>
        </a:xfrm>
        <a:prstGeom prst="trapezoid">
          <a:avLst>
            <a:gd name="adj" fmla="val 70306"/>
          </a:avLst>
        </a:prstGeom>
        <a:solidFill>
          <a:schemeClr val="accent5">
            <a:hueOff val="3916449"/>
            <a:satOff val="-64"/>
            <a:lumOff val="-105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bg1"/>
              </a:solidFill>
            </a:rPr>
            <a:t>Component Test</a:t>
          </a:r>
          <a:endParaRPr lang="pl-PL" sz="2400" kern="1200" dirty="0">
            <a:solidFill>
              <a:schemeClr val="bg1"/>
            </a:solidFill>
          </a:endParaRPr>
        </a:p>
      </dsp:txBody>
      <dsp:txXfrm>
        <a:off x="1853290" y="2571749"/>
        <a:ext cx="3525771" cy="1285874"/>
      </dsp:txXfrm>
    </dsp:sp>
    <dsp:sp modelId="{D939E577-2DB8-46A5-A3B0-6B0BB5F62CFD}">
      <dsp:nvSpPr>
        <dsp:cNvPr id="0" name=""/>
        <dsp:cNvSpPr/>
      </dsp:nvSpPr>
      <dsp:spPr>
        <a:xfrm>
          <a:off x="0" y="3857624"/>
          <a:ext cx="7232352" cy="1285874"/>
        </a:xfrm>
        <a:prstGeom prst="trapezoid">
          <a:avLst>
            <a:gd name="adj" fmla="val 70306"/>
          </a:avLst>
        </a:prstGeom>
        <a:solidFill>
          <a:schemeClr val="accent5">
            <a:hueOff val="5874674"/>
            <a:satOff val="-96"/>
            <a:lumOff val="-158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bg1"/>
              </a:solidFill>
            </a:rPr>
            <a:t>Unit Test</a:t>
          </a:r>
          <a:endParaRPr lang="pl-PL" sz="2400" kern="1200" dirty="0">
            <a:solidFill>
              <a:schemeClr val="bg1"/>
            </a:solidFill>
          </a:endParaRPr>
        </a:p>
      </dsp:txBody>
      <dsp:txXfrm>
        <a:off x="1265661" y="3857624"/>
        <a:ext cx="4701028" cy="12858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5B9860-6565-42E6-8CD6-F49968567BDC}">
      <dsp:nvSpPr>
        <dsp:cNvPr id="0" name=""/>
        <dsp:cNvSpPr/>
      </dsp:nvSpPr>
      <dsp:spPr>
        <a:xfrm>
          <a:off x="2712131" y="0"/>
          <a:ext cx="1808088" cy="1285874"/>
        </a:xfrm>
        <a:prstGeom prst="trapezoid">
          <a:avLst>
            <a:gd name="adj" fmla="val 70306"/>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pl-PL" sz="2400" kern="1200" dirty="0"/>
        </a:p>
      </dsp:txBody>
      <dsp:txXfrm>
        <a:off x="2712131" y="0"/>
        <a:ext cx="1808088" cy="1285874"/>
      </dsp:txXfrm>
    </dsp:sp>
    <dsp:sp modelId="{90FE2019-2A2E-42BF-B5F3-5718CF4A953C}">
      <dsp:nvSpPr>
        <dsp:cNvPr id="0" name=""/>
        <dsp:cNvSpPr/>
      </dsp:nvSpPr>
      <dsp:spPr>
        <a:xfrm>
          <a:off x="1808088" y="1285874"/>
          <a:ext cx="3616176" cy="1285874"/>
        </a:xfrm>
        <a:prstGeom prst="trapezoid">
          <a:avLst>
            <a:gd name="adj" fmla="val 70306"/>
          </a:avLst>
        </a:prstGeom>
        <a:solidFill>
          <a:schemeClr val="accent5">
            <a:hueOff val="1958225"/>
            <a:satOff val="-32"/>
            <a:lumOff val="-52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bg1"/>
              </a:solidFill>
            </a:rPr>
            <a:t>Integration Test</a:t>
          </a:r>
          <a:endParaRPr lang="pl-PL" sz="2400" kern="1200" dirty="0">
            <a:solidFill>
              <a:schemeClr val="bg1"/>
            </a:solidFill>
          </a:endParaRPr>
        </a:p>
      </dsp:txBody>
      <dsp:txXfrm>
        <a:off x="2440918" y="1285874"/>
        <a:ext cx="2350514" cy="1285874"/>
      </dsp:txXfrm>
    </dsp:sp>
    <dsp:sp modelId="{ABDFFE59-C6A0-42A8-96DA-825F9AD4103A}">
      <dsp:nvSpPr>
        <dsp:cNvPr id="0" name=""/>
        <dsp:cNvSpPr/>
      </dsp:nvSpPr>
      <dsp:spPr>
        <a:xfrm>
          <a:off x="904044" y="2571749"/>
          <a:ext cx="5424263" cy="1285874"/>
        </a:xfrm>
        <a:prstGeom prst="trapezoid">
          <a:avLst>
            <a:gd name="adj" fmla="val 70306"/>
          </a:avLst>
        </a:prstGeom>
        <a:solidFill>
          <a:schemeClr val="accent5">
            <a:hueOff val="3916449"/>
            <a:satOff val="-64"/>
            <a:lumOff val="-105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bg1"/>
              </a:solidFill>
            </a:rPr>
            <a:t>Component Test</a:t>
          </a:r>
          <a:endParaRPr lang="pl-PL" sz="2400" kern="1200" dirty="0">
            <a:solidFill>
              <a:schemeClr val="bg1"/>
            </a:solidFill>
          </a:endParaRPr>
        </a:p>
      </dsp:txBody>
      <dsp:txXfrm>
        <a:off x="1853290" y="2571749"/>
        <a:ext cx="3525771" cy="1285874"/>
      </dsp:txXfrm>
    </dsp:sp>
    <dsp:sp modelId="{D939E577-2DB8-46A5-A3B0-6B0BB5F62CFD}">
      <dsp:nvSpPr>
        <dsp:cNvPr id="0" name=""/>
        <dsp:cNvSpPr/>
      </dsp:nvSpPr>
      <dsp:spPr>
        <a:xfrm>
          <a:off x="0" y="3857624"/>
          <a:ext cx="7232352" cy="1285874"/>
        </a:xfrm>
        <a:prstGeom prst="trapezoid">
          <a:avLst>
            <a:gd name="adj" fmla="val 70306"/>
          </a:avLst>
        </a:prstGeom>
        <a:solidFill>
          <a:schemeClr val="accent5">
            <a:hueOff val="5874674"/>
            <a:satOff val="-96"/>
            <a:lumOff val="-158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bg1"/>
              </a:solidFill>
            </a:rPr>
            <a:t>Unit Test</a:t>
          </a:r>
          <a:endParaRPr lang="pl-PL" sz="2400" kern="1200" dirty="0">
            <a:solidFill>
              <a:schemeClr val="bg1"/>
            </a:solidFill>
          </a:endParaRPr>
        </a:p>
      </dsp:txBody>
      <dsp:txXfrm>
        <a:off x="1265661" y="3857624"/>
        <a:ext cx="4701028" cy="12858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D588B-2C5E-413E-8FB3-A45A598FE77E}">
      <dsp:nvSpPr>
        <dsp:cNvPr id="0" name=""/>
        <dsp:cNvSpPr/>
      </dsp:nvSpPr>
      <dsp:spPr>
        <a:xfrm>
          <a:off x="2678" y="3051582"/>
          <a:ext cx="6323511" cy="136512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noProof="0"/>
            <a:t>Database module</a:t>
          </a:r>
        </a:p>
      </dsp:txBody>
      <dsp:txXfrm>
        <a:off x="42661" y="3091565"/>
        <a:ext cx="6243545" cy="1285159"/>
      </dsp:txXfrm>
    </dsp:sp>
    <dsp:sp modelId="{CDB456C7-FEB2-4189-8DB4-859E0B913BE7}">
      <dsp:nvSpPr>
        <dsp:cNvPr id="0" name=""/>
        <dsp:cNvSpPr/>
      </dsp:nvSpPr>
      <dsp:spPr>
        <a:xfrm>
          <a:off x="5076305" y="113842"/>
          <a:ext cx="1262083" cy="2803352"/>
        </a:xfrm>
        <a:prstGeom prst="roundRect">
          <a:avLst>
            <a:gd name="adj" fmla="val 10000"/>
          </a:avLst>
        </a:prstGeom>
        <a:solidFill>
          <a:srgbClr val="6A952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noProof="0" dirty="0"/>
            <a:t>Security module</a:t>
          </a:r>
        </a:p>
      </dsp:txBody>
      <dsp:txXfrm>
        <a:off x="5113270" y="150807"/>
        <a:ext cx="1188153" cy="2729422"/>
      </dsp:txXfrm>
    </dsp:sp>
    <dsp:sp modelId="{79946D67-CF20-4533-873C-9747C402A031}">
      <dsp:nvSpPr>
        <dsp:cNvPr id="0" name=""/>
        <dsp:cNvSpPr/>
      </dsp:nvSpPr>
      <dsp:spPr>
        <a:xfrm>
          <a:off x="24245" y="1566452"/>
          <a:ext cx="4943068" cy="1365125"/>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noProof="0"/>
            <a:t>WebAPI module</a:t>
          </a:r>
        </a:p>
      </dsp:txBody>
      <dsp:txXfrm>
        <a:off x="64228" y="1606435"/>
        <a:ext cx="4863102" cy="1285159"/>
      </dsp:txXfrm>
    </dsp:sp>
    <dsp:sp modelId="{7951CDCD-4F97-4CCA-8C56-4992B72B07BB}">
      <dsp:nvSpPr>
        <dsp:cNvPr id="0" name=""/>
        <dsp:cNvSpPr/>
      </dsp:nvSpPr>
      <dsp:spPr>
        <a:xfrm>
          <a:off x="22161" y="110984"/>
          <a:ext cx="1729748" cy="1365125"/>
        </a:xfrm>
        <a:prstGeom prst="roundRect">
          <a:avLst>
            <a:gd name="adj" fmla="val 10000"/>
          </a:avLst>
        </a:prstGeom>
        <a:solidFill>
          <a:srgbClr val="D23C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noProof="0" dirty="0"/>
            <a:t>Selenium</a:t>
          </a:r>
          <a:r>
            <a:rPr lang="en-US" sz="1400" kern="1200" noProof="0" dirty="0"/>
            <a:t> </a:t>
          </a:r>
          <a:br>
            <a:rPr lang="en-US" sz="1400" kern="1200" noProof="0" dirty="0"/>
          </a:br>
          <a:br>
            <a:rPr lang="en-US" sz="1400" kern="1200" noProof="0" dirty="0"/>
          </a:br>
          <a:r>
            <a:rPr lang="en-US" sz="1400" kern="1200" noProof="0" dirty="0"/>
            <a:t>UI module               Grid</a:t>
          </a:r>
        </a:p>
      </dsp:txBody>
      <dsp:txXfrm>
        <a:off x="62144" y="150967"/>
        <a:ext cx="1649782" cy="1285159"/>
      </dsp:txXfrm>
    </dsp:sp>
    <dsp:sp modelId="{D8A6C93A-917D-4567-B16D-E30EEE8A93BD}">
      <dsp:nvSpPr>
        <dsp:cNvPr id="0" name=""/>
        <dsp:cNvSpPr/>
      </dsp:nvSpPr>
      <dsp:spPr>
        <a:xfrm>
          <a:off x="1849961" y="110984"/>
          <a:ext cx="1761351" cy="1365125"/>
        </a:xfrm>
        <a:prstGeom prst="roundRect">
          <a:avLst>
            <a:gd name="adj" fmla="val 10000"/>
          </a:avLst>
        </a:prstGeom>
        <a:solidFill>
          <a:srgbClr val="D23C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noProof="0" dirty="0"/>
            <a:t>Mobile</a:t>
          </a:r>
          <a:br>
            <a:rPr lang="en-US" sz="1400" kern="1200" noProof="0" dirty="0"/>
          </a:br>
          <a:r>
            <a:rPr lang="en-US" sz="1400" kern="1200" noProof="0" dirty="0"/>
            <a:t> </a:t>
          </a:r>
          <a:br>
            <a:rPr lang="en-US" sz="1400" kern="1200" noProof="0" dirty="0"/>
          </a:br>
          <a:r>
            <a:rPr lang="en-US" sz="1400" kern="1200" noProof="0" dirty="0"/>
            <a:t>(</a:t>
          </a:r>
          <a:r>
            <a:rPr lang="en-US" sz="1400" kern="1200" noProof="0" dirty="0" err="1"/>
            <a:t>Appium</a:t>
          </a:r>
          <a:r>
            <a:rPr lang="en-US" sz="1400" kern="1200" noProof="0" dirty="0"/>
            <a:t>) app</a:t>
          </a:r>
          <a:r>
            <a:rPr lang="pl-PL" sz="1400" kern="1200" noProof="0" dirty="0"/>
            <a:t>*</a:t>
          </a:r>
          <a:r>
            <a:rPr lang="de-DE" sz="1400" kern="1200" noProof="0" dirty="0"/>
            <a:t>       </a:t>
          </a:r>
          <a:r>
            <a:rPr lang="en-US" sz="1400" kern="1200" noProof="0" dirty="0"/>
            <a:t>Grid</a:t>
          </a:r>
          <a:r>
            <a:rPr lang="pl-PL" sz="1400" kern="1200" noProof="0" dirty="0"/>
            <a:t>*</a:t>
          </a:r>
          <a:endParaRPr lang="en-US" sz="1400" kern="1200" noProof="0" dirty="0"/>
        </a:p>
      </dsp:txBody>
      <dsp:txXfrm>
        <a:off x="1889944" y="150967"/>
        <a:ext cx="1681385" cy="1285159"/>
      </dsp:txXfrm>
    </dsp:sp>
    <dsp:sp modelId="{9A46057F-5CDA-4B57-BF6D-897D216AF86F}">
      <dsp:nvSpPr>
        <dsp:cNvPr id="0" name=""/>
        <dsp:cNvSpPr/>
      </dsp:nvSpPr>
      <dsp:spPr>
        <a:xfrm>
          <a:off x="3705313" y="113838"/>
          <a:ext cx="1262083" cy="1365125"/>
        </a:xfrm>
        <a:prstGeom prst="roundRect">
          <a:avLst>
            <a:gd name="adj" fmla="val 10000"/>
          </a:avLst>
        </a:prstGeom>
        <a:solidFill>
          <a:srgbClr val="D23C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noProof="0" dirty="0"/>
            <a:t>Standalone APP</a:t>
          </a:r>
          <a:r>
            <a:rPr lang="pl-PL" sz="1400" kern="1200" noProof="0" dirty="0"/>
            <a:t> *</a:t>
          </a:r>
          <a:endParaRPr lang="en-US" sz="1400" kern="1200" noProof="0" dirty="0"/>
        </a:p>
      </dsp:txBody>
      <dsp:txXfrm>
        <a:off x="3742278" y="150803"/>
        <a:ext cx="1188153" cy="1291195"/>
      </dsp:txXfrm>
    </dsp:sp>
    <dsp:sp modelId="{1F321622-6935-42D4-AE83-D556256DD586}">
      <dsp:nvSpPr>
        <dsp:cNvPr id="0" name=""/>
        <dsp:cNvSpPr/>
      </dsp:nvSpPr>
      <dsp:spPr>
        <a:xfrm>
          <a:off x="7850552" y="107909"/>
          <a:ext cx="1264552" cy="4308798"/>
        </a:xfrm>
        <a:prstGeom prst="roundRect">
          <a:avLst>
            <a:gd name="adj" fmla="val 10000"/>
          </a:avLst>
        </a:prstGeom>
        <a:solidFill>
          <a:srgbClr val="0085B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noProof="0"/>
            <a:t>DevOps module</a:t>
          </a:r>
        </a:p>
      </dsp:txBody>
      <dsp:txXfrm>
        <a:off x="7887589" y="144946"/>
        <a:ext cx="1190478" cy="4234724"/>
      </dsp:txXfrm>
    </dsp:sp>
    <dsp:sp modelId="{AF9421C1-0977-4165-AE01-1E0941FF1DC2}">
      <dsp:nvSpPr>
        <dsp:cNvPr id="0" name=""/>
        <dsp:cNvSpPr/>
      </dsp:nvSpPr>
      <dsp:spPr>
        <a:xfrm>
          <a:off x="6457212" y="127280"/>
          <a:ext cx="1264552" cy="4289427"/>
        </a:xfrm>
        <a:prstGeom prst="roundRect">
          <a:avLst>
            <a:gd name="adj" fmla="val 10000"/>
          </a:avLst>
        </a:prstGeom>
        <a:solidFill>
          <a:srgbClr val="0085B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noProof="0" dirty="0"/>
            <a:t>Test core module</a:t>
          </a:r>
        </a:p>
      </dsp:txBody>
      <dsp:txXfrm>
        <a:off x="6494249" y="164317"/>
        <a:ext cx="1190478" cy="421535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FA4AC6-E825-4477-B889-F9C66C1195B8}">
      <dsp:nvSpPr>
        <dsp:cNvPr id="0" name=""/>
        <dsp:cNvSpPr/>
      </dsp:nvSpPr>
      <dsp:spPr>
        <a:xfrm>
          <a:off x="1098655" y="0"/>
          <a:ext cx="1143588" cy="1533508"/>
        </a:xfrm>
        <a:prstGeom prst="trapezoid">
          <a:avLst>
            <a:gd name="adj" fmla="val 50000"/>
          </a:avLst>
        </a:prstGeom>
        <a:solidFill>
          <a:srgbClr val="D23C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br>
            <a:rPr lang="pl-PL" sz="2400" kern="1200" dirty="0"/>
          </a:br>
          <a:r>
            <a:rPr lang="en-US" sz="2400" b="1" kern="1200" dirty="0">
              <a:solidFill>
                <a:schemeClr val="bg1"/>
              </a:solidFill>
            </a:rPr>
            <a:t>UI</a:t>
          </a:r>
        </a:p>
      </dsp:txBody>
      <dsp:txXfrm>
        <a:off x="1098655" y="0"/>
        <a:ext cx="1143588" cy="1533508"/>
      </dsp:txXfrm>
    </dsp:sp>
    <dsp:sp modelId="{3DF1A04F-9824-4FA2-8E9B-69197A34DB02}">
      <dsp:nvSpPr>
        <dsp:cNvPr id="0" name=""/>
        <dsp:cNvSpPr/>
      </dsp:nvSpPr>
      <dsp:spPr>
        <a:xfrm>
          <a:off x="563564" y="1541487"/>
          <a:ext cx="2225613" cy="1450953"/>
        </a:xfrm>
        <a:prstGeom prst="trapezoid">
          <a:avLst>
            <a:gd name="adj" fmla="val 37287"/>
          </a:avLst>
        </a:prstGeom>
        <a:solidFill>
          <a:schemeClr val="accent3"/>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1"/>
              </a:solidFill>
            </a:rPr>
            <a:t>API</a:t>
          </a:r>
        </a:p>
      </dsp:txBody>
      <dsp:txXfrm>
        <a:off x="953046" y="1541487"/>
        <a:ext cx="1446648" cy="1450953"/>
      </dsp:txXfrm>
    </dsp:sp>
    <dsp:sp modelId="{D9074314-C21A-447C-9E4D-59C6F495C412}">
      <dsp:nvSpPr>
        <dsp:cNvPr id="0" name=""/>
        <dsp:cNvSpPr/>
      </dsp:nvSpPr>
      <dsp:spPr>
        <a:xfrm>
          <a:off x="0" y="2984461"/>
          <a:ext cx="3329416" cy="1480158"/>
        </a:xfrm>
        <a:prstGeom prst="trapezoid">
          <a:avLst>
            <a:gd name="adj" fmla="val 37287"/>
          </a:avLst>
        </a:prstGeom>
        <a:solidFill>
          <a:schemeClr val="accent1"/>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pl-PL" sz="2400" b="1" kern="1200" dirty="0">
              <a:solidFill>
                <a:schemeClr val="bg1"/>
              </a:solidFill>
            </a:rPr>
            <a:t>BACKEND</a:t>
          </a:r>
          <a:endParaRPr lang="en-US" sz="2400" b="1" kern="1200" dirty="0">
            <a:solidFill>
              <a:schemeClr val="bg1"/>
            </a:solidFill>
          </a:endParaRPr>
        </a:p>
      </dsp:txBody>
      <dsp:txXfrm>
        <a:off x="582647" y="2984461"/>
        <a:ext cx="2164121" cy="14801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2EF0EB-B252-4BC3-A06F-72AA30BF178E}">
      <dsp:nvSpPr>
        <dsp:cNvPr id="0" name=""/>
        <dsp:cNvSpPr/>
      </dsp:nvSpPr>
      <dsp:spPr>
        <a:xfrm rot="5400000">
          <a:off x="2649680" y="538231"/>
          <a:ext cx="1740234" cy="1514003"/>
        </a:xfrm>
        <a:prstGeom prst="hexagon">
          <a:avLst>
            <a:gd name="adj" fmla="val 25000"/>
            <a:gd name="vf" fmla="val 115470"/>
          </a:avLst>
        </a:prstGeom>
        <a:solidFill>
          <a:schemeClr val="accent1"/>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noProof="0" dirty="0"/>
            <a:t> switch ON quality</a:t>
          </a:r>
        </a:p>
      </dsp:txBody>
      <dsp:txXfrm rot="-5400000">
        <a:off x="2998727" y="696302"/>
        <a:ext cx="1042139" cy="1197862"/>
      </dsp:txXfrm>
    </dsp:sp>
    <dsp:sp modelId="{2C84F8A6-9F54-4DED-BEC7-410A64D8472B}">
      <dsp:nvSpPr>
        <dsp:cNvPr id="0" name=""/>
        <dsp:cNvSpPr/>
      </dsp:nvSpPr>
      <dsp:spPr>
        <a:xfrm>
          <a:off x="4322742" y="773162"/>
          <a:ext cx="1942101" cy="1044140"/>
        </a:xfrm>
        <a:prstGeom prst="rect">
          <a:avLst/>
        </a:prstGeom>
        <a:noFill/>
        <a:ln>
          <a:noFill/>
        </a:ln>
        <a:effectLst/>
      </dsp:spPr>
      <dsp:style>
        <a:lnRef idx="0">
          <a:scrgbClr r="0" g="0" b="0"/>
        </a:lnRef>
        <a:fillRef idx="0">
          <a:scrgbClr r="0" g="0" b="0"/>
        </a:fillRef>
        <a:effectRef idx="0">
          <a:scrgbClr r="0" g="0" b="0"/>
        </a:effectRef>
        <a:fontRef idx="minor"/>
      </dsp:style>
    </dsp:sp>
    <dsp:sp modelId="{AF9D1B28-55D2-4661-9B48-D46DD7C6F172}">
      <dsp:nvSpPr>
        <dsp:cNvPr id="0" name=""/>
        <dsp:cNvSpPr/>
      </dsp:nvSpPr>
      <dsp:spPr>
        <a:xfrm rot="5400000">
          <a:off x="1014556" y="538231"/>
          <a:ext cx="1740234" cy="1514003"/>
        </a:xfrm>
        <a:prstGeom prst="hexagon">
          <a:avLst>
            <a:gd name="adj" fmla="val 25000"/>
            <a:gd name="vf" fmla="val 115470"/>
          </a:avLst>
        </a:prstGeom>
        <a:solidFill>
          <a:srgbClr val="00206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de-DE" sz="2400" kern="1200" dirty="0" err="1"/>
            <a:t>faster</a:t>
          </a:r>
          <a:endParaRPr lang="en-US" sz="2800" kern="1200" dirty="0"/>
        </a:p>
      </dsp:txBody>
      <dsp:txXfrm rot="-5400000">
        <a:off x="1363603" y="696302"/>
        <a:ext cx="1042139" cy="1197862"/>
      </dsp:txXfrm>
    </dsp:sp>
    <dsp:sp modelId="{0E654833-B3D7-4466-92A7-52D61721734B}">
      <dsp:nvSpPr>
        <dsp:cNvPr id="0" name=""/>
        <dsp:cNvSpPr/>
      </dsp:nvSpPr>
      <dsp:spPr>
        <a:xfrm rot="5400000">
          <a:off x="1828986" y="2015342"/>
          <a:ext cx="1740234" cy="1514003"/>
        </a:xfrm>
        <a:prstGeom prst="hexagon">
          <a:avLst>
            <a:gd name="adj" fmla="val 25000"/>
            <a:gd name="vf" fmla="val 115470"/>
          </a:avLst>
        </a:prstGeom>
        <a:solidFill>
          <a:schemeClr val="accent1"/>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noProof="0" dirty="0"/>
            <a:t>One solution to fit all</a:t>
          </a:r>
        </a:p>
      </dsp:txBody>
      <dsp:txXfrm rot="-5400000">
        <a:off x="2178033" y="2173413"/>
        <a:ext cx="1042139" cy="1197862"/>
      </dsp:txXfrm>
    </dsp:sp>
    <dsp:sp modelId="{A63FCDCD-9300-424B-B5F3-2490EC955C86}">
      <dsp:nvSpPr>
        <dsp:cNvPr id="0" name=""/>
        <dsp:cNvSpPr/>
      </dsp:nvSpPr>
      <dsp:spPr>
        <a:xfrm>
          <a:off x="0" y="2250273"/>
          <a:ext cx="1879453" cy="1044140"/>
        </a:xfrm>
        <a:prstGeom prst="rect">
          <a:avLst/>
        </a:prstGeom>
        <a:noFill/>
        <a:ln>
          <a:noFill/>
        </a:ln>
        <a:effectLst/>
      </dsp:spPr>
      <dsp:style>
        <a:lnRef idx="0">
          <a:scrgbClr r="0" g="0" b="0"/>
        </a:lnRef>
        <a:fillRef idx="0">
          <a:scrgbClr r="0" g="0" b="0"/>
        </a:fillRef>
        <a:effectRef idx="0">
          <a:scrgbClr r="0" g="0" b="0"/>
        </a:effectRef>
        <a:fontRef idx="minor"/>
      </dsp:style>
    </dsp:sp>
    <dsp:sp modelId="{9A83753A-2CBC-46D5-A237-7CD32146492C}">
      <dsp:nvSpPr>
        <dsp:cNvPr id="0" name=""/>
        <dsp:cNvSpPr/>
      </dsp:nvSpPr>
      <dsp:spPr>
        <a:xfrm rot="5400000">
          <a:off x="3464110" y="2015342"/>
          <a:ext cx="1740234" cy="1514003"/>
        </a:xfrm>
        <a:prstGeom prst="hexagon">
          <a:avLst>
            <a:gd name="adj" fmla="val 25000"/>
            <a:gd name="vf" fmla="val 115470"/>
          </a:avLst>
        </a:prstGeom>
        <a:solidFill>
          <a:srgbClr val="00206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de-DE" sz="2400" kern="1200" dirty="0" err="1"/>
            <a:t>better</a:t>
          </a:r>
          <a:endParaRPr lang="en-US" sz="2400" kern="1200" dirty="0"/>
        </a:p>
      </dsp:txBody>
      <dsp:txXfrm rot="-5400000">
        <a:off x="3813157" y="2173413"/>
        <a:ext cx="1042139" cy="1197862"/>
      </dsp:txXfrm>
    </dsp:sp>
    <dsp:sp modelId="{D2E1E186-8C78-4977-9223-FD67ACF0AAFF}">
      <dsp:nvSpPr>
        <dsp:cNvPr id="0" name=""/>
        <dsp:cNvSpPr/>
      </dsp:nvSpPr>
      <dsp:spPr>
        <a:xfrm rot="5400000">
          <a:off x="2649680" y="3492453"/>
          <a:ext cx="1740234" cy="1514003"/>
        </a:xfrm>
        <a:prstGeom prst="hexagon">
          <a:avLst>
            <a:gd name="adj" fmla="val 25000"/>
            <a:gd name="vf" fmla="val 115470"/>
          </a:avLst>
        </a:prstGeom>
        <a:solidFill>
          <a:schemeClr val="accent1"/>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noProof="0" dirty="0"/>
            <a:t>break team silos </a:t>
          </a:r>
        </a:p>
      </dsp:txBody>
      <dsp:txXfrm rot="-5400000">
        <a:off x="2998727" y="3650524"/>
        <a:ext cx="1042139" cy="1197862"/>
      </dsp:txXfrm>
    </dsp:sp>
    <dsp:sp modelId="{89B2CB3C-27CC-44EB-BAAE-8724FF87BCA9}">
      <dsp:nvSpPr>
        <dsp:cNvPr id="0" name=""/>
        <dsp:cNvSpPr/>
      </dsp:nvSpPr>
      <dsp:spPr>
        <a:xfrm>
          <a:off x="4322742" y="3727384"/>
          <a:ext cx="1942101" cy="1044140"/>
        </a:xfrm>
        <a:prstGeom prst="rect">
          <a:avLst/>
        </a:prstGeom>
        <a:noFill/>
        <a:ln>
          <a:noFill/>
        </a:ln>
        <a:effectLst/>
      </dsp:spPr>
      <dsp:style>
        <a:lnRef idx="0">
          <a:scrgbClr r="0" g="0" b="0"/>
        </a:lnRef>
        <a:fillRef idx="0">
          <a:scrgbClr r="0" g="0" b="0"/>
        </a:fillRef>
        <a:effectRef idx="0">
          <a:scrgbClr r="0" g="0" b="0"/>
        </a:effectRef>
        <a:fontRef idx="minor"/>
      </dsp:style>
    </dsp:sp>
    <dsp:sp modelId="{9FF7C39B-A2FA-439F-90BC-D1F836A75373}">
      <dsp:nvSpPr>
        <dsp:cNvPr id="0" name=""/>
        <dsp:cNvSpPr/>
      </dsp:nvSpPr>
      <dsp:spPr>
        <a:xfrm rot="5400000">
          <a:off x="1014556" y="3492453"/>
          <a:ext cx="1740234" cy="1514003"/>
        </a:xfrm>
        <a:prstGeom prst="hexagon">
          <a:avLst>
            <a:gd name="adj" fmla="val 25000"/>
            <a:gd name="vf" fmla="val 115470"/>
          </a:avLst>
        </a:prstGeom>
        <a:solidFill>
          <a:srgbClr val="00206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de-DE" sz="2200" kern="1200" dirty="0" err="1"/>
            <a:t>already</a:t>
          </a:r>
          <a:r>
            <a:rPr lang="de-DE" sz="2200" kern="1200" dirty="0"/>
            <a:t> </a:t>
          </a:r>
          <a:r>
            <a:rPr lang="de-DE" sz="2200" kern="1200" dirty="0" err="1"/>
            <a:t>here</a:t>
          </a:r>
          <a:endParaRPr lang="en-US" sz="2200" kern="1200" dirty="0"/>
        </a:p>
      </dsp:txBody>
      <dsp:txXfrm rot="-5400000">
        <a:off x="1363603" y="3650524"/>
        <a:ext cx="1042139" cy="1197862"/>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t>10-12-2018</a:t>
            </a:fld>
            <a:endParaRPr lang="pt-PT"/>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t>10/12/2018</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Editar os estilos de texto do Modelo Global</a:t>
            </a:r>
          </a:p>
          <a:p>
            <a:pPr lvl="1"/>
            <a:r>
              <a:rPr lang="pt-PT" dirty="0"/>
              <a:t>Segundo nível</a:t>
            </a:r>
          </a:p>
          <a:p>
            <a:pPr lvl="2"/>
            <a:r>
              <a:rPr lang="pt-PT" dirty="0"/>
              <a:t>Terceiro nível</a:t>
            </a:r>
          </a:p>
          <a:p>
            <a:pPr lvl="3"/>
            <a:r>
              <a:rPr lang="pt-PT" dirty="0"/>
              <a:t>Quarto nível</a:t>
            </a:r>
          </a:p>
          <a:p>
            <a:pPr lvl="4"/>
            <a:r>
              <a:rPr lang="pt-PT" dirty="0"/>
              <a:t>Quinto nível</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200" kern="1200">
        <a:solidFill>
          <a:schemeClr val="tx1"/>
        </a:solidFill>
        <a:latin typeface="+mn-lt"/>
        <a:ea typeface="+mn-ea"/>
        <a:cs typeface="+mn-cs"/>
      </a:defRPr>
    </a:lvl1pPr>
    <a:lvl2pPr marL="180975" indent="-180975" algn="l" defTabSz="914400" rtl="0" eaLnBrk="1" latinLnBrk="0" hangingPunct="1">
      <a:spcBef>
        <a:spcPts val="600"/>
      </a:spcBef>
      <a:buClr>
        <a:schemeClr val="tx2"/>
      </a:buClr>
      <a:buFont typeface="Wingdings" panose="05000000000000000000" pitchFamily="2" charset="2"/>
      <a:buChar char="§"/>
      <a:defRPr sz="1200" kern="1200">
        <a:solidFill>
          <a:schemeClr val="tx1"/>
        </a:solidFill>
        <a:latin typeface="+mn-lt"/>
        <a:ea typeface="+mn-ea"/>
        <a:cs typeface="+mn-cs"/>
      </a:defRPr>
    </a:lvl2pPr>
    <a:lvl3pPr marL="358775" indent="-177800" algn="l" defTabSz="914400" rtl="0" eaLnBrk="1" latinLnBrk="0" hangingPunct="1">
      <a:spcBef>
        <a:spcPts val="600"/>
      </a:spcBef>
      <a:buClr>
        <a:schemeClr val="tx2"/>
      </a:buClr>
      <a:buFont typeface="Arial" panose="020B0604020202020204" pitchFamily="34" charset="0"/>
      <a:buChar char="•"/>
      <a:defRPr sz="1200" kern="1200">
        <a:solidFill>
          <a:schemeClr val="tx1"/>
        </a:solidFill>
        <a:latin typeface="+mn-lt"/>
        <a:ea typeface="+mn-ea"/>
        <a:cs typeface="+mn-cs"/>
      </a:defRPr>
    </a:lvl3pPr>
    <a:lvl4pPr marL="539750" indent="-180975" algn="l" defTabSz="914400" rtl="0" eaLnBrk="1" latinLnBrk="0" hangingPunct="1">
      <a:spcBef>
        <a:spcPts val="600"/>
      </a:spcBef>
      <a:buClr>
        <a:schemeClr val="tx2"/>
      </a:buClr>
      <a:buFont typeface="Calibri" panose="020F0502020204030204" pitchFamily="34" charset="0"/>
      <a:buChar char="̶"/>
      <a:defRPr sz="1200" kern="1200">
        <a:solidFill>
          <a:schemeClr val="tx1"/>
        </a:solidFill>
        <a:latin typeface="+mn-lt"/>
        <a:ea typeface="+mn-ea"/>
        <a:cs typeface="+mn-cs"/>
      </a:defRPr>
    </a:lvl4pPr>
    <a:lvl5pPr marL="717550" indent="-177800" algn="l" defTabSz="914400" rtl="0" eaLnBrk="1" latinLnBrk="0" hangingPunct="1">
      <a:spcBef>
        <a:spcPts val="600"/>
      </a:spcBef>
      <a:buClr>
        <a:schemeClr val="tx2"/>
      </a:buClr>
      <a:buFont typeface="Calibri" panose="020F050202020403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Process defragmentation  - each test team has different (or has no) acceptance criteria to set test automation status „done”</a:t>
            </a:r>
          </a:p>
          <a:p>
            <a:r>
              <a:rPr lang="pl-PL" dirty="0"/>
              <a:t>Team silos – business kownledge and experience is not shared accross dev / qa / ops  teams</a:t>
            </a:r>
          </a:p>
          <a:p>
            <a:r>
              <a:rPr lang="pl-PL" dirty="0"/>
              <a:t>Validation at last stage – quantity of features is more important that it quality. Therefore test is pushed forward till last day of release</a:t>
            </a:r>
          </a:p>
          <a:p>
            <a:r>
              <a:rPr lang="pl-PL" dirty="0"/>
              <a:t>Tools orientation – Pick the tool and then finally verify what we can do with it. While it should be oppositive. </a:t>
            </a:r>
          </a:p>
          <a:p>
            <a:endParaRPr lang="pl-PL" dirty="0"/>
          </a:p>
          <a:p>
            <a:r>
              <a:rPr lang="pl-PL" dirty="0"/>
              <a:t>These all ingriedinet generate clumsy Software Delivery Life Cycle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900" b="0" i="0" u="none" strike="noStrike" kern="1200" cap="none" spc="0" normalizeH="0" baseline="0" noProof="0" smtClean="0">
                <a:ln>
                  <a:noFill/>
                </a:ln>
                <a:solidFill>
                  <a:prstClr val="black"/>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pt-BR" sz="900" b="0" i="0" u="none" strike="noStrike" kern="1200" cap="none" spc="0" normalizeH="0" baseline="0" noProof="0">
              <a:ln>
                <a:noFill/>
              </a:ln>
              <a:solidFill>
                <a:prstClr val="black"/>
              </a:solidFill>
              <a:effectLst/>
              <a:uLnTx/>
              <a:uFillTx/>
              <a:latin typeface="Verdana"/>
              <a:ea typeface="+mn-ea"/>
              <a:cs typeface="+mn-cs"/>
            </a:endParaRPr>
          </a:p>
        </p:txBody>
      </p:sp>
    </p:spTree>
    <p:extLst>
      <p:ext uri="{BB962C8B-B14F-4D97-AF65-F5344CB8AC3E}">
        <p14:creationId xmlns:p14="http://schemas.microsoft.com/office/powerpoint/2010/main" val="3578960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dirty="0"/>
              <a:t>Applications have at least one layer (UI, API, Backend), most of the cases, have all of them. </a:t>
            </a:r>
            <a:br>
              <a:rPr lang="en-US" dirty="0"/>
            </a:br>
            <a:r>
              <a:rPr lang="en-US" dirty="0"/>
              <a:t>Therefore E2E test framework addresses all these layers. </a:t>
            </a:r>
          </a:p>
          <a:p>
            <a:r>
              <a:rPr lang="en-US" sz="900" kern="1200" dirty="0">
                <a:solidFill>
                  <a:schemeClr val="tx1"/>
                </a:solidFill>
                <a:effectLst/>
                <a:latin typeface="+mn-lt"/>
                <a:ea typeface="+mn-ea"/>
                <a:cs typeface="+mn-cs"/>
              </a:rPr>
              <a:t>E2E (End to end) tests are either tests through technology stack or functional stack. </a:t>
            </a:r>
          </a:p>
          <a:p>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Depends on what is your goal. </a:t>
            </a:r>
          </a:p>
          <a:p>
            <a:r>
              <a:rPr lang="en-US" sz="900" kern="1200" dirty="0">
                <a:solidFill>
                  <a:schemeClr val="tx1"/>
                </a:solidFill>
                <a:effectLst/>
                <a:latin typeface="+mn-lt"/>
                <a:ea typeface="+mn-ea"/>
                <a:cs typeface="+mn-cs"/>
              </a:rPr>
              <a:t>This is how we see and use E2E test framework. </a:t>
            </a:r>
          </a:p>
          <a:p>
            <a:r>
              <a:rPr lang="en-US" sz="900" kern="1200" dirty="0">
                <a:solidFill>
                  <a:schemeClr val="tx1"/>
                </a:solidFill>
                <a:effectLst/>
                <a:latin typeface="+mn-lt"/>
                <a:ea typeface="+mn-ea"/>
                <a:cs typeface="+mn-cs"/>
              </a:rPr>
              <a:t>It a</a:t>
            </a:r>
            <a:r>
              <a:rPr lang="en-US" sz="900" kern="1200" noProof="0" dirty="0" err="1">
                <a:solidFill>
                  <a:schemeClr val="tx1"/>
                </a:solidFill>
                <a:effectLst/>
                <a:latin typeface="+mn-lt"/>
                <a:ea typeface="+mn-ea"/>
                <a:cs typeface="+mn-cs"/>
              </a:rPr>
              <a:t>llows</a:t>
            </a:r>
            <a:r>
              <a:rPr lang="en-US" sz="900" kern="1200" dirty="0">
                <a:solidFill>
                  <a:schemeClr val="tx1"/>
                </a:solidFill>
                <a:effectLst/>
                <a:latin typeface="+mn-lt"/>
                <a:ea typeface="+mn-ea"/>
                <a:cs typeface="+mn-cs"/>
              </a:rPr>
              <a:t> to execute in one test file: </a:t>
            </a:r>
          </a:p>
          <a:p>
            <a:pPr marL="228600" indent="-228600">
              <a:buAutoNum type="arabicPeriod"/>
            </a:pPr>
            <a:r>
              <a:rPr lang="en-US" sz="900" kern="1200" dirty="0">
                <a:solidFill>
                  <a:schemeClr val="tx1"/>
                </a:solidFill>
                <a:effectLst/>
                <a:latin typeface="+mn-lt"/>
                <a:ea typeface="+mn-ea"/>
                <a:cs typeface="+mn-cs"/>
              </a:rPr>
              <a:t>Alter value on database </a:t>
            </a:r>
          </a:p>
          <a:p>
            <a:pPr marL="228600" indent="-228600">
              <a:buAutoNum type="arabicPeriod"/>
            </a:pPr>
            <a:r>
              <a:rPr lang="en-US" sz="900" kern="1200" dirty="0">
                <a:solidFill>
                  <a:schemeClr val="tx1"/>
                </a:solidFill>
                <a:effectLst/>
                <a:latin typeface="+mn-lt"/>
                <a:ea typeface="+mn-ea"/>
                <a:cs typeface="+mn-cs"/>
              </a:rPr>
              <a:t>Then validate on webservice this change </a:t>
            </a:r>
            <a:br>
              <a:rPr lang="en-US" sz="900" kern="1200" dirty="0">
                <a:solidFill>
                  <a:schemeClr val="tx1"/>
                </a:solidFill>
                <a:effectLst/>
                <a:latin typeface="+mn-lt"/>
                <a:ea typeface="+mn-ea"/>
                <a:cs typeface="+mn-cs"/>
              </a:rPr>
            </a:br>
            <a:r>
              <a:rPr lang="en-US" sz="900" kern="1200" dirty="0">
                <a:solidFill>
                  <a:schemeClr val="tx1"/>
                </a:solidFill>
                <a:effectLst/>
                <a:latin typeface="+mn-lt"/>
                <a:ea typeface="+mn-ea"/>
                <a:cs typeface="+mn-cs"/>
              </a:rPr>
              <a:t>and finally</a:t>
            </a:r>
          </a:p>
          <a:p>
            <a:pPr marL="228600" indent="-228600">
              <a:buAutoNum type="arabicPeriod"/>
            </a:pPr>
            <a:r>
              <a:rPr lang="en-US" sz="900" kern="1200" dirty="0">
                <a:solidFill>
                  <a:schemeClr val="tx1"/>
                </a:solidFill>
                <a:effectLst/>
                <a:latin typeface="+mn-lt"/>
                <a:ea typeface="+mn-ea"/>
                <a:cs typeface="+mn-cs"/>
              </a:rPr>
              <a:t> On UI verify update </a:t>
            </a:r>
            <a:br>
              <a:rPr lang="en-US" sz="900" kern="1200" dirty="0">
                <a:solidFill>
                  <a:schemeClr val="tx1"/>
                </a:solidFill>
                <a:effectLst/>
                <a:latin typeface="+mn-lt"/>
                <a:ea typeface="+mn-ea"/>
                <a:cs typeface="+mn-cs"/>
              </a:rPr>
            </a:br>
            <a:r>
              <a:rPr lang="en-US" sz="900" b="1" kern="1200" dirty="0">
                <a:solidFill>
                  <a:schemeClr val="tx1"/>
                </a:solidFill>
                <a:effectLst/>
                <a:latin typeface="+mn-lt"/>
                <a:ea typeface="+mn-ea"/>
                <a:cs typeface="+mn-cs"/>
              </a:rPr>
              <a:t>**OR**</a:t>
            </a:r>
          </a:p>
          <a:p>
            <a:pPr marL="0" indent="0">
              <a:buNone/>
            </a:pPr>
            <a:r>
              <a:rPr lang="en-US" sz="900" kern="1200" dirty="0">
                <a:solidFill>
                  <a:schemeClr val="tx1"/>
                </a:solidFill>
                <a:effectLst/>
                <a:latin typeface="+mn-lt"/>
                <a:ea typeface="+mn-ea"/>
                <a:cs typeface="+mn-cs"/>
              </a:rPr>
              <a:t>1. On UI trigger an action </a:t>
            </a:r>
          </a:p>
          <a:p>
            <a:pPr marL="0" indent="0">
              <a:buNone/>
            </a:pPr>
            <a:r>
              <a:rPr lang="en-US" sz="900" kern="1200" dirty="0">
                <a:solidFill>
                  <a:schemeClr val="tx1"/>
                </a:solidFill>
                <a:effectLst/>
                <a:latin typeface="+mn-lt"/>
                <a:ea typeface="+mn-ea"/>
                <a:cs typeface="+mn-cs"/>
              </a:rPr>
              <a:t>2. Then on UI validate response of this action </a:t>
            </a:r>
          </a:p>
          <a:p>
            <a:pPr marL="0" indent="0">
              <a:buNone/>
            </a:pPr>
            <a:endParaRPr lang="en-US" sz="900" kern="1200" dirty="0">
              <a:solidFill>
                <a:schemeClr val="tx1"/>
              </a:solidFill>
              <a:effectLst/>
              <a:latin typeface="+mn-lt"/>
              <a:ea typeface="+mn-ea"/>
              <a:cs typeface="+mn-cs"/>
            </a:endParaRPr>
          </a:p>
          <a:p>
            <a:pPr marL="0" indent="0">
              <a:buNone/>
            </a:pPr>
            <a:endParaRPr lang="en-US" sz="900" kern="1200" dirty="0">
              <a:solidFill>
                <a:schemeClr val="tx1"/>
              </a:solidFill>
              <a:effectLst/>
              <a:latin typeface="+mn-lt"/>
              <a:ea typeface="+mn-ea"/>
              <a:cs typeface="+mn-cs"/>
            </a:endParaRPr>
          </a:p>
          <a:p>
            <a:pPr marL="0" indent="0">
              <a:buNone/>
            </a:pPr>
            <a:r>
              <a:rPr lang="en-US" sz="900" kern="1200" dirty="0">
                <a:solidFill>
                  <a:schemeClr val="tx1"/>
                </a:solidFill>
                <a:effectLst/>
                <a:latin typeface="+mn-lt"/>
                <a:ea typeface="+mn-ea"/>
                <a:cs typeface="+mn-cs"/>
              </a:rPr>
              <a:t>UI modules – Selenium, </a:t>
            </a:r>
            <a:r>
              <a:rPr lang="en-US" sz="900" kern="1200" dirty="0" err="1">
                <a:solidFill>
                  <a:schemeClr val="tx1"/>
                </a:solidFill>
                <a:effectLst/>
                <a:latin typeface="+mn-lt"/>
                <a:ea typeface="+mn-ea"/>
                <a:cs typeface="+mn-cs"/>
              </a:rPr>
              <a:t>MobileApp</a:t>
            </a:r>
            <a:r>
              <a:rPr lang="en-US" sz="900" kern="1200" dirty="0">
                <a:solidFill>
                  <a:schemeClr val="tx1"/>
                </a:solidFill>
                <a:effectLst/>
                <a:latin typeface="+mn-lt"/>
                <a:ea typeface="+mn-ea"/>
                <a:cs typeface="+mn-cs"/>
              </a:rPr>
              <a:t>, </a:t>
            </a:r>
            <a:r>
              <a:rPr lang="en-US" sz="900" kern="1200" dirty="0" err="1">
                <a:solidFill>
                  <a:schemeClr val="tx1"/>
                </a:solidFill>
                <a:effectLst/>
                <a:latin typeface="+mn-lt"/>
                <a:ea typeface="+mn-ea"/>
                <a:cs typeface="+mn-cs"/>
              </a:rPr>
              <a:t>StandaloneApp</a:t>
            </a:r>
            <a:endParaRPr lang="en-US" sz="900" kern="1200" dirty="0">
              <a:solidFill>
                <a:schemeClr val="tx1"/>
              </a:solidFill>
              <a:effectLst/>
              <a:latin typeface="+mn-lt"/>
              <a:ea typeface="+mn-ea"/>
              <a:cs typeface="+mn-cs"/>
            </a:endParaRPr>
          </a:p>
          <a:p>
            <a:pPr marL="0" indent="0">
              <a:buNone/>
            </a:pPr>
            <a:r>
              <a:rPr lang="en-US" sz="900" kern="1200" dirty="0">
                <a:solidFill>
                  <a:schemeClr val="tx1"/>
                </a:solidFill>
                <a:effectLst/>
                <a:latin typeface="+mn-lt"/>
                <a:ea typeface="+mn-ea"/>
                <a:cs typeface="+mn-cs"/>
              </a:rPr>
              <a:t>API modules – WebAPI</a:t>
            </a:r>
          </a:p>
          <a:p>
            <a:pPr marL="0" indent="0">
              <a:buNone/>
            </a:pPr>
            <a:r>
              <a:rPr lang="en-US" sz="900" kern="1200" dirty="0">
                <a:solidFill>
                  <a:schemeClr val="tx1"/>
                </a:solidFill>
                <a:effectLst/>
                <a:latin typeface="+mn-lt"/>
                <a:ea typeface="+mn-ea"/>
                <a:cs typeface="+mn-cs"/>
              </a:rPr>
              <a:t>Backend modules - </a:t>
            </a:r>
            <a:r>
              <a:rPr lang="en-US" sz="900" kern="1200" dirty="0" err="1">
                <a:solidFill>
                  <a:schemeClr val="tx1"/>
                </a:solidFill>
                <a:effectLst/>
                <a:latin typeface="+mn-lt"/>
                <a:ea typeface="+mn-ea"/>
                <a:cs typeface="+mn-cs"/>
              </a:rPr>
              <a:t>SQLdatabase</a:t>
            </a:r>
            <a:endParaRPr lang="en-US" sz="900" kern="1200" dirty="0">
              <a:solidFill>
                <a:schemeClr val="tx1"/>
              </a:solidFill>
              <a:effectLst/>
              <a:latin typeface="+mn-lt"/>
              <a:ea typeface="+mn-ea"/>
              <a:cs typeface="+mn-cs"/>
            </a:endParaRPr>
          </a:p>
          <a:p>
            <a:pPr marL="0" indent="0">
              <a:buNone/>
            </a:pPr>
            <a:endParaRPr lang="en-US" sz="900" kern="1200" dirty="0">
              <a:solidFill>
                <a:schemeClr val="tx1"/>
              </a:solidFill>
              <a:effectLst/>
              <a:latin typeface="+mn-lt"/>
              <a:ea typeface="+mn-ea"/>
              <a:cs typeface="+mn-cs"/>
            </a:endParaRPr>
          </a:p>
          <a:p>
            <a:pPr marL="0" indent="0">
              <a:buNone/>
            </a:pPr>
            <a:r>
              <a:rPr lang="en-US" sz="900" kern="1200" dirty="0">
                <a:solidFill>
                  <a:schemeClr val="tx1"/>
                </a:solidFill>
                <a:effectLst/>
                <a:latin typeface="+mn-lt"/>
                <a:ea typeface="+mn-ea"/>
                <a:cs typeface="+mn-cs"/>
              </a:rPr>
              <a:t>Security module – allows to create security test on UI and API. </a:t>
            </a:r>
          </a:p>
          <a:p>
            <a:pPr marL="0" indent="0">
              <a:buNone/>
            </a:pPr>
            <a:r>
              <a:rPr lang="en-US" sz="900" kern="1200" dirty="0">
                <a:solidFill>
                  <a:schemeClr val="tx1"/>
                </a:solidFill>
                <a:effectLst/>
                <a:latin typeface="+mn-lt"/>
                <a:ea typeface="+mn-ea"/>
                <a:cs typeface="+mn-cs"/>
              </a:rPr>
              <a:t>DevOps – this is fraction of DevOps, however it is „out of the box” infrastructure to execute test cases. Just as Selenium Grid, Jenkins.</a:t>
            </a:r>
          </a:p>
          <a:p>
            <a:pPr marL="0" indent="0">
              <a:buNone/>
            </a:pPr>
            <a:endParaRPr lang="en-US" sz="900" kern="1200" dirty="0">
              <a:solidFill>
                <a:schemeClr val="tx1"/>
              </a:solidFill>
              <a:effectLst/>
              <a:latin typeface="+mn-lt"/>
              <a:ea typeface="+mn-ea"/>
              <a:cs typeface="+mn-cs"/>
            </a:endParaRPr>
          </a:p>
          <a:p>
            <a:pPr marL="0" indent="0">
              <a:buNone/>
            </a:pPr>
            <a:r>
              <a:rPr lang="en-US" sz="900" kern="1200" dirty="0">
                <a:solidFill>
                  <a:schemeClr val="tx1"/>
                </a:solidFill>
                <a:effectLst/>
                <a:latin typeface="+mn-lt"/>
                <a:ea typeface="+mn-ea"/>
                <a:cs typeface="+mn-cs"/>
              </a:rPr>
              <a:t>Overall takeaway: </a:t>
            </a:r>
          </a:p>
          <a:p>
            <a:pPr marL="0" indent="0">
              <a:buNone/>
            </a:pPr>
            <a:r>
              <a:rPr lang="en-US" sz="900" kern="1200" dirty="0">
                <a:solidFill>
                  <a:schemeClr val="tx1"/>
                </a:solidFill>
                <a:effectLst/>
                <a:latin typeface="+mn-lt"/>
                <a:ea typeface="+mn-ea"/>
                <a:cs typeface="+mn-cs"/>
              </a:rPr>
              <a:t>In day 0 of a project – engineer write first test cases and plug in them to SDLC in the same day. </a:t>
            </a:r>
          </a:p>
          <a:p>
            <a:pPr marL="0" indent="0">
              <a:buNone/>
            </a:pPr>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Everything with tangible examples of how to build resilient and robust integration test cases. </a:t>
            </a:r>
          </a:p>
          <a:p>
            <a:r>
              <a:rPr lang="en-US" sz="900" kern="1200" dirty="0">
                <a:solidFill>
                  <a:schemeClr val="tx1"/>
                </a:solidFill>
                <a:effectLst/>
                <a:latin typeface="+mn-lt"/>
                <a:ea typeface="+mn-ea"/>
                <a:cs typeface="+mn-cs"/>
              </a:rPr>
              <a:t>Wrapped with experience taken from variety of IT projects.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E7D22E-2FCF-4181-8686-08BDCDF94062}" type="slidenum">
              <a:rPr kumimoji="0" lang="en-US" sz="900" b="0" i="0" u="none" strike="noStrike" kern="1200" cap="none" spc="0" normalizeH="0" baseline="0" noProof="0" smtClean="0">
                <a:ln>
                  <a:noFill/>
                </a:ln>
                <a:solidFill>
                  <a:prstClr val="black"/>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900" b="0" i="0" u="none" strike="noStrike" kern="1200" cap="none" spc="0" normalizeH="0" baseline="0" noProof="0">
              <a:ln>
                <a:noFill/>
              </a:ln>
              <a:solidFill>
                <a:prstClr val="black"/>
              </a:solidFill>
              <a:effectLst/>
              <a:uLnTx/>
              <a:uFillTx/>
              <a:latin typeface="Verdana"/>
              <a:ea typeface="+mn-ea"/>
              <a:cs typeface="+mn-cs"/>
            </a:endParaRPr>
          </a:p>
        </p:txBody>
      </p:sp>
    </p:spTree>
    <p:extLst>
      <p:ext uri="{BB962C8B-B14F-4D97-AF65-F5344CB8AC3E}">
        <p14:creationId xmlns:p14="http://schemas.microsoft.com/office/powerpoint/2010/main" val="1123288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Let us switch on quality, by having common approach with one solution. When at the end, build very close collaboration team, responsible by the product they create. </a:t>
            </a:r>
          </a:p>
          <a:p>
            <a:endParaRPr lang="de-DE" dirty="0"/>
          </a:p>
          <a:p>
            <a:r>
              <a:rPr lang="pl-PL" dirty="0"/>
              <a:t>Finally do not discover America once more, it was already discover. Instead, discover something new, with symillar or even bigger volume.  Let us together enhance current solutions and bring it to new era.</a:t>
            </a:r>
            <a:endParaRPr lang="en-US" dirty="0"/>
          </a:p>
          <a:p>
            <a:endParaRPr lang="en-US" dirty="0"/>
          </a:p>
          <a:p>
            <a:r>
              <a:rPr lang="en-US" dirty="0"/>
              <a:t>America</a:t>
            </a:r>
            <a:r>
              <a:rPr lang="en-US" baseline="0" dirty="0"/>
              <a:t> was already discovered. We have one solution, it is faster, better and already available</a:t>
            </a:r>
          </a:p>
          <a:p>
            <a:endParaRPr lang="en-US" baseline="0" dirty="0"/>
          </a:p>
          <a:p>
            <a:r>
              <a:rPr lang="en-US" baseline="0" dirty="0"/>
              <a:t>Now you can get there very quick. Just take our solution and start to automate</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r>
              <a:rPr lang="de-DE" dirty="0" err="1"/>
              <a:t>Now</a:t>
            </a:r>
            <a:r>
              <a:rPr lang="de-DE" dirty="0"/>
              <a:t>, </a:t>
            </a:r>
            <a:r>
              <a:rPr lang="de-DE" dirty="0" err="1"/>
              <a:t>you</a:t>
            </a:r>
            <a:r>
              <a:rPr lang="de-DE" dirty="0"/>
              <a:t> </a:t>
            </a:r>
            <a:r>
              <a:rPr lang="de-DE" dirty="0" err="1"/>
              <a:t>can</a:t>
            </a:r>
            <a:r>
              <a:rPr lang="de-DE" baseline="0" dirty="0"/>
              <a:t> </a:t>
            </a:r>
            <a:r>
              <a:rPr lang="de-DE" baseline="0" dirty="0" err="1"/>
              <a:t>go</a:t>
            </a:r>
            <a:r>
              <a:rPr lang="de-DE" baseline="0" dirty="0"/>
              <a:t> </a:t>
            </a:r>
            <a:r>
              <a:rPr lang="de-DE" baseline="0" dirty="0" err="1"/>
              <a:t>b</a:t>
            </a:r>
            <a:r>
              <a:rPr lang="de-DE" dirty="0" err="1"/>
              <a:t>etter</a:t>
            </a:r>
            <a:r>
              <a:rPr lang="de-DE" dirty="0"/>
              <a:t> </a:t>
            </a:r>
            <a:r>
              <a:rPr lang="de-DE" dirty="0" err="1"/>
              <a:t>and</a:t>
            </a:r>
            <a:r>
              <a:rPr lang="de-DE" dirty="0"/>
              <a:t> </a:t>
            </a:r>
            <a:r>
              <a:rPr lang="de-DE" dirty="0" err="1"/>
              <a:t>faster</a:t>
            </a:r>
            <a:r>
              <a:rPr lang="de-DE" baseline="0" dirty="0"/>
              <a:t> </a:t>
            </a:r>
            <a:r>
              <a:rPr lang="de-DE" baseline="0" dirty="0" err="1"/>
              <a:t>to</a:t>
            </a:r>
            <a:r>
              <a:rPr lang="de-DE" baseline="0" dirty="0"/>
              <a:t> Amerika</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900" b="0" i="0" u="none" strike="noStrike" kern="1200" cap="none" spc="0" normalizeH="0" baseline="0" noProof="0" smtClean="0">
                <a:ln>
                  <a:noFill/>
                </a:ln>
                <a:solidFill>
                  <a:prstClr val="black"/>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pt-BR" sz="900" b="0" i="0" u="none" strike="noStrike" kern="1200" cap="none" spc="0" normalizeH="0" baseline="0" noProof="0">
              <a:ln>
                <a:noFill/>
              </a:ln>
              <a:solidFill>
                <a:prstClr val="black"/>
              </a:solidFill>
              <a:effectLst/>
              <a:uLnTx/>
              <a:uFillTx/>
              <a:latin typeface="Verdana"/>
              <a:ea typeface="+mn-ea"/>
              <a:cs typeface="+mn-cs"/>
            </a:endParaRPr>
          </a:p>
        </p:txBody>
      </p:sp>
    </p:spTree>
    <p:extLst>
      <p:ext uri="{BB962C8B-B14F-4D97-AF65-F5344CB8AC3E}">
        <p14:creationId xmlns:p14="http://schemas.microsoft.com/office/powerpoint/2010/main" val="16392458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7.svg"/><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Master" Target="../slideMasters/slideMaster1.xml"/><Relationship Id="rId7" Type="http://schemas.openxmlformats.org/officeDocument/2006/relationships/image" Target="../media/image7.svg"/><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9.bin"/><Relationship Id="rId9" Type="http://schemas.openxmlformats.org/officeDocument/2006/relationships/image" Target="../media/image3.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hyperlink" Target="http://www.linkedin.com/company/capgemini" TargetMode="External"/><Relationship Id="rId13" Type="http://schemas.microsoft.com/office/2007/relationships/hdphoto" Target="../media/hdphoto2.wdp"/><Relationship Id="rId18" Type="http://schemas.openxmlformats.org/officeDocument/2006/relationships/image" Target="../media/image11.png"/><Relationship Id="rId3" Type="http://schemas.openxmlformats.org/officeDocument/2006/relationships/slideMaster" Target="../slideMasters/slideMaster1.xml"/><Relationship Id="rId21" Type="http://schemas.openxmlformats.org/officeDocument/2006/relationships/image" Target="../media/image12.png"/><Relationship Id="rId7" Type="http://schemas.openxmlformats.org/officeDocument/2006/relationships/image" Target="../media/image3.svg"/><Relationship Id="rId12" Type="http://schemas.openxmlformats.org/officeDocument/2006/relationships/image" Target="../media/image9.png"/><Relationship Id="rId17" Type="http://schemas.openxmlformats.org/officeDocument/2006/relationships/hyperlink" Target="http://www.youtube.com/capgeminimedia" TargetMode="External"/><Relationship Id="rId2" Type="http://schemas.openxmlformats.org/officeDocument/2006/relationships/tags" Target="../tags/tag11.xml"/><Relationship Id="rId16" Type="http://schemas.microsoft.com/office/2007/relationships/hdphoto" Target="../media/hdphoto3.wdp"/><Relationship Id="rId20" Type="http://schemas.openxmlformats.org/officeDocument/2006/relationships/hyperlink" Target="http://www.facebook.com/capgemini" TargetMode="External"/><Relationship Id="rId1" Type="http://schemas.openxmlformats.org/officeDocument/2006/relationships/vmlDrawing" Target="../drawings/vmlDrawing10.vml"/><Relationship Id="rId6" Type="http://schemas.openxmlformats.org/officeDocument/2006/relationships/image" Target="../media/image2.png"/><Relationship Id="rId11" Type="http://schemas.openxmlformats.org/officeDocument/2006/relationships/hyperlink" Target="http://www.slideshare.net/capgemini" TargetMode="External"/><Relationship Id="rId5" Type="http://schemas.openxmlformats.org/officeDocument/2006/relationships/image" Target="../media/image1.emf"/><Relationship Id="rId15" Type="http://schemas.openxmlformats.org/officeDocument/2006/relationships/image" Target="../media/image10.png"/><Relationship Id="rId10" Type="http://schemas.microsoft.com/office/2007/relationships/hdphoto" Target="../media/hdphoto1.wdp"/><Relationship Id="rId19" Type="http://schemas.microsoft.com/office/2007/relationships/hdphoto" Target="../media/hdphoto4.wdp"/><Relationship Id="rId4" Type="http://schemas.openxmlformats.org/officeDocument/2006/relationships/oleObject" Target="../embeddings/oleObject10.bin"/><Relationship Id="rId9" Type="http://schemas.openxmlformats.org/officeDocument/2006/relationships/image" Target="../media/image8.png"/><Relationship Id="rId14" Type="http://schemas.openxmlformats.org/officeDocument/2006/relationships/hyperlink" Target="http://www.twitter.com/capgemini" TargetMode="External"/><Relationship Id="rId22" Type="http://schemas.microsoft.com/office/2007/relationships/hdphoto" Target="../media/hdphoto5.wdp"/></Relationships>
</file>

<file path=ppt/slideLayouts/_rels/slideLayout23.xml.rels><?xml version="1.0" encoding="UTF-8" standalone="yes"?>
<Relationships xmlns="http://schemas.openxmlformats.org/package/2006/relationships"><Relationship Id="rId8" Type="http://schemas.openxmlformats.org/officeDocument/2006/relationships/hyperlink" Target="http://www.linkedin.com/company/capgemini" TargetMode="External"/><Relationship Id="rId13" Type="http://schemas.openxmlformats.org/officeDocument/2006/relationships/image" Target="../media/image15.png"/><Relationship Id="rId3" Type="http://schemas.openxmlformats.org/officeDocument/2006/relationships/slideMaster" Target="../slideMasters/slideMaster1.xml"/><Relationship Id="rId7" Type="http://schemas.openxmlformats.org/officeDocument/2006/relationships/image" Target="../media/image3.svg"/><Relationship Id="rId12" Type="http://schemas.openxmlformats.org/officeDocument/2006/relationships/hyperlink" Target="http://www.twitter.com/capgemini" TargetMode="External"/><Relationship Id="rId17" Type="http://schemas.openxmlformats.org/officeDocument/2006/relationships/image" Target="../media/image17.png"/><Relationship Id="rId2" Type="http://schemas.openxmlformats.org/officeDocument/2006/relationships/tags" Target="../tags/tag12.xml"/><Relationship Id="rId16" Type="http://schemas.openxmlformats.org/officeDocument/2006/relationships/hyperlink" Target="http://www.facebook.com/capgemini" TargetMode="External"/><Relationship Id="rId1" Type="http://schemas.openxmlformats.org/officeDocument/2006/relationships/vmlDrawing" Target="../drawings/vmlDrawing11.vml"/><Relationship Id="rId6" Type="http://schemas.openxmlformats.org/officeDocument/2006/relationships/image" Target="../media/image2.png"/><Relationship Id="rId11" Type="http://schemas.openxmlformats.org/officeDocument/2006/relationships/image" Target="../media/image14.png"/><Relationship Id="rId5" Type="http://schemas.openxmlformats.org/officeDocument/2006/relationships/image" Target="../media/image1.emf"/><Relationship Id="rId15" Type="http://schemas.openxmlformats.org/officeDocument/2006/relationships/image" Target="../media/image16.png"/><Relationship Id="rId10" Type="http://schemas.openxmlformats.org/officeDocument/2006/relationships/hyperlink" Target="http://www.slideshare.net/capgemini" TargetMode="External"/><Relationship Id="rId4" Type="http://schemas.openxmlformats.org/officeDocument/2006/relationships/oleObject" Target="../embeddings/oleObject11.bin"/><Relationship Id="rId9" Type="http://schemas.openxmlformats.org/officeDocument/2006/relationships/image" Target="../media/image13.png"/><Relationship Id="rId14" Type="http://schemas.openxmlformats.org/officeDocument/2006/relationships/hyperlink" Target="http://www.youtube.com/capgeminimedia" TargetMode="External"/></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svg"/><Relationship Id="rId2" Type="http://schemas.openxmlformats.org/officeDocument/2006/relationships/tags" Target="../tags/tag13.xml"/><Relationship Id="rId1" Type="http://schemas.openxmlformats.org/officeDocument/2006/relationships/vmlDrawing" Target="../drawings/vmlDrawing12.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svg"/><Relationship Id="rId2" Type="http://schemas.openxmlformats.org/officeDocument/2006/relationships/tags" Target="../tags/tag14.xml"/><Relationship Id="rId1" Type="http://schemas.openxmlformats.org/officeDocument/2006/relationships/vmlDrawing" Target="../drawings/vmlDrawing13.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sv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svg"/><Relationship Id="rId2" Type="http://schemas.openxmlformats.org/officeDocument/2006/relationships/tags" Target="../tags/tag18.xml"/><Relationship Id="rId1" Type="http://schemas.openxmlformats.org/officeDocument/2006/relationships/vmlDrawing" Target="../drawings/vmlDrawing17.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vmlDrawing" Target="../drawings/vmlDrawing18.vml"/><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vmlDrawing" Target="../drawings/vmlDrawing19.vml"/><Relationship Id="rId5" Type="http://schemas.openxmlformats.org/officeDocument/2006/relationships/image" Target="../media/image1.emf"/><Relationship Id="rId4" Type="http://schemas.openxmlformats.org/officeDocument/2006/relationships/oleObject" Target="../embeddings/oleObject19.bin"/></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xml"/><Relationship Id="rId1" Type="http://schemas.openxmlformats.org/officeDocument/2006/relationships/vmlDrawing" Target="../drawings/vmlDrawing21.vml"/><Relationship Id="rId5" Type="http://schemas.openxmlformats.org/officeDocument/2006/relationships/image" Target="../media/image25.emf"/><Relationship Id="rId4" Type="http://schemas.openxmlformats.org/officeDocument/2006/relationships/oleObject" Target="../embeddings/oleObject21.bin"/></Relationships>
</file>

<file path=ppt/slideLayouts/_rels/slideLayout4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3.xml"/><Relationship Id="rId1" Type="http://schemas.openxmlformats.org/officeDocument/2006/relationships/vmlDrawing" Target="../drawings/vmlDrawing22.vml"/><Relationship Id="rId5" Type="http://schemas.openxmlformats.org/officeDocument/2006/relationships/image" Target="../media/image25.emf"/><Relationship Id="rId4" Type="http://schemas.openxmlformats.org/officeDocument/2006/relationships/oleObject" Target="../embeddings/oleObject22.bin"/></Relationships>
</file>

<file path=ppt/slideLayouts/_rels/slideLayout4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4.xml"/><Relationship Id="rId1" Type="http://schemas.openxmlformats.org/officeDocument/2006/relationships/vmlDrawing" Target="../drawings/vmlDrawing23.vml"/><Relationship Id="rId5" Type="http://schemas.openxmlformats.org/officeDocument/2006/relationships/image" Target="../media/image25.emf"/><Relationship Id="rId4" Type="http://schemas.openxmlformats.org/officeDocument/2006/relationships/oleObject" Target="../embeddings/oleObject23.bin"/></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4.emf"/><Relationship Id="rId2" Type="http://schemas.openxmlformats.org/officeDocument/2006/relationships/tags" Target="../tags/tag25.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slideMaster" Target="../slideMasters/slideMaster2.xml"/><Relationship Id="rId4" Type="http://schemas.openxmlformats.org/officeDocument/2006/relationships/tags" Target="../tags/tag27.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slideMaster" Target="../slideMasters/slideMaster3.xml"/><Relationship Id="rId7" Type="http://schemas.openxmlformats.org/officeDocument/2006/relationships/image" Target="../media/image3.svg"/><Relationship Id="rId2" Type="http://schemas.openxmlformats.org/officeDocument/2006/relationships/tags" Target="../tags/tag29.xml"/><Relationship Id="rId1" Type="http://schemas.openxmlformats.org/officeDocument/2006/relationships/vmlDrawing" Target="../drawings/vmlDrawing26.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6.bin"/></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0.xml"/><Relationship Id="rId1" Type="http://schemas.openxmlformats.org/officeDocument/2006/relationships/vmlDrawing" Target="../drawings/vmlDrawing27.vml"/><Relationship Id="rId5" Type="http://schemas.openxmlformats.org/officeDocument/2006/relationships/image" Target="../media/image1.emf"/><Relationship Id="rId4" Type="http://schemas.openxmlformats.org/officeDocument/2006/relationships/oleObject" Target="../embeddings/oleObject27.bin"/></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1.xml"/><Relationship Id="rId1" Type="http://schemas.openxmlformats.org/officeDocument/2006/relationships/vmlDrawing" Target="../drawings/vmlDrawing28.vml"/><Relationship Id="rId5" Type="http://schemas.openxmlformats.org/officeDocument/2006/relationships/image" Target="../media/image1.emf"/><Relationship Id="rId4" Type="http://schemas.openxmlformats.org/officeDocument/2006/relationships/oleObject" Target="../embeddings/oleObject28.bin"/></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2.xml"/><Relationship Id="rId1" Type="http://schemas.openxmlformats.org/officeDocument/2006/relationships/vmlDrawing" Target="../drawings/vmlDrawing29.vml"/><Relationship Id="rId5" Type="http://schemas.openxmlformats.org/officeDocument/2006/relationships/image" Target="../media/image4.emf"/><Relationship Id="rId4" Type="http://schemas.openxmlformats.org/officeDocument/2006/relationships/oleObject" Target="../embeddings/oleObject29.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3.xml"/><Relationship Id="rId1" Type="http://schemas.openxmlformats.org/officeDocument/2006/relationships/vmlDrawing" Target="../drawings/vmlDrawing30.vml"/><Relationship Id="rId5" Type="http://schemas.openxmlformats.org/officeDocument/2006/relationships/image" Target="../media/image1.emf"/><Relationship Id="rId4" Type="http://schemas.openxmlformats.org/officeDocument/2006/relationships/oleObject" Target="../embeddings/oleObject30.bin"/></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4.xml"/><Relationship Id="rId1" Type="http://schemas.openxmlformats.org/officeDocument/2006/relationships/vmlDrawing" Target="../drawings/vmlDrawing31.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31.bin"/></Relationships>
</file>

<file path=ppt/slideLayouts/_rels/slideLayout68.xml.rels><?xml version="1.0" encoding="UTF-8" standalone="yes"?>
<Relationships xmlns="http://schemas.openxmlformats.org/package/2006/relationships"><Relationship Id="rId3" Type="http://schemas.openxmlformats.org/officeDocument/2006/relationships/slideMaster" Target="../slideMasters/slideMaster3.xml"/><Relationship Id="rId7" Type="http://schemas.openxmlformats.org/officeDocument/2006/relationships/image" Target="../media/image7.svg"/><Relationship Id="rId2" Type="http://schemas.openxmlformats.org/officeDocument/2006/relationships/tags" Target="../tags/tag35.xml"/><Relationship Id="rId1" Type="http://schemas.openxmlformats.org/officeDocument/2006/relationships/vmlDrawing" Target="../drawings/vmlDrawing32.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32.bin"/></Relationships>
</file>

<file path=ppt/slideLayouts/_rels/slideLayout6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Master" Target="../slideMasters/slideMaster3.xml"/><Relationship Id="rId7" Type="http://schemas.openxmlformats.org/officeDocument/2006/relationships/image" Target="../media/image7.svg"/><Relationship Id="rId2" Type="http://schemas.openxmlformats.org/officeDocument/2006/relationships/tags" Target="../tags/tag36.xml"/><Relationship Id="rId1" Type="http://schemas.openxmlformats.org/officeDocument/2006/relationships/vmlDrawing" Target="../drawings/vmlDrawing33.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33.bin"/><Relationship Id="rId9" Type="http://schemas.openxmlformats.org/officeDocument/2006/relationships/image" Target="../media/image3.svg"/></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8" Type="http://schemas.openxmlformats.org/officeDocument/2006/relationships/hyperlink" Target="http://www.linkedin.com/company/capgemini" TargetMode="External"/><Relationship Id="rId13" Type="http://schemas.microsoft.com/office/2007/relationships/hdphoto" Target="../media/hdphoto2.wdp"/><Relationship Id="rId18" Type="http://schemas.openxmlformats.org/officeDocument/2006/relationships/image" Target="../media/image11.png"/><Relationship Id="rId3" Type="http://schemas.openxmlformats.org/officeDocument/2006/relationships/slideMaster" Target="../slideMasters/slideMaster3.xml"/><Relationship Id="rId21" Type="http://schemas.openxmlformats.org/officeDocument/2006/relationships/image" Target="../media/image12.png"/><Relationship Id="rId7" Type="http://schemas.openxmlformats.org/officeDocument/2006/relationships/image" Target="../media/image3.svg"/><Relationship Id="rId12" Type="http://schemas.openxmlformats.org/officeDocument/2006/relationships/image" Target="../media/image9.png"/><Relationship Id="rId17" Type="http://schemas.openxmlformats.org/officeDocument/2006/relationships/hyperlink" Target="http://www.youtube.com/capgeminimedia" TargetMode="External"/><Relationship Id="rId2" Type="http://schemas.openxmlformats.org/officeDocument/2006/relationships/tags" Target="../tags/tag37.xml"/><Relationship Id="rId16" Type="http://schemas.microsoft.com/office/2007/relationships/hdphoto" Target="../media/hdphoto3.wdp"/><Relationship Id="rId20" Type="http://schemas.openxmlformats.org/officeDocument/2006/relationships/hyperlink" Target="http://www.facebook.com/capgemini" TargetMode="External"/><Relationship Id="rId1" Type="http://schemas.openxmlformats.org/officeDocument/2006/relationships/vmlDrawing" Target="../drawings/vmlDrawing34.vml"/><Relationship Id="rId6" Type="http://schemas.openxmlformats.org/officeDocument/2006/relationships/image" Target="../media/image2.png"/><Relationship Id="rId11" Type="http://schemas.openxmlformats.org/officeDocument/2006/relationships/hyperlink" Target="http://www.slideshare.net/capgemini" TargetMode="External"/><Relationship Id="rId5" Type="http://schemas.openxmlformats.org/officeDocument/2006/relationships/image" Target="../media/image1.emf"/><Relationship Id="rId15" Type="http://schemas.openxmlformats.org/officeDocument/2006/relationships/image" Target="../media/image10.png"/><Relationship Id="rId10" Type="http://schemas.microsoft.com/office/2007/relationships/hdphoto" Target="../media/hdphoto1.wdp"/><Relationship Id="rId19" Type="http://schemas.microsoft.com/office/2007/relationships/hdphoto" Target="../media/hdphoto4.wdp"/><Relationship Id="rId4" Type="http://schemas.openxmlformats.org/officeDocument/2006/relationships/oleObject" Target="../embeddings/oleObject34.bin"/><Relationship Id="rId9" Type="http://schemas.openxmlformats.org/officeDocument/2006/relationships/image" Target="../media/image8.png"/><Relationship Id="rId14" Type="http://schemas.openxmlformats.org/officeDocument/2006/relationships/hyperlink" Target="http://www.twitter.com/capgemini" TargetMode="External"/><Relationship Id="rId22" Type="http://schemas.microsoft.com/office/2007/relationships/hdphoto" Target="../media/hdphoto5.wdp"/></Relationships>
</file>

<file path=ppt/slideLayouts/_rels/slideLayout74.xml.rels><?xml version="1.0" encoding="UTF-8" standalone="yes"?>
<Relationships xmlns="http://schemas.openxmlformats.org/package/2006/relationships"><Relationship Id="rId8" Type="http://schemas.openxmlformats.org/officeDocument/2006/relationships/hyperlink" Target="http://www.linkedin.com/company/capgemini" TargetMode="External"/><Relationship Id="rId13" Type="http://schemas.openxmlformats.org/officeDocument/2006/relationships/image" Target="../media/image15.png"/><Relationship Id="rId3" Type="http://schemas.openxmlformats.org/officeDocument/2006/relationships/slideMaster" Target="../slideMasters/slideMaster3.xml"/><Relationship Id="rId7" Type="http://schemas.openxmlformats.org/officeDocument/2006/relationships/image" Target="../media/image3.svg"/><Relationship Id="rId12" Type="http://schemas.openxmlformats.org/officeDocument/2006/relationships/hyperlink" Target="http://www.twitter.com/capgemini" TargetMode="External"/><Relationship Id="rId17" Type="http://schemas.openxmlformats.org/officeDocument/2006/relationships/image" Target="../media/image17.png"/><Relationship Id="rId2" Type="http://schemas.openxmlformats.org/officeDocument/2006/relationships/tags" Target="../tags/tag38.xml"/><Relationship Id="rId16" Type="http://schemas.openxmlformats.org/officeDocument/2006/relationships/hyperlink" Target="http://www.facebook.com/capgemini" TargetMode="External"/><Relationship Id="rId1" Type="http://schemas.openxmlformats.org/officeDocument/2006/relationships/vmlDrawing" Target="../drawings/vmlDrawing35.vml"/><Relationship Id="rId6" Type="http://schemas.openxmlformats.org/officeDocument/2006/relationships/image" Target="../media/image2.png"/><Relationship Id="rId11" Type="http://schemas.openxmlformats.org/officeDocument/2006/relationships/image" Target="../media/image14.png"/><Relationship Id="rId5" Type="http://schemas.openxmlformats.org/officeDocument/2006/relationships/image" Target="../media/image1.emf"/><Relationship Id="rId15" Type="http://schemas.openxmlformats.org/officeDocument/2006/relationships/image" Target="../media/image16.png"/><Relationship Id="rId10" Type="http://schemas.openxmlformats.org/officeDocument/2006/relationships/hyperlink" Target="http://www.slideshare.net/capgemini" TargetMode="External"/><Relationship Id="rId4" Type="http://schemas.openxmlformats.org/officeDocument/2006/relationships/oleObject" Target="../embeddings/oleObject35.bin"/><Relationship Id="rId9" Type="http://schemas.openxmlformats.org/officeDocument/2006/relationships/image" Target="../media/image13.png"/><Relationship Id="rId14" Type="http://schemas.openxmlformats.org/officeDocument/2006/relationships/hyperlink" Target="http://www.youtube.com/capgeminimedia" TargetMode="External"/></Relationships>
</file>

<file path=ppt/slideLayouts/_rels/slideLayout75.xml.rels><?xml version="1.0" encoding="UTF-8" standalone="yes"?>
<Relationships xmlns="http://schemas.openxmlformats.org/package/2006/relationships"><Relationship Id="rId3" Type="http://schemas.openxmlformats.org/officeDocument/2006/relationships/slideMaster" Target="../slideMasters/slideMaster3.xml"/><Relationship Id="rId7" Type="http://schemas.openxmlformats.org/officeDocument/2006/relationships/image" Target="../media/image3.svg"/><Relationship Id="rId2" Type="http://schemas.openxmlformats.org/officeDocument/2006/relationships/tags" Target="../tags/tag39.xml"/><Relationship Id="rId1" Type="http://schemas.openxmlformats.org/officeDocument/2006/relationships/vmlDrawing" Target="../drawings/vmlDrawing36.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36.bin"/></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slideMaster" Target="../slideMasters/slideMaster3.xml"/><Relationship Id="rId7" Type="http://schemas.openxmlformats.org/officeDocument/2006/relationships/image" Target="../media/image3.svg"/><Relationship Id="rId2" Type="http://schemas.openxmlformats.org/officeDocument/2006/relationships/tags" Target="../tags/tag40.xml"/><Relationship Id="rId1" Type="http://schemas.openxmlformats.org/officeDocument/2006/relationships/vmlDrawing" Target="../drawings/vmlDrawing37.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37.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8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1.xml"/><Relationship Id="rId1" Type="http://schemas.openxmlformats.org/officeDocument/2006/relationships/vmlDrawing" Target="../drawings/vmlDrawing38.vml"/><Relationship Id="rId5" Type="http://schemas.openxmlformats.org/officeDocument/2006/relationships/image" Target="../media/image1.emf"/><Relationship Id="rId4" Type="http://schemas.openxmlformats.org/officeDocument/2006/relationships/oleObject" Target="../embeddings/oleObject38.bin"/></Relationships>
</file>

<file path=ppt/slideLayouts/_rels/slideLayout8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2.xml"/><Relationship Id="rId1" Type="http://schemas.openxmlformats.org/officeDocument/2006/relationships/vmlDrawing" Target="../drawings/vmlDrawing39.vml"/><Relationship Id="rId5" Type="http://schemas.openxmlformats.org/officeDocument/2006/relationships/image" Target="../media/image1.emf"/><Relationship Id="rId4" Type="http://schemas.openxmlformats.org/officeDocument/2006/relationships/oleObject" Target="../embeddings/oleObject39.bin"/></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3.xml"/><Relationship Id="rId1" Type="http://schemas.openxmlformats.org/officeDocument/2006/relationships/vmlDrawing" Target="../drawings/vmlDrawing40.vml"/><Relationship Id="rId5" Type="http://schemas.openxmlformats.org/officeDocument/2006/relationships/image" Target="../media/image1.emf"/><Relationship Id="rId4" Type="http://schemas.openxmlformats.org/officeDocument/2006/relationships/oleObject" Target="../embeddings/oleObject40.bin"/></Relationships>
</file>

<file path=ppt/slideLayouts/_rels/slideLayout87.xml.rels><?xml version="1.0" encoding="UTF-8" standalone="yes"?>
<Relationships xmlns="http://schemas.openxmlformats.org/package/2006/relationships"><Relationship Id="rId3" Type="http://schemas.openxmlformats.org/officeDocument/2006/relationships/slideMaster" Target="../slideMasters/slideMaster3.xml"/><Relationship Id="rId7" Type="http://schemas.openxmlformats.org/officeDocument/2006/relationships/image" Target="../media/image3.svg"/><Relationship Id="rId2" Type="http://schemas.openxmlformats.org/officeDocument/2006/relationships/tags" Target="../tags/tag44.xml"/><Relationship Id="rId1" Type="http://schemas.openxmlformats.org/officeDocument/2006/relationships/vmlDrawing" Target="../drawings/vmlDrawing41.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41.bin"/></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8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5.xml"/><Relationship Id="rId1" Type="http://schemas.openxmlformats.org/officeDocument/2006/relationships/vmlDrawing" Target="../drawings/vmlDrawing42.vml"/><Relationship Id="rId5" Type="http://schemas.openxmlformats.org/officeDocument/2006/relationships/image" Target="../media/image1.emf"/><Relationship Id="rId4" Type="http://schemas.openxmlformats.org/officeDocument/2006/relationships/oleObject" Target="../embeddings/oleObject42.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4.emf"/><Relationship Id="rId4" Type="http://schemas.openxmlformats.org/officeDocument/2006/relationships/oleObject" Target="../embeddings/oleObject5.bin"/></Relationships>
</file>

<file path=ppt/slideLayouts/_rels/slideLayout9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6.xml"/><Relationship Id="rId1" Type="http://schemas.openxmlformats.org/officeDocument/2006/relationships/vmlDrawing" Target="../drawings/vmlDrawing43.vml"/><Relationship Id="rId5" Type="http://schemas.openxmlformats.org/officeDocument/2006/relationships/image" Target="../media/image1.emf"/><Relationship Id="rId4" Type="http://schemas.openxmlformats.org/officeDocument/2006/relationships/oleObject" Target="../embeddings/oleObject43.bin"/></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3.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1">
    <p:bg>
      <p:bgPr>
        <a:solidFill>
          <a:schemeClr val="bg2"/>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407988" y="30689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600"/>
              </a:spcBef>
              <a:spcAft>
                <a:spcPts val="0"/>
              </a:spcAft>
              <a:buClrTx/>
              <a:buSzTx/>
              <a:buFont typeface="Arial" panose="020B0604020202020204" pitchFamily="34" charset="0"/>
              <a:buNone/>
              <a:tabLst/>
              <a:defRPr lang="en-US" sz="1600" dirty="0">
                <a:solidFill>
                  <a:srgbClr val="0070AD"/>
                </a:solidFill>
              </a:defRPr>
            </a:lvl1pPr>
          </a:lstStyle>
          <a:p>
            <a:pPr marL="0" lvl="0"/>
            <a:r>
              <a:rPr lang="en-US" dirty="0"/>
              <a:t>Click to insert presenter, location, and date</a:t>
            </a:r>
          </a:p>
        </p:txBody>
      </p:sp>
      <p:sp>
        <p:nvSpPr>
          <p:cNvPr id="10" name="Freeform 7"/>
          <p:cNvSpPr>
            <a:spLocks/>
          </p:cNvSpPr>
          <p:nvPr userDrawn="1"/>
        </p:nvSpPr>
        <p:spPr bwMode="auto">
          <a:xfrm>
            <a:off x="9518650" y="6842125"/>
            <a:ext cx="107950" cy="15875"/>
          </a:xfrm>
          <a:custGeom>
            <a:avLst/>
            <a:gdLst>
              <a:gd name="T0" fmla="*/ 0 w 34"/>
              <a:gd name="T1" fmla="*/ 5 h 5"/>
              <a:gd name="T2" fmla="*/ 13 w 34"/>
              <a:gd name="T3" fmla="*/ 3 h 5"/>
              <a:gd name="T4" fmla="*/ 34 w 34"/>
              <a:gd name="T5" fmla="*/ 0 h 5"/>
              <a:gd name="T6" fmla="*/ 34 w 34"/>
              <a:gd name="T7" fmla="*/ 5 h 5"/>
              <a:gd name="T8" fmla="*/ 0 w 34"/>
              <a:gd name="T9" fmla="*/ 5 h 5"/>
            </a:gdLst>
            <a:ahLst/>
            <a:cxnLst>
              <a:cxn ang="0">
                <a:pos x="T0" y="T1"/>
              </a:cxn>
              <a:cxn ang="0">
                <a:pos x="T2" y="T3"/>
              </a:cxn>
              <a:cxn ang="0">
                <a:pos x="T4" y="T5"/>
              </a:cxn>
              <a:cxn ang="0">
                <a:pos x="T6" y="T7"/>
              </a:cxn>
              <a:cxn ang="0">
                <a:pos x="T8" y="T9"/>
              </a:cxn>
            </a:cxnLst>
            <a:rect l="0" t="0" r="r" b="b"/>
            <a:pathLst>
              <a:path w="34" h="5">
                <a:moveTo>
                  <a:pt x="0" y="5"/>
                </a:moveTo>
                <a:cubicBezTo>
                  <a:pt x="4" y="4"/>
                  <a:pt x="9" y="3"/>
                  <a:pt x="13" y="3"/>
                </a:cubicBezTo>
                <a:cubicBezTo>
                  <a:pt x="20" y="2"/>
                  <a:pt x="27" y="1"/>
                  <a:pt x="34" y="0"/>
                </a:cubicBezTo>
                <a:cubicBezTo>
                  <a:pt x="34" y="1"/>
                  <a:pt x="34" y="3"/>
                  <a:pt x="34" y="5"/>
                </a:cubicBezTo>
                <a:cubicBezTo>
                  <a:pt x="23" y="5"/>
                  <a:pt x="11" y="5"/>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 name="Freeform 5"/>
          <p:cNvSpPr>
            <a:spLocks/>
          </p:cNvSpPr>
          <p:nvPr userDrawn="1"/>
        </p:nvSpPr>
        <p:spPr bwMode="auto">
          <a:xfrm>
            <a:off x="5130800" y="0"/>
            <a:ext cx="7061200" cy="6861175"/>
          </a:xfrm>
          <a:custGeom>
            <a:avLst/>
            <a:gdLst>
              <a:gd name="T0" fmla="*/ 2190 w 2224"/>
              <a:gd name="T1" fmla="*/ 2161 h 2161"/>
              <a:gd name="T2" fmla="*/ 2158 w 2224"/>
              <a:gd name="T3" fmla="*/ 2161 h 2161"/>
              <a:gd name="T4" fmla="*/ 2149 w 2224"/>
              <a:gd name="T5" fmla="*/ 2159 h 2161"/>
              <a:gd name="T6" fmla="*/ 2087 w 2224"/>
              <a:gd name="T7" fmla="*/ 2151 h 2161"/>
              <a:gd name="T8" fmla="*/ 1957 w 2224"/>
              <a:gd name="T9" fmla="*/ 2117 h 2161"/>
              <a:gd name="T10" fmla="*/ 1701 w 2224"/>
              <a:gd name="T11" fmla="*/ 2001 h 2161"/>
              <a:gd name="T12" fmla="*/ 1396 w 2224"/>
              <a:gd name="T13" fmla="*/ 1804 h 2161"/>
              <a:gd name="T14" fmla="*/ 1172 w 2224"/>
              <a:gd name="T15" fmla="*/ 1625 h 2161"/>
              <a:gd name="T16" fmla="*/ 1099 w 2224"/>
              <a:gd name="T17" fmla="*/ 1563 h 2161"/>
              <a:gd name="T18" fmla="*/ 1091 w 2224"/>
              <a:gd name="T19" fmla="*/ 1557 h 2161"/>
              <a:gd name="T20" fmla="*/ 1097 w 2224"/>
              <a:gd name="T21" fmla="*/ 1547 h 2161"/>
              <a:gd name="T22" fmla="*/ 1121 w 2224"/>
              <a:gd name="T23" fmla="*/ 1500 h 2161"/>
              <a:gd name="T24" fmla="*/ 1169 w 2224"/>
              <a:gd name="T25" fmla="*/ 1345 h 2161"/>
              <a:gd name="T26" fmla="*/ 1161 w 2224"/>
              <a:gd name="T27" fmla="*/ 1234 h 2161"/>
              <a:gd name="T28" fmla="*/ 1087 w 2224"/>
              <a:gd name="T29" fmla="*/ 1109 h 2161"/>
              <a:gd name="T30" fmla="*/ 965 w 2224"/>
              <a:gd name="T31" fmla="*/ 1010 h 2161"/>
              <a:gd name="T32" fmla="*/ 752 w 2224"/>
              <a:gd name="T33" fmla="*/ 895 h 2161"/>
              <a:gd name="T34" fmla="*/ 489 w 2224"/>
              <a:gd name="T35" fmla="*/ 779 h 2161"/>
              <a:gd name="T36" fmla="*/ 347 w 2224"/>
              <a:gd name="T37" fmla="*/ 718 h 2161"/>
              <a:gd name="T38" fmla="*/ 170 w 2224"/>
              <a:gd name="T39" fmla="*/ 607 h 2161"/>
              <a:gd name="T40" fmla="*/ 54 w 2224"/>
              <a:gd name="T41" fmla="*/ 466 h 2161"/>
              <a:gd name="T42" fmla="*/ 2 w 2224"/>
              <a:gd name="T43" fmla="*/ 243 h 2161"/>
              <a:gd name="T44" fmla="*/ 16 w 2224"/>
              <a:gd name="T45" fmla="*/ 132 h 2161"/>
              <a:gd name="T46" fmla="*/ 65 w 2224"/>
              <a:gd name="T47" fmla="*/ 0 h 2161"/>
              <a:gd name="T48" fmla="*/ 2224 w 2224"/>
              <a:gd name="T49" fmla="*/ 0 h 2161"/>
              <a:gd name="T50" fmla="*/ 2224 w 2224"/>
              <a:gd name="T51" fmla="*/ 2156 h 2161"/>
              <a:gd name="T52" fmla="*/ 2203 w 2224"/>
              <a:gd name="T53" fmla="*/ 2159 h 2161"/>
              <a:gd name="T54" fmla="*/ 2190 w 2224"/>
              <a:gd name="T55" fmla="*/ 2161 h 2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24" h="2161">
                <a:moveTo>
                  <a:pt x="2190" y="2161"/>
                </a:moveTo>
                <a:cubicBezTo>
                  <a:pt x="2179" y="2161"/>
                  <a:pt x="2169" y="2161"/>
                  <a:pt x="2158" y="2161"/>
                </a:cubicBezTo>
                <a:cubicBezTo>
                  <a:pt x="2155" y="2160"/>
                  <a:pt x="2152" y="2159"/>
                  <a:pt x="2149" y="2159"/>
                </a:cubicBezTo>
                <a:cubicBezTo>
                  <a:pt x="2128" y="2156"/>
                  <a:pt x="2108" y="2155"/>
                  <a:pt x="2087" y="2151"/>
                </a:cubicBezTo>
                <a:cubicBezTo>
                  <a:pt x="2043" y="2144"/>
                  <a:pt x="1999" y="2132"/>
                  <a:pt x="1957" y="2117"/>
                </a:cubicBezTo>
                <a:cubicBezTo>
                  <a:pt x="1868" y="2087"/>
                  <a:pt x="1783" y="2047"/>
                  <a:pt x="1701" y="2001"/>
                </a:cubicBezTo>
                <a:cubicBezTo>
                  <a:pt x="1595" y="1943"/>
                  <a:pt x="1494" y="1876"/>
                  <a:pt x="1396" y="1804"/>
                </a:cubicBezTo>
                <a:cubicBezTo>
                  <a:pt x="1319" y="1747"/>
                  <a:pt x="1244" y="1688"/>
                  <a:pt x="1172" y="1625"/>
                </a:cubicBezTo>
                <a:cubicBezTo>
                  <a:pt x="1148" y="1604"/>
                  <a:pt x="1123" y="1584"/>
                  <a:pt x="1099" y="1563"/>
                </a:cubicBezTo>
                <a:cubicBezTo>
                  <a:pt x="1096" y="1561"/>
                  <a:pt x="1094" y="1559"/>
                  <a:pt x="1091" y="1557"/>
                </a:cubicBezTo>
                <a:cubicBezTo>
                  <a:pt x="1094" y="1553"/>
                  <a:pt x="1095" y="1550"/>
                  <a:pt x="1097" y="1547"/>
                </a:cubicBezTo>
                <a:cubicBezTo>
                  <a:pt x="1105" y="1531"/>
                  <a:pt x="1113" y="1516"/>
                  <a:pt x="1121" y="1500"/>
                </a:cubicBezTo>
                <a:cubicBezTo>
                  <a:pt x="1145" y="1451"/>
                  <a:pt x="1163" y="1400"/>
                  <a:pt x="1169" y="1345"/>
                </a:cubicBezTo>
                <a:cubicBezTo>
                  <a:pt x="1174" y="1307"/>
                  <a:pt x="1171" y="1270"/>
                  <a:pt x="1161" y="1234"/>
                </a:cubicBezTo>
                <a:cubicBezTo>
                  <a:pt x="1147" y="1186"/>
                  <a:pt x="1120" y="1145"/>
                  <a:pt x="1087" y="1109"/>
                </a:cubicBezTo>
                <a:cubicBezTo>
                  <a:pt x="1051" y="1070"/>
                  <a:pt x="1009" y="1039"/>
                  <a:pt x="965" y="1010"/>
                </a:cubicBezTo>
                <a:cubicBezTo>
                  <a:pt x="897" y="966"/>
                  <a:pt x="825" y="929"/>
                  <a:pt x="752" y="895"/>
                </a:cubicBezTo>
                <a:cubicBezTo>
                  <a:pt x="665" y="854"/>
                  <a:pt x="577" y="817"/>
                  <a:pt x="489" y="779"/>
                </a:cubicBezTo>
                <a:cubicBezTo>
                  <a:pt x="441" y="759"/>
                  <a:pt x="394" y="740"/>
                  <a:pt x="347" y="718"/>
                </a:cubicBezTo>
                <a:cubicBezTo>
                  <a:pt x="283" y="689"/>
                  <a:pt x="224" y="653"/>
                  <a:pt x="170" y="607"/>
                </a:cubicBezTo>
                <a:cubicBezTo>
                  <a:pt x="123" y="567"/>
                  <a:pt x="83" y="521"/>
                  <a:pt x="54" y="466"/>
                </a:cubicBezTo>
                <a:cubicBezTo>
                  <a:pt x="16" y="396"/>
                  <a:pt x="0" y="322"/>
                  <a:pt x="2" y="243"/>
                </a:cubicBezTo>
                <a:cubicBezTo>
                  <a:pt x="3" y="206"/>
                  <a:pt x="8" y="169"/>
                  <a:pt x="16" y="132"/>
                </a:cubicBezTo>
                <a:cubicBezTo>
                  <a:pt x="27" y="86"/>
                  <a:pt x="43" y="42"/>
                  <a:pt x="65" y="0"/>
                </a:cubicBezTo>
                <a:cubicBezTo>
                  <a:pt x="784" y="0"/>
                  <a:pt x="1504" y="0"/>
                  <a:pt x="2224" y="0"/>
                </a:cubicBezTo>
                <a:cubicBezTo>
                  <a:pt x="2224" y="719"/>
                  <a:pt x="2224" y="1437"/>
                  <a:pt x="2224" y="2156"/>
                </a:cubicBezTo>
                <a:cubicBezTo>
                  <a:pt x="2217" y="2157"/>
                  <a:pt x="2210" y="2158"/>
                  <a:pt x="2203" y="2159"/>
                </a:cubicBezTo>
                <a:cubicBezTo>
                  <a:pt x="2199" y="2159"/>
                  <a:pt x="2194" y="2160"/>
                  <a:pt x="2190" y="216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de-DE"/>
          </a:p>
        </p:txBody>
      </p:sp>
      <p:pic>
        <p:nvPicPr>
          <p:cNvPr id="8"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val="2269772541"/>
      </p:ext>
    </p:extLst>
  </p:cSld>
  <p:clrMapOvr>
    <a:masterClrMapping/>
  </p:clrMapOvr>
  <p:extLst mod="1">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32704446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76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de-DE" dirty="0"/>
          </a:p>
        </p:txBody>
      </p:sp>
      <p:sp>
        <p:nvSpPr>
          <p:cNvPr id="11" name="Footer Placeholder 10"/>
          <p:cNvSpPr>
            <a:spLocks noGrp="1"/>
          </p:cNvSpPr>
          <p:nvPr>
            <p:ph type="ftr" sz="quarter" idx="11"/>
          </p:nvPr>
        </p:nvSpPr>
        <p:spPr/>
        <p:txBody>
          <a:bodyPr/>
          <a:lstStyle/>
          <a:p>
            <a:r>
              <a:rPr lang="en-US"/>
              <a:t>© 2018 Capgemini. All rights reserved.</a:t>
            </a:r>
            <a:endParaRPr lang="en-US" dirty="0"/>
          </a:p>
        </p:txBody>
      </p:sp>
      <p:sp>
        <p:nvSpPr>
          <p:cNvPr id="12" name="Slide Number Placeholder 11"/>
          <p:cNvSpPr>
            <a:spLocks noGrp="1"/>
          </p:cNvSpPr>
          <p:nvPr>
            <p:ph type="sldNum" sz="quarter" idx="12"/>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1091756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a:t>
            </a:r>
            <a:br>
              <a:rPr lang="en-US" dirty="0"/>
            </a:br>
            <a:r>
              <a:rPr lang="en-US" dirty="0"/>
              <a:t>title style</a:t>
            </a:r>
            <a:endParaRPr lang="de-DE" dirty="0"/>
          </a:p>
        </p:txBody>
      </p:sp>
      <p:sp>
        <p:nvSpPr>
          <p:cNvPr id="7" name="Footer Placeholder 6"/>
          <p:cNvSpPr>
            <a:spLocks noGrp="1"/>
          </p:cNvSpPr>
          <p:nvPr>
            <p:ph type="ftr" sz="quarter" idx="16"/>
          </p:nvPr>
        </p:nvSpPr>
        <p:spPr/>
        <p:txBody>
          <a:bodyPr/>
          <a:lstStyle/>
          <a:p>
            <a:r>
              <a:rPr lang="en-US"/>
              <a:t>© 2018 Capgemini. All rights reserved.</a:t>
            </a:r>
            <a:endParaRPr lang="en-US" dirty="0"/>
          </a:p>
        </p:txBody>
      </p:sp>
      <p:sp>
        <p:nvSpPr>
          <p:cNvPr id="9" name="Slide Number Placeholder 8"/>
          <p:cNvSpPr>
            <a:spLocks noGrp="1"/>
          </p:cNvSpPr>
          <p:nvPr>
            <p:ph type="sldNum" sz="quarter" idx="17"/>
          </p:nvPr>
        </p:nvSpPr>
        <p:spPr/>
        <p:txBody>
          <a:bodyPr/>
          <a:lstStyle/>
          <a:p>
            <a:fld id="{DD205EFF-948D-4AF6-B54C-65639188FB5F}" type="slidenum">
              <a:rPr lang="en-US" smtClean="0"/>
              <a:pPr/>
              <a:t>‹#›</a:t>
            </a:fld>
            <a:endParaRPr lang="en-US" dirty="0"/>
          </a:p>
        </p:txBody>
      </p:sp>
      <p:sp>
        <p:nvSpPr>
          <p:cNvPr id="6"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11376026" cy="360000"/>
          </a:xfrm>
          <a:prstGeom prst="rect">
            <a:avLst/>
          </a:prstGeom>
        </p:spPr>
        <p:txBody>
          <a:bodyPr>
            <a:noAutofit/>
          </a:bodyPr>
          <a:lstStyle>
            <a:lvl1pPr>
              <a:lnSpc>
                <a:spcPts val="2200"/>
              </a:lnSpc>
              <a:defRPr sz="16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Tree>
    <p:extLst>
      <p:ext uri="{BB962C8B-B14F-4D97-AF65-F5344CB8AC3E}">
        <p14:creationId xmlns:p14="http://schemas.microsoft.com/office/powerpoint/2010/main" val="2968471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dirty="0"/>
          </a:p>
        </p:txBody>
      </p:sp>
      <p:sp>
        <p:nvSpPr>
          <p:cNvPr id="7" name="Text Placeholder 6"/>
          <p:cNvSpPr>
            <a:spLocks noGrp="1"/>
          </p:cNvSpPr>
          <p:nvPr>
            <p:ph type="body" sz="quarter" idx="13"/>
          </p:nvPr>
        </p:nvSpPr>
        <p:spPr>
          <a:xfrm>
            <a:off x="407988" y="1412875"/>
            <a:ext cx="11376025" cy="5040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Footer Placeholder 7"/>
          <p:cNvSpPr>
            <a:spLocks noGrp="1"/>
          </p:cNvSpPr>
          <p:nvPr>
            <p:ph type="ftr" sz="quarter" idx="15"/>
          </p:nvPr>
        </p:nvSpPr>
        <p:spPr/>
        <p:txBody>
          <a:bodyPr/>
          <a:lstStyle/>
          <a:p>
            <a:r>
              <a:rPr lang="en-US"/>
              <a:t>© 2018 Capgemini. All rights reserved.</a:t>
            </a:r>
            <a:endParaRPr lang="en-US" dirty="0"/>
          </a:p>
        </p:txBody>
      </p:sp>
      <p:sp>
        <p:nvSpPr>
          <p:cNvPr id="9" name="Slide Number Placeholder 8"/>
          <p:cNvSpPr>
            <a:spLocks noGrp="1"/>
          </p:cNvSpPr>
          <p:nvPr>
            <p:ph type="sldNum" sz="quarter" idx="16"/>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828524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a:t>
            </a:r>
            <a:br>
              <a:rPr lang="en-US" dirty="0"/>
            </a:br>
            <a:r>
              <a:rPr lang="en-US" dirty="0"/>
              <a:t>title style</a:t>
            </a:r>
            <a:endParaRPr lang="de-DE" dirty="0"/>
          </a:p>
        </p:txBody>
      </p:sp>
      <p:sp>
        <p:nvSpPr>
          <p:cNvPr id="7" name="Text Placeholder 6"/>
          <p:cNvSpPr>
            <a:spLocks noGrp="1"/>
          </p:cNvSpPr>
          <p:nvPr>
            <p:ph type="body" sz="quarter" idx="13"/>
          </p:nvPr>
        </p:nvSpPr>
        <p:spPr>
          <a:xfrm>
            <a:off x="407988" y="1932114"/>
            <a:ext cx="11376025" cy="45210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9" name="Footer Placeholder 8"/>
          <p:cNvSpPr>
            <a:spLocks noGrp="1"/>
          </p:cNvSpPr>
          <p:nvPr>
            <p:ph type="ftr" sz="quarter" idx="16"/>
          </p:nvPr>
        </p:nvSpPr>
        <p:spPr/>
        <p:txBody>
          <a:bodyPr/>
          <a:lstStyle/>
          <a:p>
            <a:r>
              <a:rPr lang="en-US"/>
              <a:t>© 2018 Capgemini. All rights reserved.</a:t>
            </a:r>
            <a:endParaRPr lang="en-US" dirty="0"/>
          </a:p>
        </p:txBody>
      </p:sp>
      <p:sp>
        <p:nvSpPr>
          <p:cNvPr id="10" name="Slide Number Placeholder 9"/>
          <p:cNvSpPr>
            <a:spLocks noGrp="1"/>
          </p:cNvSpPr>
          <p:nvPr>
            <p:ph type="sldNum" sz="quarter" idx="17"/>
          </p:nvPr>
        </p:nvSpPr>
        <p:spPr/>
        <p:txBody>
          <a:bodyPr/>
          <a:lstStyle/>
          <a:p>
            <a:fld id="{DD205EFF-948D-4AF6-B54C-65639188FB5F}" type="slidenum">
              <a:rPr lang="en-US" smtClean="0"/>
              <a:pPr/>
              <a:t>‹#›</a:t>
            </a:fld>
            <a:endParaRPr lang="en-US" dirty="0"/>
          </a:p>
        </p:txBody>
      </p:sp>
      <p:sp>
        <p:nvSpPr>
          <p:cNvPr id="11"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11376026" cy="360000"/>
          </a:xfrm>
          <a:prstGeom prst="rect">
            <a:avLst/>
          </a:prstGeom>
        </p:spPr>
        <p:txBody>
          <a:bodyPr>
            <a:noAutofit/>
          </a:bodyPr>
          <a:lstStyle>
            <a:lvl1pPr>
              <a:lnSpc>
                <a:spcPts val="2200"/>
              </a:lnSpc>
              <a:defRPr sz="16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Tree>
    <p:extLst>
      <p:ext uri="{BB962C8B-B14F-4D97-AF65-F5344CB8AC3E}">
        <p14:creationId xmlns:p14="http://schemas.microsoft.com/office/powerpoint/2010/main" val="3836146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8" y="1932114"/>
            <a:ext cx="5400676" cy="4521074"/>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hasCustomPrompt="1"/>
          </p:nvPr>
        </p:nvSpPr>
        <p:spPr>
          <a:xfrm>
            <a:off x="6383337" y="1932113"/>
            <a:ext cx="5400675" cy="4519865"/>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8" y="1420990"/>
            <a:ext cx="5400676" cy="360000"/>
          </a:xfrm>
          <a:prstGeom prst="rect">
            <a:avLst/>
          </a:prstGeom>
        </p:spPr>
        <p:txBody>
          <a:bodyPr>
            <a:noAutofit/>
          </a:bodyPr>
          <a:lstStyle>
            <a:lvl1pPr>
              <a:lnSpc>
                <a:spcPts val="2200"/>
              </a:lnSpc>
              <a:defRPr sz="16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383337" y="1420990"/>
            <a:ext cx="5400676" cy="360000"/>
          </a:xfrm>
          <a:prstGeom prst="rect">
            <a:avLst/>
          </a:prstGeom>
        </p:spPr>
        <p:txBody>
          <a:bodyPr>
            <a:noAutofit/>
          </a:bodyPr>
          <a:lstStyle>
            <a:lvl1pPr>
              <a:lnSpc>
                <a:spcPts val="2200"/>
              </a:lnSpc>
              <a:defRPr sz="16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6" name="Footer Placeholder 5"/>
          <p:cNvSpPr>
            <a:spLocks noGrp="1"/>
          </p:cNvSpPr>
          <p:nvPr>
            <p:ph type="ftr" sz="quarter" idx="15"/>
          </p:nvPr>
        </p:nvSpPr>
        <p:spPr/>
        <p:txBody>
          <a:bodyPr/>
          <a:lstStyle/>
          <a:p>
            <a:r>
              <a:rPr lang="en-US"/>
              <a:t>© 2018 Capgemini. All rights reserved.</a:t>
            </a:r>
            <a:endParaRPr lang="en-US" dirty="0"/>
          </a:p>
        </p:txBody>
      </p:sp>
      <p:sp>
        <p:nvSpPr>
          <p:cNvPr id="7" name="Slide Number Placeholder 6"/>
          <p:cNvSpPr>
            <a:spLocks noGrp="1"/>
          </p:cNvSpPr>
          <p:nvPr>
            <p:ph type="sldNum" sz="quarter" idx="16"/>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79F1DAD-5BB1-4142-B838-01DB99370135}"/>
              </a:ext>
            </a:extLst>
          </p:cNvPr>
          <p:cNvSpPr/>
          <p:nvPr userDrawn="1"/>
        </p:nvSpPr>
        <p:spPr>
          <a:xfrm>
            <a:off x="0" y="4077072"/>
            <a:ext cx="12192000" cy="23761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9" name="Text Placeholder 4">
            <a:extLst>
              <a:ext uri="{FF2B5EF4-FFF2-40B4-BE49-F238E27FC236}">
                <a16:creationId xmlns:a16="http://schemas.microsoft.com/office/drawing/2014/main"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a16="http://schemas.microsoft.com/office/drawing/2014/main"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a16="http://schemas.microsoft.com/office/drawing/2014/main"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41" name="Text Placeholder 4">
            <a:extLst>
              <a:ext uri="{FF2B5EF4-FFF2-40B4-BE49-F238E27FC236}">
                <a16:creationId xmlns:a16="http://schemas.microsoft.com/office/drawing/2014/main" id="{6012FFDA-311F-429E-998E-F6E6B0A7186E}"/>
              </a:ext>
            </a:extLst>
          </p:cNvPr>
          <p:cNvSpPr>
            <a:spLocks noGrp="1"/>
          </p:cNvSpPr>
          <p:nvPr>
            <p:ph type="body" sz="quarter" idx="31" hasCustomPrompt="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42"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4"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6"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26487" y="4674187"/>
            <a:ext cx="11357525" cy="179921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cxnSp>
        <p:nvCxnSpPr>
          <p:cNvPr id="2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5" name="Title 4"/>
          <p:cNvSpPr>
            <a:spLocks noGrp="1"/>
          </p:cNvSpPr>
          <p:nvPr>
            <p:ph type="title"/>
          </p:nvPr>
        </p:nvSpPr>
        <p:spPr/>
        <p:txBody>
          <a:bodyPr/>
          <a:lstStyle/>
          <a:p>
            <a:r>
              <a:rPr lang="en-US"/>
              <a:t>Click to edit Master title style</a:t>
            </a:r>
            <a:endParaRPr lang="de-DE"/>
          </a:p>
        </p:txBody>
      </p:sp>
      <p:sp>
        <p:nvSpPr>
          <p:cNvPr id="7" name="Footer Placeholder 6"/>
          <p:cNvSpPr>
            <a:spLocks noGrp="1"/>
          </p:cNvSpPr>
          <p:nvPr>
            <p:ph type="ftr" sz="quarter" idx="37"/>
          </p:nvPr>
        </p:nvSpPr>
        <p:spPr/>
        <p:txBody>
          <a:bodyPr/>
          <a:lstStyle/>
          <a:p>
            <a:r>
              <a:rPr lang="en-US"/>
              <a:t>© 2018 Capgemini. All rights reserved.</a:t>
            </a:r>
            <a:endParaRPr lang="en-US" dirty="0"/>
          </a:p>
        </p:txBody>
      </p:sp>
      <p:sp>
        <p:nvSpPr>
          <p:cNvPr id="8" name="Slide Number Placeholder 7"/>
          <p:cNvSpPr>
            <a:spLocks noGrp="1"/>
          </p:cNvSpPr>
          <p:nvPr>
            <p:ph type="sldNum" sz="quarter" idx="38"/>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4095932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ft Blue Shape and Text">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86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Footer Placeholder 3"/>
          <p:cNvSpPr>
            <a:spLocks noGrp="1"/>
          </p:cNvSpPr>
          <p:nvPr>
            <p:ph type="ftr" sz="quarter" idx="37"/>
          </p:nvPr>
        </p:nvSpPr>
        <p:spPr/>
        <p:txBody>
          <a:bodyPr/>
          <a:lstStyle/>
          <a:p>
            <a:r>
              <a:rPr lang="en-US"/>
              <a:t>© 2018 Capgemini. All rights reserved.</a:t>
            </a:r>
            <a:endParaRPr lang="en-US" dirty="0"/>
          </a:p>
        </p:txBody>
      </p:sp>
      <p:sp>
        <p:nvSpPr>
          <p:cNvPr id="5" name="Slide Number Placeholder 4"/>
          <p:cNvSpPr>
            <a:spLocks noGrp="1"/>
          </p:cNvSpPr>
          <p:nvPr>
            <p:ph type="sldNum" sz="quarter" idx="38"/>
          </p:nvPr>
        </p:nvSpPr>
        <p:spPr/>
        <p:txBody>
          <a:bodyPr/>
          <a:lstStyle/>
          <a:p>
            <a:pPr algn="r"/>
            <a:fld id="{DD205EFF-948D-4AF6-B54C-65639188FB5F}" type="slidenum">
              <a:rPr lang="en-US" smtClean="0"/>
              <a:pPr algn="r"/>
              <a:t>‹#›</a:t>
            </a:fld>
            <a:endParaRPr lang="en-US"/>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6" name="Title 5"/>
          <p:cNvSpPr>
            <a:spLocks noGrp="1"/>
          </p:cNvSpPr>
          <p:nvPr>
            <p:ph type="title"/>
          </p:nvPr>
        </p:nvSpPr>
        <p:spPr/>
        <p:txBody>
          <a:bodyPr/>
          <a:lstStyle/>
          <a:p>
            <a:r>
              <a:rPr lang="en-US"/>
              <a:t>Click to edit Master title style</a:t>
            </a:r>
            <a:endParaRPr lang="de-DE"/>
          </a:p>
        </p:txBody>
      </p:sp>
      <p:pic>
        <p:nvPicPr>
          <p:cNvPr id="11" name="Picture 10"/>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1412875"/>
            <a:ext cx="2209800" cy="5067300"/>
          </a:xfrm>
          <a:prstGeom prst="rect">
            <a:avLst/>
          </a:prstGeom>
        </p:spPr>
      </p:pic>
      <p:sp>
        <p:nvSpPr>
          <p:cNvPr id="14" name="Text Placeholder 7"/>
          <p:cNvSpPr>
            <a:spLocks noGrp="1"/>
          </p:cNvSpPr>
          <p:nvPr>
            <p:ph type="body" sz="quarter" idx="14"/>
          </p:nvPr>
        </p:nvSpPr>
        <p:spPr>
          <a:xfrm>
            <a:off x="1884632" y="1412875"/>
            <a:ext cx="9900000" cy="215444"/>
          </a:xfrm>
        </p:spPr>
        <p:txBody>
          <a:bodyPr>
            <a:spAutoFit/>
          </a:bodyPr>
          <a:lstStyle>
            <a:lvl1pPr>
              <a:defRPr>
                <a:solidFill>
                  <a:schemeClr val="accent2"/>
                </a:solidFill>
              </a:defRPr>
            </a:lvl1pPr>
          </a:lstStyle>
          <a:p>
            <a:pPr lvl="0"/>
            <a:r>
              <a:rPr lang="en-US"/>
              <a:t>Edit Master text styles</a:t>
            </a:r>
          </a:p>
        </p:txBody>
      </p:sp>
    </p:spTree>
    <p:extLst>
      <p:ext uri="{BB962C8B-B14F-4D97-AF65-F5344CB8AC3E}">
        <p14:creationId xmlns:p14="http://schemas.microsoft.com/office/powerpoint/2010/main" val="36616996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eft Red Shape and Text">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797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Footer Placeholder 3"/>
          <p:cNvSpPr>
            <a:spLocks noGrp="1"/>
          </p:cNvSpPr>
          <p:nvPr>
            <p:ph type="ftr" sz="quarter" idx="37"/>
          </p:nvPr>
        </p:nvSpPr>
        <p:spPr/>
        <p:txBody>
          <a:bodyPr/>
          <a:lstStyle/>
          <a:p>
            <a:r>
              <a:rPr lang="en-US"/>
              <a:t>© 2018 Capgemini. All rights reserved.</a:t>
            </a:r>
            <a:endParaRPr lang="en-US" dirty="0"/>
          </a:p>
        </p:txBody>
      </p:sp>
      <p:sp>
        <p:nvSpPr>
          <p:cNvPr id="5" name="Slide Number Placeholder 4"/>
          <p:cNvSpPr>
            <a:spLocks noGrp="1"/>
          </p:cNvSpPr>
          <p:nvPr>
            <p:ph type="sldNum" sz="quarter" idx="38"/>
          </p:nvPr>
        </p:nvSpPr>
        <p:spPr/>
        <p:txBody>
          <a:bodyPr/>
          <a:lstStyle/>
          <a:p>
            <a:pPr algn="r"/>
            <a:fld id="{DD205EFF-948D-4AF6-B54C-65639188FB5F}" type="slidenum">
              <a:rPr lang="en-US" smtClean="0"/>
              <a:pPr algn="r"/>
              <a:t>‹#›</a:t>
            </a:fld>
            <a:endParaRPr lang="en-US"/>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6" name="Title 5"/>
          <p:cNvSpPr>
            <a:spLocks noGrp="1"/>
          </p:cNvSpPr>
          <p:nvPr>
            <p:ph type="title"/>
          </p:nvPr>
        </p:nvSpPr>
        <p:spPr/>
        <p:txBody>
          <a:bodyPr/>
          <a:lstStyle/>
          <a:p>
            <a:r>
              <a:rPr lang="en-US"/>
              <a:t>Click to edit Master title style</a:t>
            </a:r>
            <a:endParaRPr lang="de-DE"/>
          </a:p>
        </p:txBody>
      </p:sp>
      <p:sp>
        <p:nvSpPr>
          <p:cNvPr id="14" name="Text Placeholder 7"/>
          <p:cNvSpPr>
            <a:spLocks noGrp="1"/>
          </p:cNvSpPr>
          <p:nvPr>
            <p:ph type="body" sz="quarter" idx="14"/>
          </p:nvPr>
        </p:nvSpPr>
        <p:spPr>
          <a:xfrm>
            <a:off x="1884632" y="1412875"/>
            <a:ext cx="9900000" cy="215444"/>
          </a:xfrm>
        </p:spPr>
        <p:txBody>
          <a:bodyPr>
            <a:spAutoFit/>
          </a:bodyPr>
          <a:lstStyle>
            <a:lvl1pPr>
              <a:defRPr>
                <a:solidFill>
                  <a:schemeClr val="accent2"/>
                </a:solidFill>
              </a:defRPr>
            </a:lvl1pPr>
          </a:lstStyle>
          <a:p>
            <a:pPr lvl="0"/>
            <a:r>
              <a:rPr lang="en-US"/>
              <a:t>Edit Master text styles</a:t>
            </a:r>
          </a:p>
        </p:txBody>
      </p:sp>
      <p:pic>
        <p:nvPicPr>
          <p:cNvPr id="15" name="Graphic 8">
            <a:extLst>
              <a:ext uri="{FF2B5EF4-FFF2-40B4-BE49-F238E27FC236}">
                <a16:creationId xmlns:a16="http://schemas.microsoft.com/office/drawing/2014/main" id="{BEB011C7-5067-4A7D-A5A2-FB9132A5D7A3}"/>
              </a:ext>
            </a:extLst>
          </p:cNvPr>
          <p:cNvPicPr>
            <a:picLocks noChangeAspect="1"/>
          </p:cNvPicPr>
          <p:nvPr userDrawn="1"/>
        </p:nvPicPr>
        <p:blipFill>
          <a:blip r:embed="rId6">
            <a:extLst>
              <a:ext uri="{96DAC541-7B7A-43D3-8B79-37D633B846F1}">
                <asvg:svgBlip xmlns:asvg="http://schemas.microsoft.com/office/drawing/2016/SVG/main" r:embed="rId7"/>
              </a:ext>
            </a:extLst>
          </a:blip>
          <a:srcRect t="45009" r="3903"/>
          <a:stretch>
            <a:fillRect/>
          </a:stretch>
        </p:blipFill>
        <p:spPr>
          <a:xfrm rot="15233129">
            <a:off x="-1742256" y="2336496"/>
            <a:ext cx="4838335" cy="2808000"/>
          </a:xfrm>
          <a:custGeom>
            <a:avLst/>
            <a:gdLst>
              <a:gd name="connsiteX0" fmla="*/ 0 w 6455155"/>
              <a:gd name="connsiteY0" fmla="*/ 0 h 3765238"/>
              <a:gd name="connsiteX1" fmla="*/ 6455155 w 6455155"/>
              <a:gd name="connsiteY1" fmla="*/ 1864957 h 3765238"/>
              <a:gd name="connsiteX2" fmla="*/ 5906145 w 6455155"/>
              <a:gd name="connsiteY2" fmla="*/ 3765238 h 3765238"/>
              <a:gd name="connsiteX3" fmla="*/ 2661149 w 6455155"/>
              <a:gd name="connsiteY3" fmla="*/ 3765238 h 3765238"/>
              <a:gd name="connsiteX4" fmla="*/ 0 w 6455155"/>
              <a:gd name="connsiteY4" fmla="*/ 2996406 h 3765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55155" h="3765238">
                <a:moveTo>
                  <a:pt x="0" y="0"/>
                </a:moveTo>
                <a:lnTo>
                  <a:pt x="6455155" y="1864957"/>
                </a:lnTo>
                <a:lnTo>
                  <a:pt x="5906145" y="3765238"/>
                </a:lnTo>
                <a:lnTo>
                  <a:pt x="2661149" y="3765238"/>
                </a:lnTo>
                <a:lnTo>
                  <a:pt x="0" y="2996406"/>
                </a:lnTo>
                <a:close/>
              </a:path>
            </a:pathLst>
          </a:custGeom>
        </p:spPr>
      </p:pic>
    </p:spTree>
    <p:extLst>
      <p:ext uri="{BB962C8B-B14F-4D97-AF65-F5344CB8AC3E}">
        <p14:creationId xmlns:p14="http://schemas.microsoft.com/office/powerpoint/2010/main" val="22273324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op Red Shape and Text">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userDrawn="1">
            <p:custDataLst>
              <p:tags r:id="rId2"/>
            </p:custDataLst>
            <p:extLst>
              <p:ext uri="{D42A27DB-BD31-4B8C-83A1-F6EECF244321}">
                <p14:modId xmlns:p14="http://schemas.microsoft.com/office/powerpoint/2010/main" val="30905303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58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9" name="Graphic 8">
            <a:extLst>
              <a:ext uri="{FF2B5EF4-FFF2-40B4-BE49-F238E27FC236}">
                <a16:creationId xmlns:a16="http://schemas.microsoft.com/office/drawing/2014/main" id="{BEB011C7-5067-4A7D-A5A2-FB9132A5D7A3}"/>
              </a:ext>
            </a:extLst>
          </p:cNvPr>
          <p:cNvPicPr>
            <a:picLocks noChangeAspect="1"/>
          </p:cNvPicPr>
          <p:nvPr userDrawn="1"/>
        </p:nvPicPr>
        <p:blipFill>
          <a:blip r:embed="rId6">
            <a:extLst>
              <a:ext uri="{96DAC541-7B7A-43D3-8B79-37D633B846F1}">
                <asvg:svgBlip xmlns:asvg="http://schemas.microsoft.com/office/drawing/2016/SVG/main" r:embed="rId7"/>
              </a:ext>
            </a:extLst>
          </a:blip>
          <a:srcRect t="45009" r="3903"/>
          <a:stretch>
            <a:fillRect/>
          </a:stretch>
        </p:blipFill>
        <p:spPr>
          <a:xfrm rot="20633129">
            <a:off x="6623457" y="-854950"/>
            <a:ext cx="5712032" cy="3331781"/>
          </a:xfrm>
          <a:custGeom>
            <a:avLst/>
            <a:gdLst>
              <a:gd name="connsiteX0" fmla="*/ 0 w 6455155"/>
              <a:gd name="connsiteY0" fmla="*/ 0 h 3765238"/>
              <a:gd name="connsiteX1" fmla="*/ 6455155 w 6455155"/>
              <a:gd name="connsiteY1" fmla="*/ 1864957 h 3765238"/>
              <a:gd name="connsiteX2" fmla="*/ 5906145 w 6455155"/>
              <a:gd name="connsiteY2" fmla="*/ 3765238 h 3765238"/>
              <a:gd name="connsiteX3" fmla="*/ 2661149 w 6455155"/>
              <a:gd name="connsiteY3" fmla="*/ 3765238 h 3765238"/>
              <a:gd name="connsiteX4" fmla="*/ 0 w 6455155"/>
              <a:gd name="connsiteY4" fmla="*/ 2996406 h 3765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55155" h="3765238">
                <a:moveTo>
                  <a:pt x="0" y="0"/>
                </a:moveTo>
                <a:lnTo>
                  <a:pt x="6455155" y="1864957"/>
                </a:lnTo>
                <a:lnTo>
                  <a:pt x="5906145" y="3765238"/>
                </a:lnTo>
                <a:lnTo>
                  <a:pt x="2661149" y="3765238"/>
                </a:lnTo>
                <a:lnTo>
                  <a:pt x="0" y="2996406"/>
                </a:lnTo>
                <a:close/>
              </a:path>
            </a:pathLst>
          </a:custGeom>
        </p:spPr>
      </p:pic>
      <p:sp>
        <p:nvSpPr>
          <p:cNvPr id="14" name="Text Placeholder 7">
            <a:extLst>
              <a:ext uri="{FF2B5EF4-FFF2-40B4-BE49-F238E27FC236}">
                <a16:creationId xmlns:a16="http://schemas.microsoft.com/office/drawing/2014/main" id="{0BF72C50-3F98-41E6-A3C8-32663046C696}"/>
              </a:ext>
            </a:extLst>
          </p:cNvPr>
          <p:cNvSpPr>
            <a:spLocks noGrp="1"/>
          </p:cNvSpPr>
          <p:nvPr>
            <p:ph type="body" sz="quarter" idx="33" hasCustomPrompt="1"/>
          </p:nvPr>
        </p:nvSpPr>
        <p:spPr>
          <a:xfrm>
            <a:off x="7712546" y="251439"/>
            <a:ext cx="3594084" cy="953247"/>
          </a:xfrm>
          <a:prstGeom prst="rect">
            <a:avLst/>
          </a:prstGeom>
        </p:spPr>
        <p:txBody>
          <a:bodyPr>
            <a:noAutofit/>
          </a:bodyPr>
          <a:lstStyle>
            <a:lvl1pPr>
              <a:lnSpc>
                <a:spcPct val="100000"/>
              </a:lnSpc>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17592" y="1430234"/>
            <a:ext cx="3008302" cy="5011014"/>
          </a:xfrm>
          <a:prstGeom prst="rect">
            <a:avLst/>
          </a:prstGeom>
        </p:spPr>
        <p:txBody>
          <a:bodyP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pic>
        <p:nvPicPr>
          <p:cNvPr id="18"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8">
            <a:extLst>
              <a:ext uri="{96DAC541-7B7A-43D3-8B79-37D633B846F1}">
                <asvg:svgBlip xmlns:asvg="http://schemas.microsoft.com/office/drawing/2016/SVG/main" r:embed="rId9"/>
              </a:ext>
            </a:extLst>
          </a:blip>
          <a:srcRect l="81836" t="-4713" b="16530"/>
          <a:stretch/>
        </p:blipFill>
        <p:spPr>
          <a:xfrm>
            <a:off x="11547793" y="188640"/>
            <a:ext cx="424356" cy="459624"/>
          </a:xfrm>
          <a:prstGeom prst="rect">
            <a:avLst/>
          </a:prstGeom>
        </p:spPr>
      </p:pic>
      <p:sp>
        <p:nvSpPr>
          <p:cNvPr id="4" name="Footer Placeholder 3"/>
          <p:cNvSpPr>
            <a:spLocks noGrp="1"/>
          </p:cNvSpPr>
          <p:nvPr>
            <p:ph type="ftr" sz="quarter" idx="37"/>
          </p:nvPr>
        </p:nvSpPr>
        <p:spPr/>
        <p:txBody>
          <a:bodyPr/>
          <a:lstStyle/>
          <a:p>
            <a:r>
              <a:rPr lang="en-US"/>
              <a:t>© 2018 Capgemini. All rights reserved.</a:t>
            </a: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6" name="Title 5"/>
          <p:cNvSpPr>
            <a:spLocks noGrp="1"/>
          </p:cNvSpPr>
          <p:nvPr>
            <p:ph type="title"/>
          </p:nvPr>
        </p:nvSpPr>
        <p:spPr/>
        <p:txBody>
          <a:bodyPr/>
          <a:lstStyle/>
          <a:p>
            <a:r>
              <a:rPr lang="en-US"/>
              <a:t>Click to edit Master title style</a:t>
            </a:r>
            <a:endParaRPr lang="de-DE"/>
          </a:p>
        </p:txBody>
      </p:sp>
      <p:sp>
        <p:nvSpPr>
          <p:cNvPr id="13" name="Slide Number Placeholder 4"/>
          <p:cNvSpPr>
            <a:spLocks noGrp="1"/>
          </p:cNvSpPr>
          <p:nvPr>
            <p:ph type="sldNum" sz="quarter" idx="39"/>
          </p:nvPr>
        </p:nvSpPr>
        <p:spPr>
          <a:xfrm>
            <a:off x="11784013" y="6555758"/>
            <a:ext cx="123754" cy="215444"/>
          </a:xfrm>
        </p:spPr>
        <p:txBody>
          <a:bodyPr/>
          <a:lstStyle/>
          <a:p>
            <a:pPr algn="r"/>
            <a:fld id="{DD205EFF-948D-4AF6-B54C-65639188FB5F}" type="slidenum">
              <a:rPr lang="en-US" smtClean="0"/>
              <a:pPr algn="r"/>
              <a:t>‹#›</a:t>
            </a:fld>
            <a:endParaRPr lang="en-US"/>
          </a:p>
        </p:txBody>
      </p:sp>
    </p:spTree>
    <p:extLst>
      <p:ext uri="{BB962C8B-B14F-4D97-AF65-F5344CB8AC3E}">
        <p14:creationId xmlns:p14="http://schemas.microsoft.com/office/powerpoint/2010/main" val="32318641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 2018 Capgemini. All rights reserved.</a:t>
            </a:r>
            <a:endParaRPr lang="en-US" dirty="0"/>
          </a:p>
        </p:txBody>
      </p:sp>
      <p:sp>
        <p:nvSpPr>
          <p:cNvPr id="7" name="Slide Number Placeholder 6"/>
          <p:cNvSpPr>
            <a:spLocks noGrp="1"/>
          </p:cNvSpPr>
          <p:nvPr>
            <p:ph type="sldNum" sz="quarter" idx="12"/>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3218085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1.1">
    <p:bg>
      <p:bgPr>
        <a:solidFill>
          <a:schemeClr val="bg2"/>
        </a:solidFill>
        <a:effectLst/>
      </p:bgPr>
    </p:bg>
    <p:spTree>
      <p:nvGrpSpPr>
        <p:cNvPr id="1" name=""/>
        <p:cNvGrpSpPr/>
        <p:nvPr/>
      </p:nvGrpSpPr>
      <p:grpSpPr>
        <a:xfrm>
          <a:off x="0" y="0"/>
          <a:ext cx="0" cy="0"/>
          <a:chOff x="0" y="0"/>
          <a:chExt cx="0" cy="0"/>
        </a:xfrm>
      </p:grpSpPr>
      <p:sp>
        <p:nvSpPr>
          <p:cNvPr id="10" name="Freeform 7"/>
          <p:cNvSpPr>
            <a:spLocks/>
          </p:cNvSpPr>
          <p:nvPr userDrawn="1"/>
        </p:nvSpPr>
        <p:spPr bwMode="auto">
          <a:xfrm>
            <a:off x="9518650" y="6842125"/>
            <a:ext cx="107950" cy="15875"/>
          </a:xfrm>
          <a:custGeom>
            <a:avLst/>
            <a:gdLst>
              <a:gd name="T0" fmla="*/ 0 w 34"/>
              <a:gd name="T1" fmla="*/ 5 h 5"/>
              <a:gd name="T2" fmla="*/ 13 w 34"/>
              <a:gd name="T3" fmla="*/ 3 h 5"/>
              <a:gd name="T4" fmla="*/ 34 w 34"/>
              <a:gd name="T5" fmla="*/ 0 h 5"/>
              <a:gd name="T6" fmla="*/ 34 w 34"/>
              <a:gd name="T7" fmla="*/ 5 h 5"/>
              <a:gd name="T8" fmla="*/ 0 w 34"/>
              <a:gd name="T9" fmla="*/ 5 h 5"/>
            </a:gdLst>
            <a:ahLst/>
            <a:cxnLst>
              <a:cxn ang="0">
                <a:pos x="T0" y="T1"/>
              </a:cxn>
              <a:cxn ang="0">
                <a:pos x="T2" y="T3"/>
              </a:cxn>
              <a:cxn ang="0">
                <a:pos x="T4" y="T5"/>
              </a:cxn>
              <a:cxn ang="0">
                <a:pos x="T6" y="T7"/>
              </a:cxn>
              <a:cxn ang="0">
                <a:pos x="T8" y="T9"/>
              </a:cxn>
            </a:cxnLst>
            <a:rect l="0" t="0" r="r" b="b"/>
            <a:pathLst>
              <a:path w="34" h="5">
                <a:moveTo>
                  <a:pt x="0" y="5"/>
                </a:moveTo>
                <a:cubicBezTo>
                  <a:pt x="4" y="4"/>
                  <a:pt x="9" y="3"/>
                  <a:pt x="13" y="3"/>
                </a:cubicBezTo>
                <a:cubicBezTo>
                  <a:pt x="20" y="2"/>
                  <a:pt x="27" y="1"/>
                  <a:pt x="34" y="0"/>
                </a:cubicBezTo>
                <a:cubicBezTo>
                  <a:pt x="34" y="1"/>
                  <a:pt x="34" y="3"/>
                  <a:pt x="34" y="5"/>
                </a:cubicBezTo>
                <a:cubicBezTo>
                  <a:pt x="23" y="5"/>
                  <a:pt x="11" y="5"/>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 name="Freeform 5"/>
          <p:cNvSpPr>
            <a:spLocks/>
          </p:cNvSpPr>
          <p:nvPr userDrawn="1"/>
        </p:nvSpPr>
        <p:spPr bwMode="auto">
          <a:xfrm>
            <a:off x="5130800" y="0"/>
            <a:ext cx="7061200" cy="6861175"/>
          </a:xfrm>
          <a:custGeom>
            <a:avLst/>
            <a:gdLst>
              <a:gd name="T0" fmla="*/ 2190 w 2224"/>
              <a:gd name="T1" fmla="*/ 2161 h 2161"/>
              <a:gd name="T2" fmla="*/ 2158 w 2224"/>
              <a:gd name="T3" fmla="*/ 2161 h 2161"/>
              <a:gd name="T4" fmla="*/ 2149 w 2224"/>
              <a:gd name="T5" fmla="*/ 2159 h 2161"/>
              <a:gd name="T6" fmla="*/ 2087 w 2224"/>
              <a:gd name="T7" fmla="*/ 2151 h 2161"/>
              <a:gd name="T8" fmla="*/ 1957 w 2224"/>
              <a:gd name="T9" fmla="*/ 2117 h 2161"/>
              <a:gd name="T10" fmla="*/ 1701 w 2224"/>
              <a:gd name="T11" fmla="*/ 2001 h 2161"/>
              <a:gd name="T12" fmla="*/ 1396 w 2224"/>
              <a:gd name="T13" fmla="*/ 1804 h 2161"/>
              <a:gd name="T14" fmla="*/ 1172 w 2224"/>
              <a:gd name="T15" fmla="*/ 1625 h 2161"/>
              <a:gd name="T16" fmla="*/ 1099 w 2224"/>
              <a:gd name="T17" fmla="*/ 1563 h 2161"/>
              <a:gd name="T18" fmla="*/ 1091 w 2224"/>
              <a:gd name="T19" fmla="*/ 1557 h 2161"/>
              <a:gd name="T20" fmla="*/ 1097 w 2224"/>
              <a:gd name="T21" fmla="*/ 1547 h 2161"/>
              <a:gd name="T22" fmla="*/ 1121 w 2224"/>
              <a:gd name="T23" fmla="*/ 1500 h 2161"/>
              <a:gd name="T24" fmla="*/ 1169 w 2224"/>
              <a:gd name="T25" fmla="*/ 1345 h 2161"/>
              <a:gd name="T26" fmla="*/ 1161 w 2224"/>
              <a:gd name="T27" fmla="*/ 1234 h 2161"/>
              <a:gd name="T28" fmla="*/ 1087 w 2224"/>
              <a:gd name="T29" fmla="*/ 1109 h 2161"/>
              <a:gd name="T30" fmla="*/ 965 w 2224"/>
              <a:gd name="T31" fmla="*/ 1010 h 2161"/>
              <a:gd name="T32" fmla="*/ 752 w 2224"/>
              <a:gd name="T33" fmla="*/ 895 h 2161"/>
              <a:gd name="T34" fmla="*/ 489 w 2224"/>
              <a:gd name="T35" fmla="*/ 779 h 2161"/>
              <a:gd name="T36" fmla="*/ 347 w 2224"/>
              <a:gd name="T37" fmla="*/ 718 h 2161"/>
              <a:gd name="T38" fmla="*/ 170 w 2224"/>
              <a:gd name="T39" fmla="*/ 607 h 2161"/>
              <a:gd name="T40" fmla="*/ 54 w 2224"/>
              <a:gd name="T41" fmla="*/ 466 h 2161"/>
              <a:gd name="T42" fmla="*/ 2 w 2224"/>
              <a:gd name="T43" fmla="*/ 243 h 2161"/>
              <a:gd name="T44" fmla="*/ 16 w 2224"/>
              <a:gd name="T45" fmla="*/ 132 h 2161"/>
              <a:gd name="T46" fmla="*/ 65 w 2224"/>
              <a:gd name="T47" fmla="*/ 0 h 2161"/>
              <a:gd name="T48" fmla="*/ 2224 w 2224"/>
              <a:gd name="T49" fmla="*/ 0 h 2161"/>
              <a:gd name="T50" fmla="*/ 2224 w 2224"/>
              <a:gd name="T51" fmla="*/ 2156 h 2161"/>
              <a:gd name="T52" fmla="*/ 2203 w 2224"/>
              <a:gd name="T53" fmla="*/ 2159 h 2161"/>
              <a:gd name="T54" fmla="*/ 2190 w 2224"/>
              <a:gd name="T55" fmla="*/ 2161 h 2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24" h="2161">
                <a:moveTo>
                  <a:pt x="2190" y="2161"/>
                </a:moveTo>
                <a:cubicBezTo>
                  <a:pt x="2179" y="2161"/>
                  <a:pt x="2169" y="2161"/>
                  <a:pt x="2158" y="2161"/>
                </a:cubicBezTo>
                <a:cubicBezTo>
                  <a:pt x="2155" y="2160"/>
                  <a:pt x="2152" y="2159"/>
                  <a:pt x="2149" y="2159"/>
                </a:cubicBezTo>
                <a:cubicBezTo>
                  <a:pt x="2128" y="2156"/>
                  <a:pt x="2108" y="2155"/>
                  <a:pt x="2087" y="2151"/>
                </a:cubicBezTo>
                <a:cubicBezTo>
                  <a:pt x="2043" y="2144"/>
                  <a:pt x="1999" y="2132"/>
                  <a:pt x="1957" y="2117"/>
                </a:cubicBezTo>
                <a:cubicBezTo>
                  <a:pt x="1868" y="2087"/>
                  <a:pt x="1783" y="2047"/>
                  <a:pt x="1701" y="2001"/>
                </a:cubicBezTo>
                <a:cubicBezTo>
                  <a:pt x="1595" y="1943"/>
                  <a:pt x="1494" y="1876"/>
                  <a:pt x="1396" y="1804"/>
                </a:cubicBezTo>
                <a:cubicBezTo>
                  <a:pt x="1319" y="1747"/>
                  <a:pt x="1244" y="1688"/>
                  <a:pt x="1172" y="1625"/>
                </a:cubicBezTo>
                <a:cubicBezTo>
                  <a:pt x="1148" y="1604"/>
                  <a:pt x="1123" y="1584"/>
                  <a:pt x="1099" y="1563"/>
                </a:cubicBezTo>
                <a:cubicBezTo>
                  <a:pt x="1096" y="1561"/>
                  <a:pt x="1094" y="1559"/>
                  <a:pt x="1091" y="1557"/>
                </a:cubicBezTo>
                <a:cubicBezTo>
                  <a:pt x="1094" y="1553"/>
                  <a:pt x="1095" y="1550"/>
                  <a:pt x="1097" y="1547"/>
                </a:cubicBezTo>
                <a:cubicBezTo>
                  <a:pt x="1105" y="1531"/>
                  <a:pt x="1113" y="1516"/>
                  <a:pt x="1121" y="1500"/>
                </a:cubicBezTo>
                <a:cubicBezTo>
                  <a:pt x="1145" y="1451"/>
                  <a:pt x="1163" y="1400"/>
                  <a:pt x="1169" y="1345"/>
                </a:cubicBezTo>
                <a:cubicBezTo>
                  <a:pt x="1174" y="1307"/>
                  <a:pt x="1171" y="1270"/>
                  <a:pt x="1161" y="1234"/>
                </a:cubicBezTo>
                <a:cubicBezTo>
                  <a:pt x="1147" y="1186"/>
                  <a:pt x="1120" y="1145"/>
                  <a:pt x="1087" y="1109"/>
                </a:cubicBezTo>
                <a:cubicBezTo>
                  <a:pt x="1051" y="1070"/>
                  <a:pt x="1009" y="1039"/>
                  <a:pt x="965" y="1010"/>
                </a:cubicBezTo>
                <a:cubicBezTo>
                  <a:pt x="897" y="966"/>
                  <a:pt x="825" y="929"/>
                  <a:pt x="752" y="895"/>
                </a:cubicBezTo>
                <a:cubicBezTo>
                  <a:pt x="665" y="854"/>
                  <a:pt x="577" y="817"/>
                  <a:pt x="489" y="779"/>
                </a:cubicBezTo>
                <a:cubicBezTo>
                  <a:pt x="441" y="759"/>
                  <a:pt x="394" y="740"/>
                  <a:pt x="347" y="718"/>
                </a:cubicBezTo>
                <a:cubicBezTo>
                  <a:pt x="283" y="689"/>
                  <a:pt x="224" y="653"/>
                  <a:pt x="170" y="607"/>
                </a:cubicBezTo>
                <a:cubicBezTo>
                  <a:pt x="123" y="567"/>
                  <a:pt x="83" y="521"/>
                  <a:pt x="54" y="466"/>
                </a:cubicBezTo>
                <a:cubicBezTo>
                  <a:pt x="16" y="396"/>
                  <a:pt x="0" y="322"/>
                  <a:pt x="2" y="243"/>
                </a:cubicBezTo>
                <a:cubicBezTo>
                  <a:pt x="3" y="206"/>
                  <a:pt x="8" y="169"/>
                  <a:pt x="16" y="132"/>
                </a:cubicBezTo>
                <a:cubicBezTo>
                  <a:pt x="27" y="86"/>
                  <a:pt x="43" y="42"/>
                  <a:pt x="65" y="0"/>
                </a:cubicBezTo>
                <a:cubicBezTo>
                  <a:pt x="784" y="0"/>
                  <a:pt x="1504" y="0"/>
                  <a:pt x="2224" y="0"/>
                </a:cubicBezTo>
                <a:cubicBezTo>
                  <a:pt x="2224" y="719"/>
                  <a:pt x="2224" y="1437"/>
                  <a:pt x="2224" y="2156"/>
                </a:cubicBezTo>
                <a:cubicBezTo>
                  <a:pt x="2217" y="2157"/>
                  <a:pt x="2210" y="2158"/>
                  <a:pt x="2203" y="2159"/>
                </a:cubicBezTo>
                <a:cubicBezTo>
                  <a:pt x="2199" y="2159"/>
                  <a:pt x="2194" y="2160"/>
                  <a:pt x="2190" y="216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de-DE"/>
          </a:p>
        </p:txBody>
      </p:sp>
      <p:sp>
        <p:nvSpPr>
          <p:cNvPr id="7"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tx2"/>
                </a:solidFill>
              </a:defRPr>
            </a:lvl1pPr>
          </a:lstStyle>
          <a:p>
            <a:pPr marL="0" lvl="0"/>
            <a:r>
              <a:rPr lang="en-US" dirty="0"/>
              <a:t>Click to insert title</a:t>
            </a:r>
          </a:p>
        </p:txBody>
      </p:sp>
      <p:sp>
        <p:nvSpPr>
          <p:cNvPr id="9"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tx2"/>
                </a:solidFill>
              </a:defRPr>
            </a:lvl1pPr>
          </a:lstStyle>
          <a:p>
            <a:pPr marL="0" lvl="0"/>
            <a:r>
              <a:rPr lang="en-US" dirty="0"/>
              <a:t>Click to insert presenter, location, and date</a:t>
            </a:r>
          </a:p>
        </p:txBody>
      </p:sp>
      <p:grpSp>
        <p:nvGrpSpPr>
          <p:cNvPr id="14" name="Group 14"/>
          <p:cNvGrpSpPr>
            <a:grpSpLocks noChangeAspect="1"/>
          </p:cNvGrpSpPr>
          <p:nvPr userDrawn="1"/>
        </p:nvGrpSpPr>
        <p:grpSpPr>
          <a:xfrm>
            <a:off x="416888" y="4537346"/>
            <a:ext cx="5040000" cy="1123654"/>
            <a:chOff x="728663" y="4465638"/>
            <a:chExt cx="5354637" cy="1193801"/>
          </a:xfrm>
        </p:grpSpPr>
        <p:sp>
          <p:nvSpPr>
            <p:cNvPr id="15"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250876948"/>
      </p:ext>
    </p:extLst>
  </p:cSld>
  <p:clrMapOvr>
    <a:masterClrMapping/>
  </p:clrMapOvr>
  <p:extLst mod="1">
    <p:ext uri="{DCECCB84-F9BA-43D5-87BE-67443E8EF086}">
      <p15:sldGuideLst xmlns:p15="http://schemas.microsoft.com/office/powerpoint/2012/main">
        <p15:guide id="1" pos="7219">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Grey">
    <p:bg>
      <p:bgPr>
        <a:solidFill>
          <a:schemeClr val="bg2"/>
        </a:solidFill>
        <a:effectLst/>
      </p:bgPr>
    </p:bg>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 2018 Capgemini. All rights reserved.</a:t>
            </a:r>
            <a:endParaRPr lang="en-US" dirty="0"/>
          </a:p>
        </p:txBody>
      </p:sp>
      <p:sp>
        <p:nvSpPr>
          <p:cNvPr id="7" name="Slide Number Placeholder 6"/>
          <p:cNvSpPr>
            <a:spLocks noGrp="1"/>
          </p:cNvSpPr>
          <p:nvPr>
            <p:ph type="sldNum" sz="quarter" idx="12"/>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5258316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Logo Whit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17B390E6-46A0-4BED-B3E2-3051836E071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407267" y="2606029"/>
            <a:ext cx="7377467" cy="1645943"/>
          </a:xfrm>
          <a:prstGeom prst="rect">
            <a:avLst/>
          </a:prstGeom>
        </p:spPr>
      </p:pic>
    </p:spTree>
    <p:extLst>
      <p:ext uri="{BB962C8B-B14F-4D97-AF65-F5344CB8AC3E}">
        <p14:creationId xmlns:p14="http://schemas.microsoft.com/office/powerpoint/2010/main" val="29533375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Closing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999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1" name="Freeform 30"/>
          <p:cNvSpPr>
            <a:spLocks/>
          </p:cNvSpPr>
          <p:nvPr userDrawn="1"/>
        </p:nvSpPr>
        <p:spPr bwMode="auto">
          <a:xfrm>
            <a:off x="-1243011" y="-24026"/>
            <a:ext cx="7185715" cy="6882026"/>
          </a:xfrm>
          <a:custGeom>
            <a:avLst/>
            <a:gdLst>
              <a:gd name="connsiteX0" fmla="*/ 0 w 7185715"/>
              <a:gd name="connsiteY0" fmla="*/ 0 h 6882026"/>
              <a:gd name="connsiteX1" fmla="*/ 3168506 w 7185715"/>
              <a:gd name="connsiteY1" fmla="*/ 0 h 6882026"/>
              <a:gd name="connsiteX2" fmla="*/ 3259948 w 7185715"/>
              <a:gd name="connsiteY2" fmla="*/ 234708 h 6882026"/>
              <a:gd name="connsiteX3" fmla="*/ 6624524 w 7185715"/>
              <a:gd name="connsiteY3" fmla="*/ 2442570 h 6882026"/>
              <a:gd name="connsiteX4" fmla="*/ 5176874 w 7185715"/>
              <a:gd name="connsiteY4" fmla="*/ 6783435 h 6882026"/>
              <a:gd name="connsiteX5" fmla="*/ 5038873 w 7185715"/>
              <a:gd name="connsiteY5" fmla="*/ 6882026 h 6882026"/>
              <a:gd name="connsiteX6" fmla="*/ 0 w 7185715"/>
              <a:gd name="connsiteY6" fmla="*/ 6882026 h 6882026"/>
              <a:gd name="connsiteX7" fmla="*/ 0 w 7185715"/>
              <a:gd name="connsiteY7" fmla="*/ 6773906 h 6882026"/>
              <a:gd name="connsiteX8" fmla="*/ 0 w 7185715"/>
              <a:gd name="connsiteY8" fmla="*/ 348236 h 688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85715" h="6882026">
                <a:moveTo>
                  <a:pt x="0" y="0"/>
                </a:moveTo>
                <a:lnTo>
                  <a:pt x="3168506" y="0"/>
                </a:lnTo>
                <a:lnTo>
                  <a:pt x="3259948" y="234708"/>
                </a:lnTo>
                <a:cubicBezTo>
                  <a:pt x="4449714" y="3049094"/>
                  <a:pt x="7081323" y="3736323"/>
                  <a:pt x="6624524" y="2442570"/>
                </a:cubicBezTo>
                <a:cubicBezTo>
                  <a:pt x="7362810" y="2721962"/>
                  <a:pt x="7782710" y="4869074"/>
                  <a:pt x="5176874" y="6783435"/>
                </a:cubicBezTo>
                <a:lnTo>
                  <a:pt x="5038873" y="6882026"/>
                </a:lnTo>
                <a:lnTo>
                  <a:pt x="0" y="6882026"/>
                </a:lnTo>
                <a:lnTo>
                  <a:pt x="0" y="6773906"/>
                </a:lnTo>
                <a:cubicBezTo>
                  <a:pt x="0" y="5536331"/>
                  <a:pt x="0" y="3546755"/>
                  <a:pt x="0" y="348236"/>
                </a:cubicBezTo>
                <a:close/>
              </a:path>
            </a:pathLst>
          </a:custGeom>
          <a:solidFill>
            <a:schemeClr val="accent2">
              <a:lumMod val="40000"/>
              <a:lumOff val="60000"/>
            </a:schemeClr>
          </a:solidFill>
          <a:ln>
            <a:noFill/>
          </a:ln>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22"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81836" t="-4713" b="16530"/>
          <a:stretch/>
        </p:blipFill>
        <p:spPr>
          <a:xfrm>
            <a:off x="11547793" y="188640"/>
            <a:ext cx="424356" cy="459624"/>
          </a:xfrm>
          <a:prstGeom prst="rect">
            <a:avLst/>
          </a:prstGeom>
        </p:spPr>
      </p:pic>
      <p:sp>
        <p:nvSpPr>
          <p:cNvPr id="30" name="Rectangle 29"/>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32" name="Rectangle 31"/>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tx2"/>
                </a:solidFill>
              </a:rPr>
              <a:t>About Capgemini</a:t>
            </a:r>
          </a:p>
        </p:txBody>
      </p:sp>
      <p:sp>
        <p:nvSpPr>
          <p:cNvPr id="33" name="Rectangle 32"/>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34" name="Picture 2" descr="D:\My Work\Template\Icons\Social Media\LinkedIN.png">
            <a:hlinkClick r:id="rId8"/>
          </p:cNvPr>
          <p:cNvPicPr>
            <a:picLocks noChangeAspect="1" noChangeArrowheads="1"/>
          </p:cNvPicPr>
          <p:nvPr userDrawn="1"/>
        </p:nvPicPr>
        <p:blipFill>
          <a:blip r:embed="rId9" cstate="print">
            <a:duotone>
              <a:prstClr val="black"/>
              <a:schemeClr val="tx1">
                <a:tint val="45000"/>
                <a:satMod val="400000"/>
              </a:schemeClr>
            </a:duotone>
            <a:extLst>
              <a:ext uri="{BEBA8EAE-BF5A-486C-A8C5-ECC9F3942E4B}">
                <a14:imgProps xmlns:a14="http://schemas.microsoft.com/office/drawing/2010/main">
                  <a14:imgLayer r:embed="rId10">
                    <a14:imgEffect>
                      <a14:brightnessContrast bright="-45000"/>
                    </a14:imgEffect>
                  </a14:imgLayer>
                </a14:imgProps>
              </a:ext>
            </a:extLst>
          </a:blip>
          <a:srcRect/>
          <a:stretch>
            <a:fillRect/>
          </a:stretch>
        </p:blipFill>
        <p:spPr bwMode="auto">
          <a:xfrm>
            <a:off x="810097" y="3979258"/>
            <a:ext cx="333195" cy="333195"/>
          </a:xfrm>
          <a:prstGeom prst="rect">
            <a:avLst/>
          </a:prstGeom>
          <a:noFill/>
        </p:spPr>
      </p:pic>
      <p:pic>
        <p:nvPicPr>
          <p:cNvPr id="35" name="Picture 4" descr="D:\My Work\Template\Icons\Social Media\SlideShare.png">
            <a:hlinkClick r:id="rId11"/>
          </p:cNvPr>
          <p:cNvPicPr>
            <a:picLocks noChangeAspect="1" noChangeArrowheads="1"/>
          </p:cNvPicPr>
          <p:nvPr userDrawn="1"/>
        </p:nvPicPr>
        <p:blipFill>
          <a:blip r:embed="rId12" cstate="print">
            <a:duotone>
              <a:prstClr val="black"/>
              <a:schemeClr val="tx1">
                <a:tint val="45000"/>
                <a:satMod val="400000"/>
              </a:schemeClr>
            </a:duotone>
            <a:extLst>
              <a:ext uri="{BEBA8EAE-BF5A-486C-A8C5-ECC9F3942E4B}">
                <a14:imgProps xmlns:a14="http://schemas.microsoft.com/office/drawing/2010/main">
                  <a14:imgLayer r:embed="rId13">
                    <a14:imgEffect>
                      <a14:brightnessContrast bright="-45000"/>
                    </a14:imgEffect>
                  </a14:imgLayer>
                </a14:imgProps>
              </a:ext>
            </a:extLst>
          </a:blip>
          <a:srcRect/>
          <a:stretch>
            <a:fillRect/>
          </a:stretch>
        </p:blipFill>
        <p:spPr bwMode="auto">
          <a:xfrm>
            <a:off x="1193474" y="3979258"/>
            <a:ext cx="333195" cy="333195"/>
          </a:xfrm>
          <a:prstGeom prst="rect">
            <a:avLst/>
          </a:prstGeom>
          <a:noFill/>
        </p:spPr>
      </p:pic>
      <p:pic>
        <p:nvPicPr>
          <p:cNvPr id="36" name="Picture 5" descr="D:\My Work\Template\Icons\Social Media\Twitter.png">
            <a:hlinkClick r:id="rId14"/>
          </p:cNvPr>
          <p:cNvPicPr>
            <a:picLocks noChangeAspect="1" noChangeArrowheads="1"/>
          </p:cNvPicPr>
          <p:nvPr userDrawn="1"/>
        </p:nvPicPr>
        <p:blipFill>
          <a:blip r:embed="rId15" cstate="print">
            <a:duotone>
              <a:prstClr val="black"/>
              <a:schemeClr val="tx1">
                <a:tint val="45000"/>
                <a:satMod val="400000"/>
              </a:schemeClr>
            </a:duotone>
            <a:extLst>
              <a:ext uri="{BEBA8EAE-BF5A-486C-A8C5-ECC9F3942E4B}">
                <a14:imgProps xmlns:a14="http://schemas.microsoft.com/office/drawing/2010/main">
                  <a14:imgLayer r:embed="rId16">
                    <a14:imgEffect>
                      <a14:brightnessContrast bright="-45000"/>
                    </a14:imgEffect>
                  </a14:imgLayer>
                </a14:imgProps>
              </a:ext>
            </a:extLst>
          </a:blip>
          <a:srcRect/>
          <a:stretch>
            <a:fillRect/>
          </a:stretch>
        </p:blipFill>
        <p:spPr bwMode="auto">
          <a:xfrm>
            <a:off x="1576851" y="3979258"/>
            <a:ext cx="333195" cy="333195"/>
          </a:xfrm>
          <a:prstGeom prst="rect">
            <a:avLst/>
          </a:prstGeom>
          <a:noFill/>
        </p:spPr>
      </p:pic>
      <p:pic>
        <p:nvPicPr>
          <p:cNvPr id="37" name="Picture 6" descr="D:\My Work\Template\Icons\Social Media\YouTube.png">
            <a:hlinkClick r:id="rId17"/>
          </p:cNvPr>
          <p:cNvPicPr>
            <a:picLocks noChangeAspect="1" noChangeArrowheads="1"/>
          </p:cNvPicPr>
          <p:nvPr userDrawn="1"/>
        </p:nvPicPr>
        <p:blipFill>
          <a:blip r:embed="rId18" cstate="print">
            <a:duotone>
              <a:prstClr val="black"/>
              <a:schemeClr val="tx1">
                <a:tint val="45000"/>
                <a:satMod val="400000"/>
              </a:schemeClr>
            </a:duotone>
            <a:extLst>
              <a:ext uri="{BEBA8EAE-BF5A-486C-A8C5-ECC9F3942E4B}">
                <a14:imgProps xmlns:a14="http://schemas.microsoft.com/office/drawing/2010/main">
                  <a14:imgLayer r:embed="rId19">
                    <a14:imgEffect>
                      <a14:brightnessContrast bright="-45000"/>
                    </a14:imgEffect>
                  </a14:imgLayer>
                </a14:imgProps>
              </a:ext>
            </a:extLst>
          </a:blip>
          <a:srcRect/>
          <a:stretch>
            <a:fillRect/>
          </a:stretch>
        </p:blipFill>
        <p:spPr bwMode="auto">
          <a:xfrm>
            <a:off x="1960227" y="3979258"/>
            <a:ext cx="333195" cy="333195"/>
          </a:xfrm>
          <a:prstGeom prst="rect">
            <a:avLst/>
          </a:prstGeom>
          <a:noFill/>
        </p:spPr>
      </p:pic>
      <p:pic>
        <p:nvPicPr>
          <p:cNvPr id="38" name="Picture 7" descr="D:\My Work\Template\Icons\Social Media\Facebook.png">
            <a:hlinkClick r:id="rId20"/>
          </p:cNvPr>
          <p:cNvPicPr>
            <a:picLocks noChangeAspect="1" noChangeArrowheads="1"/>
          </p:cNvPicPr>
          <p:nvPr userDrawn="1"/>
        </p:nvPicPr>
        <p:blipFill>
          <a:blip r:embed="rId21" cstate="print">
            <a:duotone>
              <a:prstClr val="black"/>
              <a:schemeClr val="tx1">
                <a:tint val="45000"/>
                <a:satMod val="400000"/>
              </a:schemeClr>
            </a:duotone>
            <a:extLst>
              <a:ext uri="{BEBA8EAE-BF5A-486C-A8C5-ECC9F3942E4B}">
                <a14:imgProps xmlns:a14="http://schemas.microsoft.com/office/drawing/2010/main">
                  <a14:imgLayer r:embed="rId22">
                    <a14:imgEffect>
                      <a14:brightnessContrast bright="-45000"/>
                    </a14:imgEffect>
                  </a14:imgLayer>
                </a14:imgProps>
              </a:ext>
            </a:extLst>
          </a:blip>
          <a:srcRect/>
          <a:stretch>
            <a:fillRect/>
          </a:stretch>
        </p:blipFill>
        <p:spPr bwMode="auto">
          <a:xfrm>
            <a:off x="426720" y="3979258"/>
            <a:ext cx="333195" cy="333195"/>
          </a:xfrm>
          <a:prstGeom prst="rect">
            <a:avLst/>
          </a:prstGeom>
          <a:noFill/>
        </p:spPr>
      </p:pic>
      <p:sp>
        <p:nvSpPr>
          <p:cNvPr id="39" name="Rectangle 38"/>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2">
                    <a:lumMod val="50000"/>
                  </a:schemeClr>
                </a:solidFill>
                <a:latin typeface="+mn-lt"/>
                <a:cs typeface="Arial"/>
              </a:rPr>
              <a:t>This message contains information that may be privileged or confidential and is the property of the Capgemini Group.</a:t>
            </a:r>
          </a:p>
          <a:p>
            <a:pPr>
              <a:spcAft>
                <a:spcPts val="600"/>
              </a:spcAft>
            </a:pPr>
            <a:r>
              <a:rPr lang="en-US" sz="800" noProof="0" dirty="0">
                <a:solidFill>
                  <a:schemeClr val="bg2">
                    <a:lumMod val="50000"/>
                  </a:schemeClr>
                </a:solidFill>
                <a:latin typeface="Arial"/>
                <a:cs typeface="Arial"/>
              </a:rPr>
              <a:t>Copyright © 2018 Capgemini. All rights reserved.</a:t>
            </a:r>
          </a:p>
        </p:txBody>
      </p:sp>
      <p:sp>
        <p:nvSpPr>
          <p:cNvPr id="40"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accent2"/>
                </a:solidFill>
              </a:rPr>
              <a:t>People matter, results count.</a:t>
            </a:r>
          </a:p>
        </p:txBody>
      </p:sp>
    </p:spTree>
    <p:extLst>
      <p:ext uri="{BB962C8B-B14F-4D97-AF65-F5344CB8AC3E}">
        <p14:creationId xmlns:p14="http://schemas.microsoft.com/office/powerpoint/2010/main" val="6172488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2_Closing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03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1" name="Freeform 30"/>
          <p:cNvSpPr>
            <a:spLocks/>
          </p:cNvSpPr>
          <p:nvPr userDrawn="1"/>
        </p:nvSpPr>
        <p:spPr bwMode="auto">
          <a:xfrm>
            <a:off x="-1243011" y="-24026"/>
            <a:ext cx="7185715" cy="6882026"/>
          </a:xfrm>
          <a:custGeom>
            <a:avLst/>
            <a:gdLst>
              <a:gd name="connsiteX0" fmla="*/ 0 w 7185715"/>
              <a:gd name="connsiteY0" fmla="*/ 0 h 6882026"/>
              <a:gd name="connsiteX1" fmla="*/ 3168506 w 7185715"/>
              <a:gd name="connsiteY1" fmla="*/ 0 h 6882026"/>
              <a:gd name="connsiteX2" fmla="*/ 3259948 w 7185715"/>
              <a:gd name="connsiteY2" fmla="*/ 234708 h 6882026"/>
              <a:gd name="connsiteX3" fmla="*/ 6624524 w 7185715"/>
              <a:gd name="connsiteY3" fmla="*/ 2442570 h 6882026"/>
              <a:gd name="connsiteX4" fmla="*/ 5176874 w 7185715"/>
              <a:gd name="connsiteY4" fmla="*/ 6783435 h 6882026"/>
              <a:gd name="connsiteX5" fmla="*/ 5038873 w 7185715"/>
              <a:gd name="connsiteY5" fmla="*/ 6882026 h 6882026"/>
              <a:gd name="connsiteX6" fmla="*/ 0 w 7185715"/>
              <a:gd name="connsiteY6" fmla="*/ 6882026 h 6882026"/>
              <a:gd name="connsiteX7" fmla="*/ 0 w 7185715"/>
              <a:gd name="connsiteY7" fmla="*/ 6773906 h 6882026"/>
              <a:gd name="connsiteX8" fmla="*/ 0 w 7185715"/>
              <a:gd name="connsiteY8" fmla="*/ 348236 h 688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85715" h="6882026">
                <a:moveTo>
                  <a:pt x="0" y="0"/>
                </a:moveTo>
                <a:lnTo>
                  <a:pt x="3168506" y="0"/>
                </a:lnTo>
                <a:lnTo>
                  <a:pt x="3259948" y="234708"/>
                </a:lnTo>
                <a:cubicBezTo>
                  <a:pt x="4449714" y="3049094"/>
                  <a:pt x="7081323" y="3736323"/>
                  <a:pt x="6624524" y="2442570"/>
                </a:cubicBezTo>
                <a:cubicBezTo>
                  <a:pt x="7362810" y="2721962"/>
                  <a:pt x="7782710" y="4869074"/>
                  <a:pt x="5176874" y="6783435"/>
                </a:cubicBezTo>
                <a:lnTo>
                  <a:pt x="5038873" y="6882026"/>
                </a:lnTo>
                <a:lnTo>
                  <a:pt x="0" y="6882026"/>
                </a:lnTo>
                <a:lnTo>
                  <a:pt x="0" y="6773906"/>
                </a:lnTo>
                <a:cubicBezTo>
                  <a:pt x="0" y="5536331"/>
                  <a:pt x="0" y="3546755"/>
                  <a:pt x="0" y="348236"/>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22"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81836" t="-4713" b="16530"/>
          <a:stretch/>
        </p:blipFill>
        <p:spPr>
          <a:xfrm>
            <a:off x="11547793" y="188640"/>
            <a:ext cx="424356" cy="459624"/>
          </a:xfrm>
          <a:prstGeom prst="rect">
            <a:avLst/>
          </a:prstGeom>
        </p:spPr>
      </p:pic>
      <p:sp>
        <p:nvSpPr>
          <p:cNvPr id="30" name="Rectangle 29"/>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32" name="Rectangle 31"/>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tx2"/>
                </a:solidFill>
              </a:rPr>
              <a:t>About Capgemini</a:t>
            </a:r>
          </a:p>
        </p:txBody>
      </p:sp>
      <p:sp>
        <p:nvSpPr>
          <p:cNvPr id="33" name="Rectangle 32"/>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34" name="Picture 2" descr="D:\My Work\Template\Icons\Social Media\LinkedIN.png">
            <a:hlinkClick r:id="rId8"/>
          </p:cNvPr>
          <p:cNvPicPr>
            <a:picLocks noChangeAspect="1" noChangeArrowheads="1"/>
          </p:cNvPicPr>
          <p:nvPr userDrawn="1"/>
        </p:nvPicPr>
        <p:blipFill>
          <a:blip r:embed="rId9" cstate="print"/>
          <a:srcRect/>
          <a:stretch>
            <a:fillRect/>
          </a:stretch>
        </p:blipFill>
        <p:spPr bwMode="auto">
          <a:xfrm>
            <a:off x="810097" y="3979258"/>
            <a:ext cx="333195" cy="333195"/>
          </a:xfrm>
          <a:prstGeom prst="rect">
            <a:avLst/>
          </a:prstGeom>
          <a:noFill/>
        </p:spPr>
      </p:pic>
      <p:pic>
        <p:nvPicPr>
          <p:cNvPr id="35" name="Picture 4" descr="D:\My Work\Template\Icons\Social Media\SlideShare.png">
            <a:hlinkClick r:id="rId10"/>
          </p:cNvPr>
          <p:cNvPicPr>
            <a:picLocks noChangeAspect="1" noChangeArrowheads="1"/>
          </p:cNvPicPr>
          <p:nvPr userDrawn="1"/>
        </p:nvPicPr>
        <p:blipFill>
          <a:blip r:embed="rId11" cstate="print"/>
          <a:srcRect/>
          <a:stretch>
            <a:fillRect/>
          </a:stretch>
        </p:blipFill>
        <p:spPr bwMode="auto">
          <a:xfrm>
            <a:off x="1193474" y="3979258"/>
            <a:ext cx="333195" cy="333195"/>
          </a:xfrm>
          <a:prstGeom prst="rect">
            <a:avLst/>
          </a:prstGeom>
          <a:noFill/>
        </p:spPr>
      </p:pic>
      <p:pic>
        <p:nvPicPr>
          <p:cNvPr id="36" name="Picture 5" descr="D:\My Work\Template\Icons\Social Media\Twitter.png">
            <a:hlinkClick r:id="rId12"/>
          </p:cNvPr>
          <p:cNvPicPr>
            <a:picLocks noChangeAspect="1" noChangeArrowheads="1"/>
          </p:cNvPicPr>
          <p:nvPr userDrawn="1"/>
        </p:nvPicPr>
        <p:blipFill>
          <a:blip r:embed="rId13" cstate="print"/>
          <a:srcRect/>
          <a:stretch>
            <a:fillRect/>
          </a:stretch>
        </p:blipFill>
        <p:spPr bwMode="auto">
          <a:xfrm>
            <a:off x="1576851" y="3979258"/>
            <a:ext cx="333195" cy="333195"/>
          </a:xfrm>
          <a:prstGeom prst="rect">
            <a:avLst/>
          </a:prstGeom>
          <a:noFill/>
        </p:spPr>
      </p:pic>
      <p:pic>
        <p:nvPicPr>
          <p:cNvPr id="37" name="Picture 6" descr="D:\My Work\Template\Icons\Social Media\YouTube.png">
            <a:hlinkClick r:id="rId14"/>
          </p:cNvPr>
          <p:cNvPicPr>
            <a:picLocks noChangeAspect="1" noChangeArrowheads="1"/>
          </p:cNvPicPr>
          <p:nvPr userDrawn="1"/>
        </p:nvPicPr>
        <p:blipFill>
          <a:blip r:embed="rId15" cstate="print"/>
          <a:srcRect/>
          <a:stretch>
            <a:fillRect/>
          </a:stretch>
        </p:blipFill>
        <p:spPr bwMode="auto">
          <a:xfrm>
            <a:off x="1960227" y="3979258"/>
            <a:ext cx="333195" cy="333195"/>
          </a:xfrm>
          <a:prstGeom prst="rect">
            <a:avLst/>
          </a:prstGeom>
          <a:noFill/>
        </p:spPr>
      </p:pic>
      <p:pic>
        <p:nvPicPr>
          <p:cNvPr id="38" name="Picture 7" descr="D:\My Work\Template\Icons\Social Media\Facebook.png">
            <a:hlinkClick r:id="rId16"/>
          </p:cNvPr>
          <p:cNvPicPr>
            <a:picLocks noChangeAspect="1" noChangeArrowheads="1"/>
          </p:cNvPicPr>
          <p:nvPr userDrawn="1"/>
        </p:nvPicPr>
        <p:blipFill>
          <a:blip r:embed="rId17" cstate="print"/>
          <a:srcRect/>
          <a:stretch>
            <a:fillRect/>
          </a:stretch>
        </p:blipFill>
        <p:spPr bwMode="auto">
          <a:xfrm>
            <a:off x="426720" y="3979258"/>
            <a:ext cx="333195" cy="333195"/>
          </a:xfrm>
          <a:prstGeom prst="rect">
            <a:avLst/>
          </a:prstGeom>
          <a:noFill/>
        </p:spPr>
      </p:pic>
      <p:sp>
        <p:nvSpPr>
          <p:cNvPr id="39" name="Rectangle 38"/>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40"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accent2"/>
                </a:solidFill>
              </a:rPr>
              <a:t>People matter, results count.</a:t>
            </a:r>
          </a:p>
        </p:txBody>
      </p:sp>
    </p:spTree>
    <p:extLst>
      <p:ext uri="{BB962C8B-B14F-4D97-AF65-F5344CB8AC3E}">
        <p14:creationId xmlns:p14="http://schemas.microsoft.com/office/powerpoint/2010/main" val="31454391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with Shapes - Layout1">
    <p:bg>
      <p:bgRef idx="1001">
        <a:schemeClr val="bg1"/>
      </p:bgRef>
    </p:bg>
    <p:spTree>
      <p:nvGrpSpPr>
        <p:cNvPr id="1" name=""/>
        <p:cNvGrpSpPr/>
        <p:nvPr/>
      </p:nvGrpSpPr>
      <p:grpSpPr>
        <a:xfrm>
          <a:off x="0" y="0"/>
          <a:ext cx="0" cy="0"/>
          <a:chOff x="0" y="0"/>
          <a:chExt cx="0" cy="0"/>
        </a:xfrm>
      </p:grpSpPr>
      <p:graphicFrame>
        <p:nvGraphicFramePr>
          <p:cNvPr id="18" name="Object 17" hidden="1"/>
          <p:cNvGraphicFramePr>
            <a:graphicFrameLocks noChangeAspect="1"/>
          </p:cNvGraphicFramePr>
          <p:nvPr userDrawn="1">
            <p:custDataLst>
              <p:tags r:id="rId2"/>
            </p:custDataLst>
            <p:extLst>
              <p:ext uri="{D42A27DB-BD31-4B8C-83A1-F6EECF244321}">
                <p14:modId xmlns:p14="http://schemas.microsoft.com/office/powerpoint/2010/main" val="2123768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1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2" name="Freeform 9"/>
          <p:cNvSpPr>
            <a:spLocks/>
          </p:cNvSpPr>
          <p:nvPr userDrawn="1"/>
        </p:nvSpPr>
        <p:spPr bwMode="auto">
          <a:xfrm>
            <a:off x="9871075" y="0"/>
            <a:ext cx="2320925" cy="3840163"/>
          </a:xfrm>
          <a:custGeom>
            <a:avLst/>
            <a:gdLst>
              <a:gd name="T0" fmla="*/ 616 w 616"/>
              <a:gd name="T1" fmla="*/ 1021 h 1021"/>
              <a:gd name="T2" fmla="*/ 514 w 616"/>
              <a:gd name="T3" fmla="*/ 895 h 1021"/>
              <a:gd name="T4" fmla="*/ 331 w 616"/>
              <a:gd name="T5" fmla="*/ 659 h 1021"/>
              <a:gd name="T6" fmla="*/ 127 w 616"/>
              <a:gd name="T7" fmla="*/ 326 h 1021"/>
              <a:gd name="T8" fmla="*/ 0 w 616"/>
              <a:gd name="T9" fmla="*/ 0 h 1021"/>
              <a:gd name="T10" fmla="*/ 609 w 616"/>
              <a:gd name="T11" fmla="*/ 0 h 1021"/>
              <a:gd name="T12" fmla="*/ 616 w 616"/>
              <a:gd name="T13" fmla="*/ 8 h 1021"/>
              <a:gd name="T14" fmla="*/ 616 w 616"/>
              <a:gd name="T15" fmla="*/ 1021 h 10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6" h="1021">
                <a:moveTo>
                  <a:pt x="616" y="1021"/>
                </a:moveTo>
                <a:cubicBezTo>
                  <a:pt x="582" y="979"/>
                  <a:pt x="549" y="937"/>
                  <a:pt x="514" y="895"/>
                </a:cubicBezTo>
                <a:cubicBezTo>
                  <a:pt x="451" y="819"/>
                  <a:pt x="389" y="740"/>
                  <a:pt x="331" y="659"/>
                </a:cubicBezTo>
                <a:cubicBezTo>
                  <a:pt x="256" y="553"/>
                  <a:pt x="186" y="443"/>
                  <a:pt x="127" y="326"/>
                </a:cubicBezTo>
                <a:cubicBezTo>
                  <a:pt x="74" y="222"/>
                  <a:pt x="30" y="114"/>
                  <a:pt x="0" y="0"/>
                </a:cubicBezTo>
                <a:cubicBezTo>
                  <a:pt x="203" y="0"/>
                  <a:pt x="406" y="0"/>
                  <a:pt x="609" y="0"/>
                </a:cubicBezTo>
                <a:cubicBezTo>
                  <a:pt x="615" y="0"/>
                  <a:pt x="616" y="1"/>
                  <a:pt x="616" y="8"/>
                </a:cubicBezTo>
                <a:cubicBezTo>
                  <a:pt x="616" y="346"/>
                  <a:pt x="616" y="684"/>
                  <a:pt x="616" y="102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de-DE"/>
          </a:p>
        </p:txBody>
      </p:sp>
      <p:sp>
        <p:nvSpPr>
          <p:cNvPr id="15" name="Freeform 5"/>
          <p:cNvSpPr>
            <a:spLocks/>
          </p:cNvSpPr>
          <p:nvPr userDrawn="1"/>
        </p:nvSpPr>
        <p:spPr bwMode="auto">
          <a:xfrm>
            <a:off x="4270375" y="2336800"/>
            <a:ext cx="7921625" cy="4521200"/>
          </a:xfrm>
          <a:custGeom>
            <a:avLst/>
            <a:gdLst>
              <a:gd name="T0" fmla="*/ 0 w 2110"/>
              <a:gd name="T1" fmla="*/ 304 h 1203"/>
              <a:gd name="T2" fmla="*/ 38 w 2110"/>
              <a:gd name="T3" fmla="*/ 248 h 1203"/>
              <a:gd name="T4" fmla="*/ 212 w 2110"/>
              <a:gd name="T5" fmla="*/ 75 h 1203"/>
              <a:gd name="T6" fmla="*/ 407 w 2110"/>
              <a:gd name="T7" fmla="*/ 8 h 1203"/>
              <a:gd name="T8" fmla="*/ 670 w 2110"/>
              <a:gd name="T9" fmla="*/ 39 h 1203"/>
              <a:gd name="T10" fmla="*/ 881 w 2110"/>
              <a:gd name="T11" fmla="*/ 121 h 1203"/>
              <a:gd name="T12" fmla="*/ 1243 w 2110"/>
              <a:gd name="T13" fmla="*/ 325 h 1203"/>
              <a:gd name="T14" fmla="*/ 1469 w 2110"/>
              <a:gd name="T15" fmla="*/ 455 h 1203"/>
              <a:gd name="T16" fmla="*/ 1857 w 2110"/>
              <a:gd name="T17" fmla="*/ 624 h 1203"/>
              <a:gd name="T18" fmla="*/ 2090 w 2110"/>
              <a:gd name="T19" fmla="*/ 684 h 1203"/>
              <a:gd name="T20" fmla="*/ 2110 w 2110"/>
              <a:gd name="T21" fmla="*/ 687 h 1203"/>
              <a:gd name="T22" fmla="*/ 2110 w 2110"/>
              <a:gd name="T23" fmla="*/ 1201 h 1203"/>
              <a:gd name="T24" fmla="*/ 2102 w 2110"/>
              <a:gd name="T25" fmla="*/ 1201 h 1203"/>
              <a:gd name="T26" fmla="*/ 150 w 2110"/>
              <a:gd name="T27" fmla="*/ 1201 h 1203"/>
              <a:gd name="T28" fmla="*/ 141 w 2110"/>
              <a:gd name="T29" fmla="*/ 1200 h 1203"/>
              <a:gd name="T30" fmla="*/ 145 w 2110"/>
              <a:gd name="T31" fmla="*/ 1195 h 1203"/>
              <a:gd name="T32" fmla="*/ 213 w 2110"/>
              <a:gd name="T33" fmla="*/ 1099 h 1203"/>
              <a:gd name="T34" fmla="*/ 229 w 2110"/>
              <a:gd name="T35" fmla="*/ 923 h 1203"/>
              <a:gd name="T36" fmla="*/ 183 w 2110"/>
              <a:gd name="T37" fmla="*/ 716 h 1203"/>
              <a:gd name="T38" fmla="*/ 79 w 2110"/>
              <a:gd name="T39" fmla="*/ 463 h 1203"/>
              <a:gd name="T40" fmla="*/ 0 w 2110"/>
              <a:gd name="T41" fmla="*/ 310 h 1203"/>
              <a:gd name="T42" fmla="*/ 0 w 2110"/>
              <a:gd name="T43" fmla="*/ 304 h 1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10" h="1203">
                <a:moveTo>
                  <a:pt x="0" y="304"/>
                </a:moveTo>
                <a:cubicBezTo>
                  <a:pt x="13" y="286"/>
                  <a:pt x="25" y="267"/>
                  <a:pt x="38" y="248"/>
                </a:cubicBezTo>
                <a:cubicBezTo>
                  <a:pt x="86" y="180"/>
                  <a:pt x="141" y="120"/>
                  <a:pt x="212" y="75"/>
                </a:cubicBezTo>
                <a:cubicBezTo>
                  <a:pt x="272" y="38"/>
                  <a:pt x="337" y="15"/>
                  <a:pt x="407" y="8"/>
                </a:cubicBezTo>
                <a:cubicBezTo>
                  <a:pt x="497" y="0"/>
                  <a:pt x="584" y="14"/>
                  <a:pt x="670" y="39"/>
                </a:cubicBezTo>
                <a:cubicBezTo>
                  <a:pt x="743" y="60"/>
                  <a:pt x="813" y="89"/>
                  <a:pt x="881" y="121"/>
                </a:cubicBezTo>
                <a:cubicBezTo>
                  <a:pt x="1007" y="180"/>
                  <a:pt x="1126" y="251"/>
                  <a:pt x="1243" y="325"/>
                </a:cubicBezTo>
                <a:cubicBezTo>
                  <a:pt x="1317" y="372"/>
                  <a:pt x="1392" y="415"/>
                  <a:pt x="1469" y="455"/>
                </a:cubicBezTo>
                <a:cubicBezTo>
                  <a:pt x="1595" y="521"/>
                  <a:pt x="1723" y="578"/>
                  <a:pt x="1857" y="624"/>
                </a:cubicBezTo>
                <a:cubicBezTo>
                  <a:pt x="1933" y="650"/>
                  <a:pt x="2011" y="671"/>
                  <a:pt x="2090" y="684"/>
                </a:cubicBezTo>
                <a:cubicBezTo>
                  <a:pt x="2097" y="685"/>
                  <a:pt x="2104" y="686"/>
                  <a:pt x="2110" y="687"/>
                </a:cubicBezTo>
                <a:cubicBezTo>
                  <a:pt x="2110" y="858"/>
                  <a:pt x="2110" y="1030"/>
                  <a:pt x="2110" y="1201"/>
                </a:cubicBezTo>
                <a:cubicBezTo>
                  <a:pt x="2107" y="1201"/>
                  <a:pt x="2104" y="1201"/>
                  <a:pt x="2102" y="1201"/>
                </a:cubicBezTo>
                <a:cubicBezTo>
                  <a:pt x="1451" y="1201"/>
                  <a:pt x="801" y="1201"/>
                  <a:pt x="150" y="1201"/>
                </a:cubicBezTo>
                <a:cubicBezTo>
                  <a:pt x="147" y="1201"/>
                  <a:pt x="143" y="1203"/>
                  <a:pt x="141" y="1200"/>
                </a:cubicBezTo>
                <a:cubicBezTo>
                  <a:pt x="141" y="1197"/>
                  <a:pt x="143" y="1196"/>
                  <a:pt x="145" y="1195"/>
                </a:cubicBezTo>
                <a:cubicBezTo>
                  <a:pt x="178" y="1170"/>
                  <a:pt x="199" y="1137"/>
                  <a:pt x="213" y="1099"/>
                </a:cubicBezTo>
                <a:cubicBezTo>
                  <a:pt x="234" y="1042"/>
                  <a:pt x="235" y="983"/>
                  <a:pt x="229" y="923"/>
                </a:cubicBezTo>
                <a:cubicBezTo>
                  <a:pt x="222" y="852"/>
                  <a:pt x="205" y="783"/>
                  <a:pt x="183" y="716"/>
                </a:cubicBezTo>
                <a:cubicBezTo>
                  <a:pt x="154" y="629"/>
                  <a:pt x="118" y="545"/>
                  <a:pt x="79" y="463"/>
                </a:cubicBezTo>
                <a:cubicBezTo>
                  <a:pt x="54" y="411"/>
                  <a:pt x="28" y="360"/>
                  <a:pt x="0" y="310"/>
                </a:cubicBezTo>
                <a:cubicBezTo>
                  <a:pt x="0" y="308"/>
                  <a:pt x="0" y="306"/>
                  <a:pt x="0" y="304"/>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de-DE"/>
          </a:p>
        </p:txBody>
      </p:sp>
      <p:sp>
        <p:nvSpPr>
          <p:cNvPr id="50" name="Text Placeholder 7">
            <a:extLst>
              <a:ext uri="{FF2B5EF4-FFF2-40B4-BE49-F238E27FC236}">
                <a16:creationId xmlns:a16="http://schemas.microsoft.com/office/drawing/2014/main" id="{4E956B68-B273-4648-AC4B-C9A05A745160}"/>
              </a:ext>
            </a:extLst>
          </p:cNvPr>
          <p:cNvSpPr>
            <a:spLocks noGrp="1"/>
          </p:cNvSpPr>
          <p:nvPr>
            <p:ph type="body" sz="quarter" idx="32" hasCustomPrompt="1"/>
          </p:nvPr>
        </p:nvSpPr>
        <p:spPr>
          <a:xfrm>
            <a:off x="1847528" y="2708920"/>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51" name="Text Placeholder 7">
            <a:extLst>
              <a:ext uri="{FF2B5EF4-FFF2-40B4-BE49-F238E27FC236}">
                <a16:creationId xmlns:a16="http://schemas.microsoft.com/office/drawing/2014/main" id="{F12D7C74-E8A0-4A7D-95DA-A14111669514}"/>
              </a:ext>
            </a:extLst>
          </p:cNvPr>
          <p:cNvSpPr>
            <a:spLocks noGrp="1"/>
          </p:cNvSpPr>
          <p:nvPr>
            <p:ph type="body" sz="quarter" idx="33" hasCustomPrompt="1"/>
          </p:nvPr>
        </p:nvSpPr>
        <p:spPr>
          <a:xfrm>
            <a:off x="1847528" y="3645024"/>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49" name="Picture Placeholder 48">
            <a:extLst>
              <a:ext uri="{FF2B5EF4-FFF2-40B4-BE49-F238E27FC236}">
                <a16:creationId xmlns:a16="http://schemas.microsoft.com/office/drawing/2014/main" id="{4212BD44-DEDF-4B08-8824-204652F9616E}"/>
              </a:ext>
            </a:extLst>
          </p:cNvPr>
          <p:cNvSpPr>
            <a:spLocks noGrp="1"/>
          </p:cNvSpPr>
          <p:nvPr>
            <p:ph type="pic" sz="quarter" idx="10"/>
          </p:nvPr>
        </p:nvSpPr>
        <p:spPr>
          <a:xfrm>
            <a:off x="6553200" y="2060575"/>
            <a:ext cx="4910138" cy="2722563"/>
          </a:xfrm>
          <a:prstGeom prst="rect">
            <a:avLst/>
          </a:prstGeom>
        </p:spPr>
        <p:txBody>
          <a:bodyPr anchor="ctr"/>
          <a:lstStyle>
            <a:lvl1pPr algn="ctr">
              <a:defRPr/>
            </a:lvl1pPr>
          </a:lstStyle>
          <a:p>
            <a:r>
              <a:rPr lang="en-US"/>
              <a:t>Click icon to add picture</a:t>
            </a:r>
            <a:endParaRPr lang="pt-PT"/>
          </a:p>
        </p:txBody>
      </p:sp>
      <p:sp>
        <p:nvSpPr>
          <p:cNvPr id="52" name="Text Placeholder 7">
            <a:extLst>
              <a:ext uri="{FF2B5EF4-FFF2-40B4-BE49-F238E27FC236}">
                <a16:creationId xmlns:a16="http://schemas.microsoft.com/office/drawing/2014/main" id="{92D6AE9D-467E-46C0-B32B-79A9B07CDD13}"/>
              </a:ext>
            </a:extLst>
          </p:cNvPr>
          <p:cNvSpPr>
            <a:spLocks noGrp="1"/>
          </p:cNvSpPr>
          <p:nvPr>
            <p:ph type="body" sz="quarter" idx="34" hasCustomPrompt="1"/>
          </p:nvPr>
        </p:nvSpPr>
        <p:spPr>
          <a:xfrm>
            <a:off x="1847528" y="4630276"/>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7"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pic>
        <p:nvPicPr>
          <p:cNvPr id="9" name="Graphic 4">
            <a:extLst>
              <a:ext uri="{FF2B5EF4-FFF2-40B4-BE49-F238E27FC236}">
                <a16:creationId xmlns:a16="http://schemas.microsoft.com/office/drawing/2014/main" id="{D67A1EFD-D78D-4138-B2FE-E0A098B59C34}"/>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81836" t="-4713" b="16530"/>
          <a:stretch/>
        </p:blipFill>
        <p:spPr>
          <a:xfrm>
            <a:off x="11491419" y="164829"/>
            <a:ext cx="424356" cy="459624"/>
          </a:xfrm>
          <a:prstGeom prst="rect">
            <a:avLst/>
          </a:prstGeom>
        </p:spPr>
      </p:pic>
      <p:cxnSp>
        <p:nvCxnSpPr>
          <p:cNvPr id="1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36"/>
          </p:nvPr>
        </p:nvSpPr>
        <p:spPr/>
        <p:txBody>
          <a:bodyPr/>
          <a:lstStyle>
            <a:lvl1pPr>
              <a:defRPr>
                <a:solidFill>
                  <a:schemeClr val="bg1"/>
                </a:solidFill>
              </a:defRPr>
            </a:lvl1pPr>
          </a:lstStyle>
          <a:p>
            <a:r>
              <a:rPr lang="en-US"/>
              <a:t>© 2018 Capgemini. All rights reserved.</a:t>
            </a:r>
            <a:endParaRPr lang="en-US" dirty="0"/>
          </a:p>
        </p:txBody>
      </p:sp>
      <p:sp>
        <p:nvSpPr>
          <p:cNvPr id="8" name="Slide Number Placeholder 7"/>
          <p:cNvSpPr>
            <a:spLocks noGrp="1"/>
          </p:cNvSpPr>
          <p:nvPr>
            <p:ph type="sldNum" sz="quarter" idx="37"/>
          </p:nvPr>
        </p:nvSpPr>
        <p:spPr/>
        <p:txBody>
          <a:bodyPr/>
          <a:lstStyle>
            <a:lvl1pPr>
              <a:defRPr>
                <a:solidFill>
                  <a:schemeClr val="bg1"/>
                </a:solidFill>
              </a:defRPr>
            </a:lvl1p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2923991557"/>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with Shapes - Layout3">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5848EA7-8D7C-4A7B-9182-7C1202EDBFB1}"/>
              </a:ext>
            </a:extLst>
          </p:cNvPr>
          <p:cNvSpPr/>
          <p:nvPr userDrawn="1"/>
        </p:nvSpPr>
        <p:spPr>
          <a:xfrm>
            <a:off x="5550122" y="732974"/>
            <a:ext cx="6641878" cy="6125027"/>
          </a:xfrm>
          <a:custGeom>
            <a:avLst/>
            <a:gdLst>
              <a:gd name="connsiteX0" fmla="*/ 4389354 w 6641878"/>
              <a:gd name="connsiteY0" fmla="*/ 775 h 6125027"/>
              <a:gd name="connsiteX1" fmla="*/ 6309188 w 6641878"/>
              <a:gd name="connsiteY1" fmla="*/ 158122 h 6125027"/>
              <a:gd name="connsiteX2" fmla="*/ 6641878 w 6641878"/>
              <a:gd name="connsiteY2" fmla="*/ 218708 h 6125027"/>
              <a:gd name="connsiteX3" fmla="*/ 6641878 w 6641878"/>
              <a:gd name="connsiteY3" fmla="*/ 6125027 h 6125027"/>
              <a:gd name="connsiteX4" fmla="*/ 0 w 6641878"/>
              <a:gd name="connsiteY4" fmla="*/ 6125027 h 6125027"/>
              <a:gd name="connsiteX5" fmla="*/ 90624 w 6641878"/>
              <a:gd name="connsiteY5" fmla="*/ 5875088 h 6125027"/>
              <a:gd name="connsiteX6" fmla="*/ 3403890 w 6641878"/>
              <a:gd name="connsiteY6" fmla="*/ 22965 h 6125027"/>
              <a:gd name="connsiteX7" fmla="*/ 4389354 w 6641878"/>
              <a:gd name="connsiteY7" fmla="*/ 775 h 612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1878" h="6125027">
                <a:moveTo>
                  <a:pt x="4389354" y="775"/>
                </a:moveTo>
                <a:cubicBezTo>
                  <a:pt x="5042595" y="7500"/>
                  <a:pt x="5686424" y="58155"/>
                  <a:pt x="6309188" y="158122"/>
                </a:cubicBezTo>
                <a:lnTo>
                  <a:pt x="6641878" y="218708"/>
                </a:lnTo>
                <a:lnTo>
                  <a:pt x="6641878" y="6125027"/>
                </a:lnTo>
                <a:lnTo>
                  <a:pt x="0" y="6125027"/>
                </a:lnTo>
                <a:lnTo>
                  <a:pt x="90624" y="5875088"/>
                </a:lnTo>
                <a:cubicBezTo>
                  <a:pt x="963229" y="3633055"/>
                  <a:pt x="2980348" y="1576261"/>
                  <a:pt x="3403890" y="22965"/>
                </a:cubicBezTo>
                <a:cubicBezTo>
                  <a:pt x="3733760" y="5034"/>
                  <a:pt x="4062734" y="-2587"/>
                  <a:pt x="4389354" y="775"/>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7" name="Text Placeholder 7">
            <a:extLst>
              <a:ext uri="{FF2B5EF4-FFF2-40B4-BE49-F238E27FC236}">
                <a16:creationId xmlns:a16="http://schemas.microsoft.com/office/drawing/2014/main" id="{B223EFB8-88D3-4227-B238-464A474B852E}"/>
              </a:ext>
            </a:extLst>
          </p:cNvPr>
          <p:cNvSpPr>
            <a:spLocks noGrp="1"/>
          </p:cNvSpPr>
          <p:nvPr>
            <p:ph type="body" sz="quarter" idx="12" hasCustomPrompt="1"/>
          </p:nvPr>
        </p:nvSpPr>
        <p:spPr>
          <a:xfrm>
            <a:off x="2044699" y="3913792"/>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8" name="Text Placeholder 7">
            <a:extLst>
              <a:ext uri="{FF2B5EF4-FFF2-40B4-BE49-F238E27FC236}">
                <a16:creationId xmlns:a16="http://schemas.microsoft.com/office/drawing/2014/main" id="{274C953F-F6D9-4EEF-A914-7C47201B5536}"/>
              </a:ext>
            </a:extLst>
          </p:cNvPr>
          <p:cNvSpPr>
            <a:spLocks noGrp="1"/>
          </p:cNvSpPr>
          <p:nvPr>
            <p:ph type="body" sz="quarter" idx="13" hasCustomPrompt="1"/>
          </p:nvPr>
        </p:nvSpPr>
        <p:spPr>
          <a:xfrm>
            <a:off x="2044699" y="5111406"/>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5" name="Text Placeholder 7">
            <a:extLst>
              <a:ext uri="{FF2B5EF4-FFF2-40B4-BE49-F238E27FC236}">
                <a16:creationId xmlns:a16="http://schemas.microsoft.com/office/drawing/2014/main" id="{053B0AF9-F410-4C47-9D9C-CAC9890E4210}"/>
              </a:ext>
            </a:extLst>
          </p:cNvPr>
          <p:cNvSpPr>
            <a:spLocks noGrp="1"/>
          </p:cNvSpPr>
          <p:nvPr>
            <p:ph type="body" sz="quarter" idx="10" hasCustomPrompt="1"/>
          </p:nvPr>
        </p:nvSpPr>
        <p:spPr>
          <a:xfrm>
            <a:off x="407988" y="1413990"/>
            <a:ext cx="6297894" cy="894840"/>
          </a:xfrm>
          <a:prstGeom prst="rect">
            <a:avLst/>
          </a:prstGeom>
        </p:spPr>
        <p:txBody>
          <a:bodyPr>
            <a:noAutofit/>
          </a:bodyPr>
          <a:lstStyle>
            <a:lvl1pPr>
              <a:lnSpc>
                <a:spcPts val="2200"/>
              </a:lnSpc>
              <a:defRPr sz="18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6" name="Text Placeholder 7">
            <a:extLst>
              <a:ext uri="{FF2B5EF4-FFF2-40B4-BE49-F238E27FC236}">
                <a16:creationId xmlns:a16="http://schemas.microsoft.com/office/drawing/2014/main" id="{4C26CB88-1502-4963-9C3F-B1DA1792174C}"/>
              </a:ext>
            </a:extLst>
          </p:cNvPr>
          <p:cNvSpPr>
            <a:spLocks noGrp="1"/>
          </p:cNvSpPr>
          <p:nvPr>
            <p:ph type="body" sz="quarter" idx="11" hasCustomPrompt="1"/>
          </p:nvPr>
        </p:nvSpPr>
        <p:spPr>
          <a:xfrm>
            <a:off x="2044699" y="2611604"/>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0" name="Text Placeholder 7">
            <a:extLst>
              <a:ext uri="{FF2B5EF4-FFF2-40B4-BE49-F238E27FC236}">
                <a16:creationId xmlns:a16="http://schemas.microsoft.com/office/drawing/2014/main" id="{14E8646B-8451-4052-9B50-DB60E346C8FA}"/>
              </a:ext>
            </a:extLst>
          </p:cNvPr>
          <p:cNvSpPr>
            <a:spLocks noGrp="1"/>
          </p:cNvSpPr>
          <p:nvPr>
            <p:ph type="body" sz="quarter" idx="14" hasCustomPrompt="1"/>
          </p:nvPr>
        </p:nvSpPr>
        <p:spPr>
          <a:xfrm>
            <a:off x="7392144" y="5276721"/>
            <a:ext cx="4391869" cy="729525"/>
          </a:xfrm>
          <a:prstGeom prst="rect">
            <a:avLst/>
          </a:prstGeom>
        </p:spPr>
        <p:txBody>
          <a:bodyPr>
            <a:noAutofit/>
          </a:bodyPr>
          <a:lstStyle>
            <a:lvl1pPr algn="r">
              <a:lnSpc>
                <a:spcPts val="1800"/>
              </a:lnSpc>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3" name="Text Placeholder 42">
            <a:extLst>
              <a:ext uri="{FF2B5EF4-FFF2-40B4-BE49-F238E27FC236}">
                <a16:creationId xmlns:a16="http://schemas.microsoft.com/office/drawing/2014/main" id="{A06380E9-5885-470D-9428-A5F69B32620C}"/>
              </a:ext>
            </a:extLst>
          </p:cNvPr>
          <p:cNvSpPr>
            <a:spLocks noGrp="1"/>
          </p:cNvSpPr>
          <p:nvPr>
            <p:ph type="body" sz="quarter" idx="15" hasCustomPrompt="1"/>
          </p:nvPr>
        </p:nvSpPr>
        <p:spPr>
          <a:xfrm>
            <a:off x="7392144" y="4140764"/>
            <a:ext cx="4391869" cy="974725"/>
          </a:xfrm>
          <a:prstGeom prst="rect">
            <a:avLst/>
          </a:prstGeom>
        </p:spPr>
        <p:txBody>
          <a:bodyPr anchor="b">
            <a:noAutofit/>
          </a:bodyPr>
          <a:lstStyle>
            <a:lvl1pPr algn="r">
              <a:lnSpc>
                <a:spcPts val="3000"/>
              </a:lnSpc>
              <a:defRPr sz="2600">
                <a:solidFill>
                  <a:schemeClr val="bg1"/>
                </a:solidFill>
              </a:defRPr>
            </a:lvl1pPr>
          </a:lstStyle>
          <a:p>
            <a:pPr lvl="0"/>
            <a:r>
              <a:rPr lang="en-US" dirty="0"/>
              <a:t>Click to add subtitle</a:t>
            </a:r>
          </a:p>
        </p:txBody>
      </p:sp>
      <p:cxnSp>
        <p:nvCxnSpPr>
          <p:cNvPr id="18"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de-DE"/>
          </a:p>
        </p:txBody>
      </p:sp>
      <p:sp>
        <p:nvSpPr>
          <p:cNvPr id="7" name="Footer Placeholder 6"/>
          <p:cNvSpPr>
            <a:spLocks noGrp="1"/>
          </p:cNvSpPr>
          <p:nvPr>
            <p:ph type="ftr" sz="quarter" idx="17"/>
          </p:nvPr>
        </p:nvSpPr>
        <p:spPr/>
        <p:txBody>
          <a:bodyPr/>
          <a:lstStyle>
            <a:lvl1pPr>
              <a:defRPr>
                <a:solidFill>
                  <a:schemeClr val="bg1"/>
                </a:solidFill>
              </a:defRPr>
            </a:lvl1pPr>
          </a:lstStyle>
          <a:p>
            <a:r>
              <a:rPr lang="en-US"/>
              <a:t>© 2018 Capgemini. All rights reserved.</a:t>
            </a:r>
            <a:endParaRPr lang="en-US" dirty="0"/>
          </a:p>
        </p:txBody>
      </p:sp>
      <p:sp>
        <p:nvSpPr>
          <p:cNvPr id="8" name="Slide Number Placeholder 7"/>
          <p:cNvSpPr>
            <a:spLocks noGrp="1"/>
          </p:cNvSpPr>
          <p:nvPr>
            <p:ph type="sldNum" sz="quarter" idx="18"/>
          </p:nvPr>
        </p:nvSpPr>
        <p:spPr/>
        <p:txBody>
          <a:bodyPr/>
          <a:lstStyle>
            <a:lvl1pPr>
              <a:defRPr>
                <a:solidFill>
                  <a:schemeClr val="bg1"/>
                </a:solidFill>
              </a:defRPr>
            </a:lvl1p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22374674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ext with Shapes - Layout2">
    <p:bg>
      <p:bgPr>
        <a:solidFill>
          <a:srgbClr val="E6E7E7"/>
        </a:solidFill>
        <a:effectLst/>
      </p:bgPr>
    </p:bg>
    <p:spTree>
      <p:nvGrpSpPr>
        <p:cNvPr id="1" name=""/>
        <p:cNvGrpSpPr/>
        <p:nvPr/>
      </p:nvGrpSpPr>
      <p:grpSpPr>
        <a:xfrm>
          <a:off x="0" y="0"/>
          <a:ext cx="0" cy="0"/>
          <a:chOff x="0" y="0"/>
          <a:chExt cx="0" cy="0"/>
        </a:xfrm>
      </p:grpSpPr>
      <p:sp>
        <p:nvSpPr>
          <p:cNvPr id="10"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407988" y="2204864"/>
            <a:ext cx="3618859" cy="2924629"/>
          </a:xfrm>
          <a:prstGeom prst="rect">
            <a:avLst/>
          </a:prstGeom>
        </p:spPr>
        <p:txBody>
          <a:bodyPr lIns="0" tIns="0" rIns="0" bIns="0" anchor="b">
            <a:normAutofit/>
          </a:bodyPr>
          <a:lstStyle>
            <a:lvl1pPr>
              <a:lnSpc>
                <a:spcPct val="100000"/>
              </a:lnSpc>
              <a:defRPr sz="2800">
                <a:solidFill>
                  <a:srgbClr val="2C004B"/>
                </a:solidFill>
              </a:defRPr>
            </a:lvl1pPr>
            <a:lvl2pPr marL="457200" indent="0">
              <a:lnSpc>
                <a:spcPts val="6200"/>
              </a:lnSpc>
              <a:buNone/>
              <a:defRPr sz="5400">
                <a:solidFill>
                  <a:srgbClr val="2C004B"/>
                </a:solidFill>
              </a:defRPr>
            </a:lvl2pPr>
          </a:lstStyle>
          <a:p>
            <a:pPr lvl="0"/>
            <a:r>
              <a:rPr lang="en-US" dirty="0"/>
              <a:t>Edit text styles</a:t>
            </a:r>
          </a:p>
        </p:txBody>
      </p:sp>
      <p:sp>
        <p:nvSpPr>
          <p:cNvPr id="11"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407988" y="5273460"/>
            <a:ext cx="3618859" cy="675820"/>
          </a:xfrm>
          <a:prstGeom prst="rect">
            <a:avLst/>
          </a:prstGeom>
        </p:spPr>
        <p:txBody>
          <a:bodyPr lIns="0" tIns="0" rIns="0" bIns="0">
            <a:normAutofit/>
          </a:bodyPr>
          <a:lstStyle>
            <a:lvl1pPr>
              <a:lnSpc>
                <a:spcPct val="100000"/>
              </a:lnSpc>
              <a:defRPr sz="1600">
                <a:solidFill>
                  <a:srgbClr val="2C004B"/>
                </a:solidFill>
              </a:defRPr>
            </a:lvl1pPr>
            <a:lvl2pPr marL="457200" indent="0">
              <a:buNone/>
              <a:defRPr sz="1800">
                <a:solidFill>
                  <a:srgbClr val="2C004B"/>
                </a:solidFill>
              </a:defRPr>
            </a:lvl2pPr>
          </a:lstStyle>
          <a:p>
            <a:pPr lvl="0"/>
            <a:r>
              <a:rPr lang="en-US" dirty="0"/>
              <a:t>Edit text styles</a:t>
            </a:r>
          </a:p>
        </p:txBody>
      </p:sp>
      <p:grpSp>
        <p:nvGrpSpPr>
          <p:cNvPr id="9" name="Group 8">
            <a:extLst>
              <a:ext uri="{FF2B5EF4-FFF2-40B4-BE49-F238E27FC236}">
                <a16:creationId xmlns:a16="http://schemas.microsoft.com/office/drawing/2014/main" id="{A76958A6-8FB1-445D-BB17-D619DC39E089}"/>
              </a:ext>
            </a:extLst>
          </p:cNvPr>
          <p:cNvGrpSpPr/>
          <p:nvPr userDrawn="1"/>
        </p:nvGrpSpPr>
        <p:grpSpPr>
          <a:xfrm>
            <a:off x="3461852" y="0"/>
            <a:ext cx="8730148" cy="6858000"/>
            <a:chOff x="3461852" y="0"/>
            <a:chExt cx="8730148" cy="6858000"/>
          </a:xfrm>
        </p:grpSpPr>
        <p:sp>
          <p:nvSpPr>
            <p:cNvPr id="12" name="Freeform: Shape 11">
              <a:extLst>
                <a:ext uri="{FF2B5EF4-FFF2-40B4-BE49-F238E27FC236}">
                  <a16:creationId xmlns:a16="http://schemas.microsoft.com/office/drawing/2014/main"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Freeform 10">
              <a:extLst>
                <a:ext uri="{FF2B5EF4-FFF2-40B4-BE49-F238E27FC236}">
                  <a16:creationId xmlns:a16="http://schemas.microsoft.com/office/drawing/2014/main"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4" name="Freeform 11">
              <a:extLst>
                <a:ext uri="{FF2B5EF4-FFF2-40B4-BE49-F238E27FC236}">
                  <a16:creationId xmlns:a16="http://schemas.microsoft.com/office/drawing/2014/main"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
        <p:nvSpPr>
          <p:cNvPr id="3" name="Footer Placeholder 2"/>
          <p:cNvSpPr>
            <a:spLocks noGrp="1"/>
          </p:cNvSpPr>
          <p:nvPr>
            <p:ph type="ftr" sz="quarter" idx="14"/>
          </p:nvPr>
        </p:nvSpPr>
        <p:spPr/>
        <p:txBody>
          <a:bodyPr/>
          <a:lstStyle>
            <a:lvl1pPr>
              <a:defRPr>
                <a:solidFill>
                  <a:schemeClr val="bg1"/>
                </a:solidFill>
              </a:defRPr>
            </a:lvl1pPr>
          </a:lstStyle>
          <a:p>
            <a:r>
              <a:rPr lang="en-US"/>
              <a:t>© 2018 Capgemini. All rights reserved.</a:t>
            </a:r>
            <a:endParaRPr lang="en-US" dirty="0"/>
          </a:p>
        </p:txBody>
      </p:sp>
      <p:sp>
        <p:nvSpPr>
          <p:cNvPr id="4" name="Slide Number Placeholder 3"/>
          <p:cNvSpPr>
            <a:spLocks noGrp="1"/>
          </p:cNvSpPr>
          <p:nvPr>
            <p:ph type="sldNum" sz="quarter" idx="15"/>
          </p:nvPr>
        </p:nvSpPr>
        <p:spPr/>
        <p:txBody>
          <a:bodyPr/>
          <a:lstStyle>
            <a:lvl1pPr>
              <a:defRPr>
                <a:solidFill>
                  <a:schemeClr val="bg1"/>
                </a:solidFill>
              </a:defRPr>
            </a:lvl1p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16643351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with Filled Background">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443981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8" y="3068960"/>
            <a:ext cx="4031828" cy="3375382"/>
          </a:xfrm>
          <a:prstGeom prst="rect">
            <a:avLst/>
          </a:prstGeom>
        </p:spPr>
        <p:txBody>
          <a:bodyPr>
            <a:noAutofit/>
          </a:bodyPr>
          <a:lstStyle>
            <a:lvl1pPr>
              <a:lnSpc>
                <a:spcPts val="2000"/>
              </a:lnSpc>
              <a:spcAft>
                <a:spcPts val="1800"/>
              </a:spcAft>
              <a:defRPr sz="1600">
                <a:solidFill>
                  <a:schemeClr val="bg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endParaRPr lang="pt-PT" dirty="0"/>
          </a:p>
        </p:txBody>
      </p:sp>
      <p:sp>
        <p:nvSpPr>
          <p:cNvPr id="10" name="Title Placeholder 1">
            <a:extLst>
              <a:ext uri="{FF2B5EF4-FFF2-40B4-BE49-F238E27FC236}">
                <a16:creationId xmlns:a16="http://schemas.microsoft.com/office/drawing/2014/main" id="{57798370-07F4-412F-86CE-30C026EA6825}"/>
              </a:ext>
            </a:extLst>
          </p:cNvPr>
          <p:cNvSpPr>
            <a:spLocks noGrp="1"/>
          </p:cNvSpPr>
          <p:nvPr>
            <p:ph type="title" hasCustomPrompt="1"/>
          </p:nvPr>
        </p:nvSpPr>
        <p:spPr>
          <a:xfrm>
            <a:off x="407989" y="2002973"/>
            <a:ext cx="4031828" cy="859536"/>
          </a:xfrm>
          <a:prstGeom prst="rect">
            <a:avLst/>
          </a:prstGeom>
        </p:spPr>
        <p:txBody>
          <a:bodyPr vert="horz" lIns="0" tIns="0" rIns="0" bIns="0" rtlCol="0" anchor="b">
            <a:normAutofit/>
          </a:bodyPr>
          <a:lstStyle>
            <a:lvl1pPr>
              <a:defRPr lang="pt-PT" dirty="0">
                <a:solidFill>
                  <a:schemeClr val="bg1"/>
                </a:solidFill>
              </a:defRPr>
            </a:lvl1pPr>
          </a:lstStyle>
          <a:p>
            <a:pPr lvl="0">
              <a:lnSpc>
                <a:spcPts val="3000"/>
              </a:lnSpc>
            </a:pPr>
            <a:r>
              <a:rPr lang="en-US" dirty="0"/>
              <a:t>Click to insert title</a:t>
            </a:r>
            <a:endParaRPr lang="pt-PT" dirty="0"/>
          </a:p>
        </p:txBody>
      </p:sp>
      <p:cxnSp>
        <p:nvCxnSpPr>
          <p:cNvPr id="14"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2"/>
          </p:nvPr>
        </p:nvSpPr>
        <p:spPr/>
        <p:txBody>
          <a:bodyPr/>
          <a:lstStyle>
            <a:lvl1pPr>
              <a:defRPr>
                <a:solidFill>
                  <a:schemeClr val="bg1"/>
                </a:solidFill>
              </a:defRPr>
            </a:lvl1pPr>
          </a:lstStyle>
          <a:p>
            <a:r>
              <a:rPr lang="en-US"/>
              <a:t>© 2018 Capgemini. All rights reserved.</a:t>
            </a:r>
            <a:endParaRPr lang="en-US" dirty="0"/>
          </a:p>
        </p:txBody>
      </p:sp>
      <p:sp>
        <p:nvSpPr>
          <p:cNvPr id="9" name="Slide Number Placeholder 8"/>
          <p:cNvSpPr>
            <a:spLocks noGrp="1"/>
          </p:cNvSpPr>
          <p:nvPr>
            <p:ph type="sldNum" sz="quarter" idx="13"/>
          </p:nvPr>
        </p:nvSpPr>
        <p:spPr/>
        <p:txBody>
          <a:bodyPr/>
          <a:lstStyle>
            <a:lvl1pPr>
              <a:defRPr>
                <a:solidFill>
                  <a:schemeClr val="bg1"/>
                </a:solidFill>
              </a:defRPr>
            </a:lvl1pPr>
          </a:lstStyle>
          <a:p>
            <a:fld id="{DD205EFF-948D-4AF6-B54C-65639188FB5F}" type="slidenum">
              <a:rPr lang="en-US" smtClean="0"/>
              <a:pPr/>
              <a:t>‹#›</a:t>
            </a:fld>
            <a:endParaRPr lang="en-US" dirty="0"/>
          </a:p>
        </p:txBody>
      </p:sp>
      <p:sp>
        <p:nvSpPr>
          <p:cNvPr id="5" name="Picture Placeholder 4"/>
          <p:cNvSpPr>
            <a:spLocks noGrp="1"/>
          </p:cNvSpPr>
          <p:nvPr>
            <p:ph type="pic" sz="quarter" idx="14"/>
          </p:nvPr>
        </p:nvSpPr>
        <p:spPr>
          <a:xfrm>
            <a:off x="4440238" y="0"/>
            <a:ext cx="7751762" cy="6858000"/>
          </a:xfrm>
          <a:solidFill>
            <a:schemeClr val="bg2"/>
          </a:solidFill>
        </p:spPr>
        <p:txBody>
          <a:bodyPr anchor="ctr"/>
          <a:lstStyle>
            <a:lvl1pPr algn="ctr">
              <a:defRPr/>
            </a:lvl1pPr>
          </a:lstStyle>
          <a:p>
            <a:r>
              <a:rPr lang="en-US"/>
              <a:t>Click icon to add picture</a:t>
            </a:r>
            <a:endParaRPr lang="en-GB"/>
          </a:p>
        </p:txBody>
      </p:sp>
    </p:spTree>
    <p:extLst>
      <p:ext uri="{BB962C8B-B14F-4D97-AF65-F5344CB8AC3E}">
        <p14:creationId xmlns:p14="http://schemas.microsoft.com/office/powerpoint/2010/main" val="651654949"/>
      </p:ext>
    </p:extLst>
  </p:cSld>
  <p:clrMapOvr>
    <a:masterClrMapping/>
  </p:clrMapOvr>
  <p:extLst mod="1">
    <p:ext uri="{DCECCB84-F9BA-43D5-87BE-67443E8EF086}">
      <p15:sldGuideLst xmlns:p15="http://schemas.microsoft.com/office/powerpoint/2012/main">
        <p15:guide id="1" orient="horz" pos="255" userDrawn="1">
          <p15:clr>
            <a:srgbClr val="FBAE40"/>
          </p15:clr>
        </p15:guide>
        <p15:guide id="2" pos="257" userDrawn="1">
          <p15:clr>
            <a:srgbClr val="FBAE40"/>
          </p15:clr>
        </p15:guide>
        <p15:guide id="3" pos="6879"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ection Opener1">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42598471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51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Freeform 5"/>
          <p:cNvSpPr>
            <a:spLocks/>
          </p:cNvSpPr>
          <p:nvPr userDrawn="1"/>
        </p:nvSpPr>
        <p:spPr bwMode="auto">
          <a:xfrm flipH="1">
            <a:off x="1055300" y="0"/>
            <a:ext cx="11136700" cy="6858000"/>
          </a:xfrm>
          <a:custGeom>
            <a:avLst/>
            <a:gdLst>
              <a:gd name="T0" fmla="*/ 810 w 2953"/>
              <a:gd name="T1" fmla="*/ 2160 h 2160"/>
              <a:gd name="T2" fmla="*/ 0 w 2953"/>
              <a:gd name="T3" fmla="*/ 2160 h 2160"/>
              <a:gd name="T4" fmla="*/ 0 w 2953"/>
              <a:gd name="T5" fmla="*/ 0 h 2160"/>
              <a:gd name="T6" fmla="*/ 2953 w 2953"/>
              <a:gd name="T7" fmla="*/ 0 h 2160"/>
              <a:gd name="T8" fmla="*/ 2951 w 2953"/>
              <a:gd name="T9" fmla="*/ 9 h 2160"/>
              <a:gd name="T10" fmla="*/ 2912 w 2953"/>
              <a:gd name="T11" fmla="*/ 104 h 2160"/>
              <a:gd name="T12" fmla="*/ 2689 w 2953"/>
              <a:gd name="T13" fmla="*/ 359 h 2160"/>
              <a:gd name="T14" fmla="*/ 2421 w 2953"/>
              <a:gd name="T15" fmla="*/ 509 h 2160"/>
              <a:gd name="T16" fmla="*/ 1974 w 2953"/>
              <a:gd name="T17" fmla="*/ 701 h 2160"/>
              <a:gd name="T18" fmla="*/ 1632 w 2953"/>
              <a:gd name="T19" fmla="*/ 876 h 2160"/>
              <a:gd name="T20" fmla="*/ 1411 w 2953"/>
              <a:gd name="T21" fmla="*/ 1047 h 2160"/>
              <a:gd name="T22" fmla="*/ 1306 w 2953"/>
              <a:gd name="T23" fmla="*/ 1219 h 2160"/>
              <a:gd name="T24" fmla="*/ 1303 w 2953"/>
              <a:gd name="T25" fmla="*/ 1459 h 2160"/>
              <a:gd name="T26" fmla="*/ 1396 w 2953"/>
              <a:gd name="T27" fmla="*/ 1682 h 2160"/>
              <a:gd name="T28" fmla="*/ 1403 w 2953"/>
              <a:gd name="T29" fmla="*/ 1695 h 2160"/>
              <a:gd name="T30" fmla="*/ 1398 w 2953"/>
              <a:gd name="T31" fmla="*/ 1700 h 2160"/>
              <a:gd name="T32" fmla="*/ 882 w 2953"/>
              <a:gd name="T33" fmla="*/ 2110 h 2160"/>
              <a:gd name="T34" fmla="*/ 810 w 2953"/>
              <a:gd name="T35" fmla="*/ 216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53" h="2160">
                <a:moveTo>
                  <a:pt x="810" y="2160"/>
                </a:moveTo>
                <a:cubicBezTo>
                  <a:pt x="540" y="2160"/>
                  <a:pt x="270" y="2160"/>
                  <a:pt x="0" y="2160"/>
                </a:cubicBezTo>
                <a:cubicBezTo>
                  <a:pt x="0" y="1440"/>
                  <a:pt x="0" y="720"/>
                  <a:pt x="0" y="0"/>
                </a:cubicBezTo>
                <a:cubicBezTo>
                  <a:pt x="984" y="0"/>
                  <a:pt x="1969" y="0"/>
                  <a:pt x="2953" y="0"/>
                </a:cubicBezTo>
                <a:cubicBezTo>
                  <a:pt x="2952" y="3"/>
                  <a:pt x="2952" y="6"/>
                  <a:pt x="2951" y="9"/>
                </a:cubicBezTo>
                <a:cubicBezTo>
                  <a:pt x="2938" y="41"/>
                  <a:pt x="2927" y="73"/>
                  <a:pt x="2912" y="104"/>
                </a:cubicBezTo>
                <a:cubicBezTo>
                  <a:pt x="2859" y="208"/>
                  <a:pt x="2782" y="290"/>
                  <a:pt x="2689" y="359"/>
                </a:cubicBezTo>
                <a:cubicBezTo>
                  <a:pt x="2607" y="421"/>
                  <a:pt x="2516" y="468"/>
                  <a:pt x="2421" y="509"/>
                </a:cubicBezTo>
                <a:cubicBezTo>
                  <a:pt x="2272" y="572"/>
                  <a:pt x="2123" y="636"/>
                  <a:pt x="1974" y="701"/>
                </a:cubicBezTo>
                <a:cubicBezTo>
                  <a:pt x="1857" y="753"/>
                  <a:pt x="1742" y="809"/>
                  <a:pt x="1632" y="876"/>
                </a:cubicBezTo>
                <a:cubicBezTo>
                  <a:pt x="1551" y="924"/>
                  <a:pt x="1475" y="978"/>
                  <a:pt x="1411" y="1047"/>
                </a:cubicBezTo>
                <a:cubicBezTo>
                  <a:pt x="1364" y="1097"/>
                  <a:pt x="1327" y="1153"/>
                  <a:pt x="1306" y="1219"/>
                </a:cubicBezTo>
                <a:cubicBezTo>
                  <a:pt x="1280" y="1299"/>
                  <a:pt x="1283" y="1379"/>
                  <a:pt x="1303" y="1459"/>
                </a:cubicBezTo>
                <a:cubicBezTo>
                  <a:pt x="1323" y="1538"/>
                  <a:pt x="1357" y="1612"/>
                  <a:pt x="1396" y="1682"/>
                </a:cubicBezTo>
                <a:cubicBezTo>
                  <a:pt x="1399" y="1687"/>
                  <a:pt x="1401" y="1691"/>
                  <a:pt x="1403" y="1695"/>
                </a:cubicBezTo>
                <a:cubicBezTo>
                  <a:pt x="1401" y="1697"/>
                  <a:pt x="1399" y="1698"/>
                  <a:pt x="1398" y="1700"/>
                </a:cubicBezTo>
                <a:cubicBezTo>
                  <a:pt x="1232" y="1845"/>
                  <a:pt x="1061" y="1983"/>
                  <a:pt x="882" y="2110"/>
                </a:cubicBezTo>
                <a:cubicBezTo>
                  <a:pt x="858" y="2127"/>
                  <a:pt x="834" y="2143"/>
                  <a:pt x="810" y="216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de-DE"/>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522826" y="1844824"/>
            <a:ext cx="5261187" cy="1182207"/>
          </a:xfrm>
          <a:prstGeom prst="rect">
            <a:avLst/>
          </a:prstGeom>
        </p:spPr>
        <p:txBody>
          <a:bodyPr anchor="b">
            <a:normAutofit/>
          </a:bodyPr>
          <a:lstStyle>
            <a:lvl1pPr marL="0" indent="0" algn="r">
              <a:lnSpc>
                <a:spcPts val="3000"/>
              </a:lnSpc>
              <a:buNone/>
              <a:defRPr sz="2600">
                <a:solidFill>
                  <a:schemeClr val="accent2"/>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val="21965234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ection Opener2">
    <p:bg>
      <p:bgPr>
        <a:solidFill>
          <a:schemeClr val="bg2"/>
        </a:solidFill>
        <a:effectLst/>
      </p:bgPr>
    </p:bg>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userDrawn="1">
            <p:custDataLst>
              <p:tags r:id="rId2"/>
            </p:custDataLst>
            <p:extLst>
              <p:ext uri="{D42A27DB-BD31-4B8C-83A1-F6EECF244321}">
                <p14:modId xmlns:p14="http://schemas.microsoft.com/office/powerpoint/2010/main" val="55649411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47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8" name="Freeform 5"/>
          <p:cNvSpPr>
            <a:spLocks/>
          </p:cNvSpPr>
          <p:nvPr userDrawn="1"/>
        </p:nvSpPr>
        <p:spPr bwMode="auto">
          <a:xfrm>
            <a:off x="4922327" y="838199"/>
            <a:ext cx="7287274" cy="6019801"/>
          </a:xfrm>
          <a:custGeom>
            <a:avLst/>
            <a:gdLst>
              <a:gd name="T0" fmla="*/ 0 w 2297"/>
              <a:gd name="T1" fmla="*/ 973 h 1897"/>
              <a:gd name="T2" fmla="*/ 0 w 2297"/>
              <a:gd name="T3" fmla="*/ 950 h 1897"/>
              <a:gd name="T4" fmla="*/ 55 w 2297"/>
              <a:gd name="T5" fmla="*/ 928 h 1897"/>
              <a:gd name="T6" fmla="*/ 275 w 2297"/>
              <a:gd name="T7" fmla="*/ 795 h 1897"/>
              <a:gd name="T8" fmla="*/ 597 w 2297"/>
              <a:gd name="T9" fmla="*/ 546 h 1897"/>
              <a:gd name="T10" fmla="*/ 998 w 2297"/>
              <a:gd name="T11" fmla="*/ 250 h 1897"/>
              <a:gd name="T12" fmla="*/ 1311 w 2297"/>
              <a:gd name="T13" fmla="*/ 85 h 1897"/>
              <a:gd name="T14" fmla="*/ 1607 w 2297"/>
              <a:gd name="T15" fmla="*/ 6 h 1897"/>
              <a:gd name="T16" fmla="*/ 1667 w 2297"/>
              <a:gd name="T17" fmla="*/ 0 h 1897"/>
              <a:gd name="T18" fmla="*/ 1772 w 2297"/>
              <a:gd name="T19" fmla="*/ 0 h 1897"/>
              <a:gd name="T20" fmla="*/ 1851 w 2297"/>
              <a:gd name="T21" fmla="*/ 9 h 1897"/>
              <a:gd name="T22" fmla="*/ 2297 w 2297"/>
              <a:gd name="T23" fmla="*/ 211 h 1897"/>
              <a:gd name="T24" fmla="*/ 2297 w 2297"/>
              <a:gd name="T25" fmla="*/ 1394 h 1897"/>
              <a:gd name="T26" fmla="*/ 2105 w 2297"/>
              <a:gd name="T27" fmla="*/ 1520 h 1897"/>
              <a:gd name="T28" fmla="*/ 1803 w 2297"/>
              <a:gd name="T29" fmla="*/ 1632 h 1897"/>
              <a:gd name="T30" fmla="*/ 1424 w 2297"/>
              <a:gd name="T31" fmla="*/ 1719 h 1897"/>
              <a:gd name="T32" fmla="*/ 1119 w 2297"/>
              <a:gd name="T33" fmla="*/ 1799 h 1897"/>
              <a:gd name="T34" fmla="*/ 939 w 2297"/>
              <a:gd name="T35" fmla="*/ 1886 h 1897"/>
              <a:gd name="T36" fmla="*/ 910 w 2297"/>
              <a:gd name="T37" fmla="*/ 1897 h 1897"/>
              <a:gd name="T38" fmla="*/ 228 w 2297"/>
              <a:gd name="T39" fmla="*/ 1897 h 1897"/>
              <a:gd name="T40" fmla="*/ 206 w 2297"/>
              <a:gd name="T41" fmla="*/ 1883 h 1897"/>
              <a:gd name="T42" fmla="*/ 84 w 2297"/>
              <a:gd name="T43" fmla="*/ 1533 h 1897"/>
              <a:gd name="T44" fmla="*/ 3 w 2297"/>
              <a:gd name="T45" fmla="*/ 1016 h 1897"/>
              <a:gd name="T46" fmla="*/ 0 w 2297"/>
              <a:gd name="T47" fmla="*/ 973 h 1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97" h="1897">
                <a:moveTo>
                  <a:pt x="0" y="973"/>
                </a:moveTo>
                <a:cubicBezTo>
                  <a:pt x="0" y="965"/>
                  <a:pt x="0" y="958"/>
                  <a:pt x="0" y="950"/>
                </a:cubicBezTo>
                <a:cubicBezTo>
                  <a:pt x="19" y="945"/>
                  <a:pt x="37" y="936"/>
                  <a:pt x="55" y="928"/>
                </a:cubicBezTo>
                <a:cubicBezTo>
                  <a:pt x="133" y="892"/>
                  <a:pt x="205" y="845"/>
                  <a:pt x="275" y="795"/>
                </a:cubicBezTo>
                <a:cubicBezTo>
                  <a:pt x="386" y="717"/>
                  <a:pt x="490" y="630"/>
                  <a:pt x="597" y="546"/>
                </a:cubicBezTo>
                <a:cubicBezTo>
                  <a:pt x="727" y="443"/>
                  <a:pt x="858" y="341"/>
                  <a:pt x="998" y="250"/>
                </a:cubicBezTo>
                <a:cubicBezTo>
                  <a:pt x="1098" y="187"/>
                  <a:pt x="1201" y="129"/>
                  <a:pt x="1311" y="85"/>
                </a:cubicBezTo>
                <a:cubicBezTo>
                  <a:pt x="1406" y="46"/>
                  <a:pt x="1504" y="18"/>
                  <a:pt x="1607" y="6"/>
                </a:cubicBezTo>
                <a:cubicBezTo>
                  <a:pt x="1627" y="4"/>
                  <a:pt x="1647" y="2"/>
                  <a:pt x="1667" y="0"/>
                </a:cubicBezTo>
                <a:cubicBezTo>
                  <a:pt x="1702" y="0"/>
                  <a:pt x="1737" y="0"/>
                  <a:pt x="1772" y="0"/>
                </a:cubicBezTo>
                <a:cubicBezTo>
                  <a:pt x="1799" y="3"/>
                  <a:pt x="1825" y="5"/>
                  <a:pt x="1851" y="9"/>
                </a:cubicBezTo>
                <a:cubicBezTo>
                  <a:pt x="2018" y="35"/>
                  <a:pt x="2168" y="99"/>
                  <a:pt x="2297" y="211"/>
                </a:cubicBezTo>
                <a:cubicBezTo>
                  <a:pt x="2297" y="605"/>
                  <a:pt x="2297" y="999"/>
                  <a:pt x="2297" y="1394"/>
                </a:cubicBezTo>
                <a:cubicBezTo>
                  <a:pt x="2238" y="1444"/>
                  <a:pt x="2173" y="1485"/>
                  <a:pt x="2105" y="1520"/>
                </a:cubicBezTo>
                <a:cubicBezTo>
                  <a:pt x="2008" y="1569"/>
                  <a:pt x="1907" y="1604"/>
                  <a:pt x="1803" y="1632"/>
                </a:cubicBezTo>
                <a:cubicBezTo>
                  <a:pt x="1678" y="1667"/>
                  <a:pt x="1551" y="1691"/>
                  <a:pt x="1424" y="1719"/>
                </a:cubicBezTo>
                <a:cubicBezTo>
                  <a:pt x="1321" y="1741"/>
                  <a:pt x="1218" y="1764"/>
                  <a:pt x="1119" y="1799"/>
                </a:cubicBezTo>
                <a:cubicBezTo>
                  <a:pt x="1056" y="1821"/>
                  <a:pt x="995" y="1849"/>
                  <a:pt x="939" y="1886"/>
                </a:cubicBezTo>
                <a:cubicBezTo>
                  <a:pt x="930" y="1892"/>
                  <a:pt x="922" y="1897"/>
                  <a:pt x="910" y="1897"/>
                </a:cubicBezTo>
                <a:cubicBezTo>
                  <a:pt x="683" y="1897"/>
                  <a:pt x="455" y="1897"/>
                  <a:pt x="228" y="1897"/>
                </a:cubicBezTo>
                <a:cubicBezTo>
                  <a:pt x="216" y="1897"/>
                  <a:pt x="211" y="1893"/>
                  <a:pt x="206" y="1883"/>
                </a:cubicBezTo>
                <a:cubicBezTo>
                  <a:pt x="155" y="1770"/>
                  <a:pt x="115" y="1653"/>
                  <a:pt x="84" y="1533"/>
                </a:cubicBezTo>
                <a:cubicBezTo>
                  <a:pt x="40" y="1363"/>
                  <a:pt x="15" y="1191"/>
                  <a:pt x="3" y="1016"/>
                </a:cubicBezTo>
                <a:cubicBezTo>
                  <a:pt x="2" y="1002"/>
                  <a:pt x="3" y="987"/>
                  <a:pt x="0" y="97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de-DE"/>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032104" y="2946391"/>
            <a:ext cx="4751909" cy="1418714"/>
          </a:xfrm>
          <a:prstGeom prst="rect">
            <a:avLst/>
          </a:prstGeom>
        </p:spPr>
        <p:txBody>
          <a:bodyPr anchor="b">
            <a:normAutofit/>
          </a:bodyPr>
          <a:lstStyle>
            <a:lvl1pPr marL="0" indent="0" algn="r">
              <a:lnSpc>
                <a:spcPts val="3000"/>
              </a:lnSpc>
              <a:buNone/>
              <a:defRPr sz="2600">
                <a:solidFill>
                  <a:schemeClr val="bg1"/>
                </a:solidFill>
              </a:defRPr>
            </a:lvl1pPr>
            <a:lvl2pPr marL="457200" indent="0">
              <a:buNone/>
              <a:defRPr sz="6000">
                <a:solidFill>
                  <a:schemeClr val="bg1"/>
                </a:solidFill>
              </a:defRPr>
            </a:lvl2pPr>
          </a:lstStyle>
          <a:p>
            <a:pPr lvl="0"/>
            <a:r>
              <a:rPr lang="en-US" dirty="0"/>
              <a:t>Click to add section title</a:t>
            </a:r>
          </a:p>
        </p:txBody>
      </p:sp>
    </p:spTree>
    <p:extLst>
      <p:ext uri="{BB962C8B-B14F-4D97-AF65-F5344CB8AC3E}">
        <p14:creationId xmlns:p14="http://schemas.microsoft.com/office/powerpoint/2010/main" val="2392956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2">
    <p:bg>
      <p:bgPr>
        <a:solidFill>
          <a:schemeClr val="bg2"/>
        </a:solidFill>
        <a:effectLst/>
      </p:bgPr>
    </p:bg>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userDrawn="1">
            <p:custDataLst>
              <p:tags r:id="rId2"/>
            </p:custDataLst>
            <p:extLst>
              <p:ext uri="{D42A27DB-BD31-4B8C-83A1-F6EECF244321}">
                <p14:modId xmlns:p14="http://schemas.microsoft.com/office/powerpoint/2010/main" val="40217510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6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5"/>
          <p:cNvSpPr>
            <a:spLocks/>
          </p:cNvSpPr>
          <p:nvPr userDrawn="1"/>
        </p:nvSpPr>
        <p:spPr bwMode="auto">
          <a:xfrm>
            <a:off x="2238375" y="927100"/>
            <a:ext cx="9953625" cy="5930900"/>
          </a:xfrm>
          <a:custGeom>
            <a:avLst/>
            <a:gdLst>
              <a:gd name="T0" fmla="*/ 2651 w 2651"/>
              <a:gd name="T1" fmla="*/ 1579 h 1579"/>
              <a:gd name="T2" fmla="*/ 77 w 2651"/>
              <a:gd name="T3" fmla="*/ 1579 h 1579"/>
              <a:gd name="T4" fmla="*/ 74 w 2651"/>
              <a:gd name="T5" fmla="*/ 1571 h 1579"/>
              <a:gd name="T6" fmla="*/ 19 w 2651"/>
              <a:gd name="T7" fmla="*/ 1324 h 1579"/>
              <a:gd name="T8" fmla="*/ 2 w 2651"/>
              <a:gd name="T9" fmla="*/ 1163 h 1579"/>
              <a:gd name="T10" fmla="*/ 0 w 2651"/>
              <a:gd name="T11" fmla="*/ 1129 h 1579"/>
              <a:gd name="T12" fmla="*/ 0 w 2651"/>
              <a:gd name="T13" fmla="*/ 1054 h 1579"/>
              <a:gd name="T14" fmla="*/ 1 w 2651"/>
              <a:gd name="T15" fmla="*/ 1048 h 1579"/>
              <a:gd name="T16" fmla="*/ 5 w 2651"/>
              <a:gd name="T17" fmla="*/ 973 h 1579"/>
              <a:gd name="T18" fmla="*/ 29 w 2651"/>
              <a:gd name="T19" fmla="*/ 824 h 1579"/>
              <a:gd name="T20" fmla="*/ 141 w 2651"/>
              <a:gd name="T21" fmla="*/ 541 h 1579"/>
              <a:gd name="T22" fmla="*/ 316 w 2651"/>
              <a:gd name="T23" fmla="*/ 309 h 1579"/>
              <a:gd name="T24" fmla="*/ 432 w 2651"/>
              <a:gd name="T25" fmla="*/ 200 h 1579"/>
              <a:gd name="T26" fmla="*/ 625 w 2651"/>
              <a:gd name="T27" fmla="*/ 56 h 1579"/>
              <a:gd name="T28" fmla="*/ 712 w 2651"/>
              <a:gd name="T29" fmla="*/ 0 h 1579"/>
              <a:gd name="T30" fmla="*/ 714 w 2651"/>
              <a:gd name="T31" fmla="*/ 0 h 1579"/>
              <a:gd name="T32" fmla="*/ 718 w 2651"/>
              <a:gd name="T33" fmla="*/ 3 h 1579"/>
              <a:gd name="T34" fmla="*/ 921 w 2651"/>
              <a:gd name="T35" fmla="*/ 110 h 1579"/>
              <a:gd name="T36" fmla="*/ 1211 w 2651"/>
              <a:gd name="T37" fmla="*/ 250 h 1579"/>
              <a:gd name="T38" fmla="*/ 1535 w 2651"/>
              <a:gd name="T39" fmla="*/ 384 h 1579"/>
              <a:gd name="T40" fmla="*/ 1706 w 2651"/>
              <a:gd name="T41" fmla="*/ 443 h 1579"/>
              <a:gd name="T42" fmla="*/ 2045 w 2651"/>
              <a:gd name="T43" fmla="*/ 528 h 1579"/>
              <a:gd name="T44" fmla="*/ 2329 w 2651"/>
              <a:gd name="T45" fmla="*/ 552 h 1579"/>
              <a:gd name="T46" fmla="*/ 2421 w 2651"/>
              <a:gd name="T47" fmla="*/ 546 h 1579"/>
              <a:gd name="T48" fmla="*/ 2639 w 2651"/>
              <a:gd name="T49" fmla="*/ 486 h 1579"/>
              <a:gd name="T50" fmla="*/ 2651 w 2651"/>
              <a:gd name="T51" fmla="*/ 493 h 1579"/>
              <a:gd name="T52" fmla="*/ 2651 w 2651"/>
              <a:gd name="T53" fmla="*/ 1569 h 1579"/>
              <a:gd name="T54" fmla="*/ 2651 w 2651"/>
              <a:gd name="T55" fmla="*/ 1579 h 1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1" h="1579">
                <a:moveTo>
                  <a:pt x="2651" y="1579"/>
                </a:moveTo>
                <a:cubicBezTo>
                  <a:pt x="1793" y="1579"/>
                  <a:pt x="935" y="1579"/>
                  <a:pt x="77" y="1579"/>
                </a:cubicBezTo>
                <a:cubicBezTo>
                  <a:pt x="76" y="1576"/>
                  <a:pt x="75" y="1574"/>
                  <a:pt x="74" y="1571"/>
                </a:cubicBezTo>
                <a:cubicBezTo>
                  <a:pt x="51" y="1490"/>
                  <a:pt x="32" y="1407"/>
                  <a:pt x="19" y="1324"/>
                </a:cubicBezTo>
                <a:cubicBezTo>
                  <a:pt x="10" y="1270"/>
                  <a:pt x="5" y="1217"/>
                  <a:pt x="2" y="1163"/>
                </a:cubicBezTo>
                <a:cubicBezTo>
                  <a:pt x="1" y="1152"/>
                  <a:pt x="2" y="1140"/>
                  <a:pt x="0" y="1129"/>
                </a:cubicBezTo>
                <a:cubicBezTo>
                  <a:pt x="0" y="1104"/>
                  <a:pt x="0" y="1079"/>
                  <a:pt x="0" y="1054"/>
                </a:cubicBezTo>
                <a:cubicBezTo>
                  <a:pt x="0" y="1052"/>
                  <a:pt x="1" y="1050"/>
                  <a:pt x="1" y="1048"/>
                </a:cubicBezTo>
                <a:cubicBezTo>
                  <a:pt x="1" y="1023"/>
                  <a:pt x="3" y="998"/>
                  <a:pt x="5" y="973"/>
                </a:cubicBezTo>
                <a:cubicBezTo>
                  <a:pt x="10" y="923"/>
                  <a:pt x="18" y="873"/>
                  <a:pt x="29" y="824"/>
                </a:cubicBezTo>
                <a:cubicBezTo>
                  <a:pt x="53" y="724"/>
                  <a:pt x="90" y="630"/>
                  <a:pt x="141" y="541"/>
                </a:cubicBezTo>
                <a:cubicBezTo>
                  <a:pt x="190" y="457"/>
                  <a:pt x="249" y="380"/>
                  <a:pt x="316" y="309"/>
                </a:cubicBezTo>
                <a:cubicBezTo>
                  <a:pt x="352" y="271"/>
                  <a:pt x="391" y="235"/>
                  <a:pt x="432" y="200"/>
                </a:cubicBezTo>
                <a:cubicBezTo>
                  <a:pt x="493" y="148"/>
                  <a:pt x="558" y="100"/>
                  <a:pt x="625" y="56"/>
                </a:cubicBezTo>
                <a:cubicBezTo>
                  <a:pt x="653" y="37"/>
                  <a:pt x="683" y="19"/>
                  <a:pt x="712" y="0"/>
                </a:cubicBezTo>
                <a:cubicBezTo>
                  <a:pt x="712" y="0"/>
                  <a:pt x="713" y="0"/>
                  <a:pt x="714" y="0"/>
                </a:cubicBezTo>
                <a:cubicBezTo>
                  <a:pt x="715" y="1"/>
                  <a:pt x="717" y="2"/>
                  <a:pt x="718" y="3"/>
                </a:cubicBezTo>
                <a:cubicBezTo>
                  <a:pt x="785" y="39"/>
                  <a:pt x="853" y="75"/>
                  <a:pt x="921" y="110"/>
                </a:cubicBezTo>
                <a:cubicBezTo>
                  <a:pt x="1017" y="159"/>
                  <a:pt x="1113" y="206"/>
                  <a:pt x="1211" y="250"/>
                </a:cubicBezTo>
                <a:cubicBezTo>
                  <a:pt x="1318" y="298"/>
                  <a:pt x="1425" y="344"/>
                  <a:pt x="1535" y="384"/>
                </a:cubicBezTo>
                <a:cubicBezTo>
                  <a:pt x="1591" y="405"/>
                  <a:pt x="1648" y="425"/>
                  <a:pt x="1706" y="443"/>
                </a:cubicBezTo>
                <a:cubicBezTo>
                  <a:pt x="1817" y="478"/>
                  <a:pt x="1930" y="508"/>
                  <a:pt x="2045" y="528"/>
                </a:cubicBezTo>
                <a:cubicBezTo>
                  <a:pt x="2139" y="544"/>
                  <a:pt x="2234" y="554"/>
                  <a:pt x="2329" y="552"/>
                </a:cubicBezTo>
                <a:cubicBezTo>
                  <a:pt x="2360" y="551"/>
                  <a:pt x="2390" y="549"/>
                  <a:pt x="2421" y="546"/>
                </a:cubicBezTo>
                <a:cubicBezTo>
                  <a:pt x="2497" y="537"/>
                  <a:pt x="2570" y="519"/>
                  <a:pt x="2639" y="486"/>
                </a:cubicBezTo>
                <a:cubicBezTo>
                  <a:pt x="2651" y="480"/>
                  <a:pt x="2651" y="479"/>
                  <a:pt x="2651" y="493"/>
                </a:cubicBezTo>
                <a:cubicBezTo>
                  <a:pt x="2651" y="852"/>
                  <a:pt x="2651" y="1210"/>
                  <a:pt x="2651" y="1569"/>
                </a:cubicBezTo>
                <a:cubicBezTo>
                  <a:pt x="2651" y="1572"/>
                  <a:pt x="2651" y="1576"/>
                  <a:pt x="2651" y="157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de-DE"/>
          </a:p>
        </p:txBody>
      </p:sp>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5481200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Section Opener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57884875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53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Freeform 5"/>
          <p:cNvSpPr>
            <a:spLocks/>
          </p:cNvSpPr>
          <p:nvPr userDrawn="1"/>
        </p:nvSpPr>
        <p:spPr bwMode="auto">
          <a:xfrm>
            <a:off x="4922327" y="838199"/>
            <a:ext cx="7287274" cy="6019801"/>
          </a:xfrm>
          <a:custGeom>
            <a:avLst/>
            <a:gdLst>
              <a:gd name="T0" fmla="*/ 0 w 2297"/>
              <a:gd name="T1" fmla="*/ 973 h 1897"/>
              <a:gd name="T2" fmla="*/ 0 w 2297"/>
              <a:gd name="T3" fmla="*/ 950 h 1897"/>
              <a:gd name="T4" fmla="*/ 55 w 2297"/>
              <a:gd name="T5" fmla="*/ 928 h 1897"/>
              <a:gd name="T6" fmla="*/ 275 w 2297"/>
              <a:gd name="T7" fmla="*/ 795 h 1897"/>
              <a:gd name="T8" fmla="*/ 597 w 2297"/>
              <a:gd name="T9" fmla="*/ 546 h 1897"/>
              <a:gd name="T10" fmla="*/ 998 w 2297"/>
              <a:gd name="T11" fmla="*/ 250 h 1897"/>
              <a:gd name="T12" fmla="*/ 1311 w 2297"/>
              <a:gd name="T13" fmla="*/ 85 h 1897"/>
              <a:gd name="T14" fmla="*/ 1607 w 2297"/>
              <a:gd name="T15" fmla="*/ 6 h 1897"/>
              <a:gd name="T16" fmla="*/ 1667 w 2297"/>
              <a:gd name="T17" fmla="*/ 0 h 1897"/>
              <a:gd name="T18" fmla="*/ 1772 w 2297"/>
              <a:gd name="T19" fmla="*/ 0 h 1897"/>
              <a:gd name="T20" fmla="*/ 1851 w 2297"/>
              <a:gd name="T21" fmla="*/ 9 h 1897"/>
              <a:gd name="T22" fmla="*/ 2297 w 2297"/>
              <a:gd name="T23" fmla="*/ 211 h 1897"/>
              <a:gd name="T24" fmla="*/ 2297 w 2297"/>
              <a:gd name="T25" fmla="*/ 1394 h 1897"/>
              <a:gd name="T26" fmla="*/ 2105 w 2297"/>
              <a:gd name="T27" fmla="*/ 1520 h 1897"/>
              <a:gd name="T28" fmla="*/ 1803 w 2297"/>
              <a:gd name="T29" fmla="*/ 1632 h 1897"/>
              <a:gd name="T30" fmla="*/ 1424 w 2297"/>
              <a:gd name="T31" fmla="*/ 1719 h 1897"/>
              <a:gd name="T32" fmla="*/ 1119 w 2297"/>
              <a:gd name="T33" fmla="*/ 1799 h 1897"/>
              <a:gd name="T34" fmla="*/ 939 w 2297"/>
              <a:gd name="T35" fmla="*/ 1886 h 1897"/>
              <a:gd name="T36" fmla="*/ 910 w 2297"/>
              <a:gd name="T37" fmla="*/ 1897 h 1897"/>
              <a:gd name="T38" fmla="*/ 228 w 2297"/>
              <a:gd name="T39" fmla="*/ 1897 h 1897"/>
              <a:gd name="T40" fmla="*/ 206 w 2297"/>
              <a:gd name="T41" fmla="*/ 1883 h 1897"/>
              <a:gd name="T42" fmla="*/ 84 w 2297"/>
              <a:gd name="T43" fmla="*/ 1533 h 1897"/>
              <a:gd name="T44" fmla="*/ 3 w 2297"/>
              <a:gd name="T45" fmla="*/ 1016 h 1897"/>
              <a:gd name="T46" fmla="*/ 0 w 2297"/>
              <a:gd name="T47" fmla="*/ 973 h 1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97" h="1897">
                <a:moveTo>
                  <a:pt x="0" y="973"/>
                </a:moveTo>
                <a:cubicBezTo>
                  <a:pt x="0" y="965"/>
                  <a:pt x="0" y="958"/>
                  <a:pt x="0" y="950"/>
                </a:cubicBezTo>
                <a:cubicBezTo>
                  <a:pt x="19" y="945"/>
                  <a:pt x="37" y="936"/>
                  <a:pt x="55" y="928"/>
                </a:cubicBezTo>
                <a:cubicBezTo>
                  <a:pt x="133" y="892"/>
                  <a:pt x="205" y="845"/>
                  <a:pt x="275" y="795"/>
                </a:cubicBezTo>
                <a:cubicBezTo>
                  <a:pt x="386" y="717"/>
                  <a:pt x="490" y="630"/>
                  <a:pt x="597" y="546"/>
                </a:cubicBezTo>
                <a:cubicBezTo>
                  <a:pt x="727" y="443"/>
                  <a:pt x="858" y="341"/>
                  <a:pt x="998" y="250"/>
                </a:cubicBezTo>
                <a:cubicBezTo>
                  <a:pt x="1098" y="187"/>
                  <a:pt x="1201" y="129"/>
                  <a:pt x="1311" y="85"/>
                </a:cubicBezTo>
                <a:cubicBezTo>
                  <a:pt x="1406" y="46"/>
                  <a:pt x="1504" y="18"/>
                  <a:pt x="1607" y="6"/>
                </a:cubicBezTo>
                <a:cubicBezTo>
                  <a:pt x="1627" y="4"/>
                  <a:pt x="1647" y="2"/>
                  <a:pt x="1667" y="0"/>
                </a:cubicBezTo>
                <a:cubicBezTo>
                  <a:pt x="1702" y="0"/>
                  <a:pt x="1737" y="0"/>
                  <a:pt x="1772" y="0"/>
                </a:cubicBezTo>
                <a:cubicBezTo>
                  <a:pt x="1799" y="3"/>
                  <a:pt x="1825" y="5"/>
                  <a:pt x="1851" y="9"/>
                </a:cubicBezTo>
                <a:cubicBezTo>
                  <a:pt x="2018" y="35"/>
                  <a:pt x="2168" y="99"/>
                  <a:pt x="2297" y="211"/>
                </a:cubicBezTo>
                <a:cubicBezTo>
                  <a:pt x="2297" y="605"/>
                  <a:pt x="2297" y="999"/>
                  <a:pt x="2297" y="1394"/>
                </a:cubicBezTo>
                <a:cubicBezTo>
                  <a:pt x="2238" y="1444"/>
                  <a:pt x="2173" y="1485"/>
                  <a:pt x="2105" y="1520"/>
                </a:cubicBezTo>
                <a:cubicBezTo>
                  <a:pt x="2008" y="1569"/>
                  <a:pt x="1907" y="1604"/>
                  <a:pt x="1803" y="1632"/>
                </a:cubicBezTo>
                <a:cubicBezTo>
                  <a:pt x="1678" y="1667"/>
                  <a:pt x="1551" y="1691"/>
                  <a:pt x="1424" y="1719"/>
                </a:cubicBezTo>
                <a:cubicBezTo>
                  <a:pt x="1321" y="1741"/>
                  <a:pt x="1218" y="1764"/>
                  <a:pt x="1119" y="1799"/>
                </a:cubicBezTo>
                <a:cubicBezTo>
                  <a:pt x="1056" y="1821"/>
                  <a:pt x="995" y="1849"/>
                  <a:pt x="939" y="1886"/>
                </a:cubicBezTo>
                <a:cubicBezTo>
                  <a:pt x="930" y="1892"/>
                  <a:pt x="922" y="1897"/>
                  <a:pt x="910" y="1897"/>
                </a:cubicBezTo>
                <a:cubicBezTo>
                  <a:pt x="683" y="1897"/>
                  <a:pt x="455" y="1897"/>
                  <a:pt x="228" y="1897"/>
                </a:cubicBezTo>
                <a:cubicBezTo>
                  <a:pt x="216" y="1897"/>
                  <a:pt x="211" y="1893"/>
                  <a:pt x="206" y="1883"/>
                </a:cubicBezTo>
                <a:cubicBezTo>
                  <a:pt x="155" y="1770"/>
                  <a:pt x="115" y="1653"/>
                  <a:pt x="84" y="1533"/>
                </a:cubicBezTo>
                <a:cubicBezTo>
                  <a:pt x="40" y="1363"/>
                  <a:pt x="15" y="1191"/>
                  <a:pt x="3" y="1016"/>
                </a:cubicBezTo>
                <a:cubicBezTo>
                  <a:pt x="2" y="1002"/>
                  <a:pt x="3" y="987"/>
                  <a:pt x="0" y="973"/>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de-DE"/>
          </a:p>
        </p:txBody>
      </p:sp>
      <p:sp>
        <p:nvSpPr>
          <p:cNvPr id="6"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032104" y="2946391"/>
            <a:ext cx="4751909" cy="1418714"/>
          </a:xfrm>
          <a:prstGeom prst="rect">
            <a:avLst/>
          </a:prstGeom>
        </p:spPr>
        <p:txBody>
          <a:bodyPr anchor="b">
            <a:normAutofit/>
          </a:bodyPr>
          <a:lstStyle>
            <a:lvl1pPr marL="0" indent="0" algn="r">
              <a:lnSpc>
                <a:spcPts val="3000"/>
              </a:lnSpc>
              <a:buNone/>
              <a:defRPr sz="2600">
                <a:solidFill>
                  <a:schemeClr val="bg1"/>
                </a:solidFill>
              </a:defRPr>
            </a:lvl1pPr>
            <a:lvl2pPr marL="457200" indent="0">
              <a:buNone/>
              <a:defRPr sz="6000">
                <a:solidFill>
                  <a:schemeClr val="bg1"/>
                </a:solidFill>
              </a:defRPr>
            </a:lvl2pPr>
          </a:lstStyle>
          <a:p>
            <a:pPr lvl="0"/>
            <a:r>
              <a:rPr lang="en-US" dirty="0"/>
              <a:t>Click to add section title</a:t>
            </a:r>
          </a:p>
        </p:txBody>
      </p:sp>
    </p:spTree>
    <p:extLst>
      <p:ext uri="{BB962C8B-B14F-4D97-AF65-F5344CB8AC3E}">
        <p14:creationId xmlns:p14="http://schemas.microsoft.com/office/powerpoint/2010/main" val="21321083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Section Opener4">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a:spLocks/>
          </p:cNvSpPr>
          <p:nvPr userDrawn="1"/>
        </p:nvSpPr>
        <p:spPr bwMode="auto">
          <a:xfrm>
            <a:off x="-312712" y="0"/>
            <a:ext cx="8002302" cy="6857954"/>
          </a:xfrm>
          <a:custGeom>
            <a:avLst/>
            <a:gdLst>
              <a:gd name="connsiteX0" fmla="*/ 0 w 8002302"/>
              <a:gd name="connsiteY0" fmla="*/ 0 h 6857954"/>
              <a:gd name="connsiteX1" fmla="*/ 7775633 w 8002302"/>
              <a:gd name="connsiteY1" fmla="*/ 0 h 6857954"/>
              <a:gd name="connsiteX2" fmla="*/ 6625074 w 8002302"/>
              <a:gd name="connsiteY2" fmla="*/ 2643891 h 6857954"/>
              <a:gd name="connsiteX3" fmla="*/ 4083144 w 8002302"/>
              <a:gd name="connsiteY3" fmla="*/ 5598199 h 6857954"/>
              <a:gd name="connsiteX4" fmla="*/ 2647158 w 8002302"/>
              <a:gd name="connsiteY4" fmla="*/ 6727350 h 6857954"/>
              <a:gd name="connsiteX5" fmla="*/ 2451916 w 8002302"/>
              <a:gd name="connsiteY5" fmla="*/ 6857954 h 6857954"/>
              <a:gd name="connsiteX6" fmla="*/ 0 w 8002302"/>
              <a:gd name="connsiteY6" fmla="*/ 6857954 h 6857954"/>
              <a:gd name="connsiteX7" fmla="*/ 0 w 8002302"/>
              <a:gd name="connsiteY7" fmla="*/ 6714824 h 6857954"/>
              <a:gd name="connsiteX8" fmla="*/ 0 w 8002302"/>
              <a:gd name="connsiteY8" fmla="*/ 0 h 6857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02302" h="6857954">
                <a:moveTo>
                  <a:pt x="0" y="0"/>
                </a:moveTo>
                <a:lnTo>
                  <a:pt x="7775633" y="0"/>
                </a:lnTo>
                <a:cubicBezTo>
                  <a:pt x="7775633" y="0"/>
                  <a:pt x="8760296" y="1744754"/>
                  <a:pt x="6625074" y="2643891"/>
                </a:cubicBezTo>
                <a:cubicBezTo>
                  <a:pt x="4495204" y="3548381"/>
                  <a:pt x="3178751" y="4040765"/>
                  <a:pt x="4083144" y="5598199"/>
                </a:cubicBezTo>
                <a:cubicBezTo>
                  <a:pt x="3548335" y="6067838"/>
                  <a:pt x="3070531" y="6437189"/>
                  <a:pt x="2647158" y="6727350"/>
                </a:cubicBezTo>
                <a:lnTo>
                  <a:pt x="2451916" y="6857954"/>
                </a:lnTo>
                <a:lnTo>
                  <a:pt x="0" y="6857954"/>
                </a:lnTo>
                <a:lnTo>
                  <a:pt x="0" y="6714824"/>
                </a:lnTo>
                <a:cubicBezTo>
                  <a:pt x="0" y="0"/>
                  <a:pt x="0" y="0"/>
                  <a:pt x="0" y="0"/>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4943872" y="-1634"/>
            <a:ext cx="7248128" cy="6859588"/>
          </a:xfrm>
          <a:prstGeom prst="rect">
            <a:avLst/>
          </a:prstGeom>
          <a:noFill/>
        </p:spPr>
        <p:txBody>
          <a:bodyPr anchor="ctr"/>
          <a:lstStyle>
            <a:lvl1pPr marL="0" indent="0" algn="ctr">
              <a:buNone/>
              <a:defRPr/>
            </a:lvl1pPr>
          </a:lstStyle>
          <a:p>
            <a:r>
              <a:rPr lang="en-US"/>
              <a:t>Click icon to add picture</a:t>
            </a:r>
            <a:endParaRPr lang="pt-PT"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07988" y="434513"/>
            <a:ext cx="5471988" cy="1698343"/>
          </a:xfrm>
          <a:prstGeom prst="rect">
            <a:avLst/>
          </a:prstGeom>
        </p:spPr>
        <p:txBody>
          <a:bodyPr anchor="b">
            <a:noAutofit/>
          </a:bodyPr>
          <a:lstStyle>
            <a:lvl1pPr marL="0" indent="0">
              <a:lnSpc>
                <a:spcPts val="3000"/>
              </a:lnSpc>
              <a:buNone/>
              <a:defRPr sz="2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11"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12966819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a:off x="0" y="2698314"/>
            <a:ext cx="6262141" cy="4159686"/>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35" name="Text Placeholder 4">
            <a:extLst>
              <a:ext uri="{FF2B5EF4-FFF2-40B4-BE49-F238E27FC236}">
                <a16:creationId xmlns:a16="http://schemas.microsoft.com/office/drawing/2014/main" id="{E2060C84-FD71-4961-82B4-7C268461CC65}"/>
              </a:ext>
            </a:extLst>
          </p:cNvPr>
          <p:cNvSpPr>
            <a:spLocks noGrp="1"/>
          </p:cNvSpPr>
          <p:nvPr>
            <p:ph type="body" sz="quarter" idx="21" hasCustomPrompt="1"/>
          </p:nvPr>
        </p:nvSpPr>
        <p:spPr>
          <a:xfrm>
            <a:off x="7752184" y="948199"/>
            <a:ext cx="3960000" cy="412363"/>
          </a:xfrm>
          <a:prstGeom prst="rect">
            <a:avLst/>
          </a:prstGeom>
          <a:noFill/>
        </p:spPr>
        <p:txBody>
          <a:bodyPr anchor="ctr">
            <a:noAutofit/>
          </a:bodyPr>
          <a:lstStyle>
            <a:lvl1pPr algn="l">
              <a:defRPr sz="14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2" name="Text Placeholder 4">
            <a:extLst>
              <a:ext uri="{FF2B5EF4-FFF2-40B4-BE49-F238E27FC236}">
                <a16:creationId xmlns:a16="http://schemas.microsoft.com/office/drawing/2014/main" id="{2004AAFC-35BA-48A1-8C05-845440E48D80}"/>
              </a:ext>
            </a:extLst>
          </p:cNvPr>
          <p:cNvSpPr>
            <a:spLocks noGrp="1"/>
          </p:cNvSpPr>
          <p:nvPr>
            <p:ph type="body" sz="quarter" idx="18" hasCustomPrompt="1"/>
          </p:nvPr>
        </p:nvSpPr>
        <p:spPr>
          <a:xfrm>
            <a:off x="3562350" y="948199"/>
            <a:ext cx="3960000" cy="412363"/>
          </a:xfrm>
          <a:prstGeom prst="rect">
            <a:avLst/>
          </a:prstGeom>
          <a:noFill/>
        </p:spPr>
        <p:txBody>
          <a:bodyPr anchor="ctr">
            <a:noAutofit/>
          </a:bodyPr>
          <a:lstStyle>
            <a:lvl1pPr algn="l">
              <a:defRPr sz="14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407990" y="5580773"/>
            <a:ext cx="3023716" cy="331986"/>
          </a:xfrm>
          <a:prstGeom prst="rect">
            <a:avLst/>
          </a:prstGeom>
          <a:noFill/>
        </p:spPr>
        <p:txBody>
          <a:bodyPr anchor="ctr">
            <a:noAutofit/>
          </a:bodyPr>
          <a:lstStyle>
            <a:lvl1pPr algn="l">
              <a:defRPr sz="1400" b="1">
                <a:solidFill>
                  <a:schemeClr val="bg1"/>
                </a:solidFill>
              </a:defRPr>
            </a:lvl1pPr>
            <a:lvl2pPr>
              <a:defRPr sz="1400"/>
            </a:lvl2pPr>
            <a:lvl3pPr>
              <a:defRPr sz="1200"/>
            </a:lvl3pPr>
            <a:lvl4pPr>
              <a:defRPr sz="1100"/>
            </a:lvl4pPr>
            <a:lvl5pPr>
              <a:defRPr sz="1100"/>
            </a:lvl5pPr>
          </a:lstStyle>
          <a:p>
            <a:pPr lvl="0"/>
            <a:r>
              <a:rPr lang="en-US" dirty="0"/>
              <a:t>Insert language/s</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407989" y="3601839"/>
            <a:ext cx="3023716" cy="412363"/>
          </a:xfrm>
          <a:prstGeom prst="rect">
            <a:avLst/>
          </a:prstGeom>
          <a:noFill/>
        </p:spPr>
        <p:txBody>
          <a:bodyPr anchor="ctr">
            <a:noAutofit/>
          </a:bodyPr>
          <a:lstStyle>
            <a:lvl1pPr algn="l">
              <a:spcAft>
                <a:spcPts val="0"/>
              </a:spcAft>
              <a:defRPr sz="1800" b="1">
                <a:solidFill>
                  <a:schemeClr val="bg1"/>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407987" y="4038053"/>
            <a:ext cx="3023718" cy="54000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407989" y="5913336"/>
            <a:ext cx="3023716" cy="54000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33" name="Text Placeholder 4">
            <a:extLst>
              <a:ext uri="{FF2B5EF4-FFF2-40B4-BE49-F238E27FC236}">
                <a16:creationId xmlns:a16="http://schemas.microsoft.com/office/drawing/2014/main" id="{C387DD03-5B9B-4915-A35C-BA24C495D5E3}"/>
              </a:ext>
            </a:extLst>
          </p:cNvPr>
          <p:cNvSpPr>
            <a:spLocks noGrp="1"/>
          </p:cNvSpPr>
          <p:nvPr>
            <p:ph type="body" sz="quarter" idx="19" hasCustomPrompt="1"/>
          </p:nvPr>
        </p:nvSpPr>
        <p:spPr>
          <a:xfrm>
            <a:off x="3562350" y="3770848"/>
            <a:ext cx="3960000" cy="412363"/>
          </a:xfrm>
          <a:prstGeom prst="rect">
            <a:avLst/>
          </a:prstGeom>
          <a:noFill/>
        </p:spPr>
        <p:txBody>
          <a:bodyPr anchor="ctr">
            <a:noAutofit/>
          </a:bodyPr>
          <a:lstStyle>
            <a:lvl1pPr algn="l">
              <a:defRPr sz="14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14" name="Text Placeholder 4">
            <a:extLst>
              <a:ext uri="{FF2B5EF4-FFF2-40B4-BE49-F238E27FC236}">
                <a16:creationId xmlns:a16="http://schemas.microsoft.com/office/drawing/2014/main" id="{7E551D69-F21D-4601-B4BD-97ECB52F39D6}"/>
              </a:ext>
            </a:extLst>
          </p:cNvPr>
          <p:cNvSpPr>
            <a:spLocks noGrp="1"/>
          </p:cNvSpPr>
          <p:nvPr>
            <p:ph type="body" sz="quarter" idx="23" hasCustomPrompt="1"/>
          </p:nvPr>
        </p:nvSpPr>
        <p:spPr>
          <a:xfrm>
            <a:off x="407987" y="4660835"/>
            <a:ext cx="3023718" cy="331986"/>
          </a:xfrm>
          <a:prstGeom prst="rect">
            <a:avLst/>
          </a:prstGeom>
          <a:noFill/>
        </p:spPr>
        <p:txBody>
          <a:bodyPr anchor="ctr">
            <a:noAutofit/>
          </a:bodyPr>
          <a:lstStyle>
            <a:lvl1pPr algn="l">
              <a:defRPr sz="1400" b="1">
                <a:solidFill>
                  <a:schemeClr val="bg1"/>
                </a:solidFill>
              </a:defRPr>
            </a:lvl1pPr>
            <a:lvl2pPr>
              <a:defRPr sz="1400"/>
            </a:lvl2pPr>
            <a:lvl3pPr>
              <a:defRPr sz="1200"/>
            </a:lvl3pPr>
            <a:lvl4pPr>
              <a:defRPr sz="1100"/>
            </a:lvl4pPr>
            <a:lvl5pPr>
              <a:defRPr sz="1100"/>
            </a:lvl5pPr>
          </a:lstStyle>
          <a:p>
            <a:pPr lvl="0"/>
            <a:r>
              <a:rPr lang="en-US" dirty="0"/>
              <a:t>Insert key competence </a:t>
            </a:r>
          </a:p>
        </p:txBody>
      </p:sp>
      <p:sp>
        <p:nvSpPr>
          <p:cNvPr id="15" name="Text Placeholder 7">
            <a:extLst>
              <a:ext uri="{FF2B5EF4-FFF2-40B4-BE49-F238E27FC236}">
                <a16:creationId xmlns:a16="http://schemas.microsoft.com/office/drawing/2014/main" id="{53745724-67BB-4475-9660-FEEE12268615}"/>
              </a:ext>
            </a:extLst>
          </p:cNvPr>
          <p:cNvSpPr>
            <a:spLocks noGrp="1"/>
          </p:cNvSpPr>
          <p:nvPr>
            <p:ph type="body" sz="quarter" idx="24" hasCustomPrompt="1"/>
          </p:nvPr>
        </p:nvSpPr>
        <p:spPr>
          <a:xfrm>
            <a:off x="409040" y="5012085"/>
            <a:ext cx="3022665" cy="54000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8" name="Oval 20">
            <a:extLst>
              <a:ext uri="{FF2B5EF4-FFF2-40B4-BE49-F238E27FC236}">
                <a16:creationId xmlns:a16="http://schemas.microsoft.com/office/drawing/2014/main" id="{1EFB3510-D39A-47CF-8191-109DDF9E53D5}"/>
              </a:ext>
            </a:extLst>
          </p:cNvPr>
          <p:cNvSpPr/>
          <p:nvPr userDrawn="1"/>
        </p:nvSpPr>
        <p:spPr>
          <a:xfrm>
            <a:off x="407988" y="1124680"/>
            <a:ext cx="2375552" cy="2304320"/>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Picture Placeholder 2"/>
          <p:cNvSpPr>
            <a:spLocks noGrp="1"/>
          </p:cNvSpPr>
          <p:nvPr>
            <p:ph type="pic" sz="quarter" idx="29"/>
          </p:nvPr>
        </p:nvSpPr>
        <p:spPr>
          <a:xfrm>
            <a:off x="407369" y="1124745"/>
            <a:ext cx="2205202" cy="2242569"/>
          </a:xfrm>
          <a:prstGeom prst="ellipse">
            <a:avLst/>
          </a:prstGeom>
        </p:spPr>
        <p:txBody>
          <a:bodyPr/>
          <a:lstStyle/>
          <a:p>
            <a:r>
              <a:rPr lang="en-US"/>
              <a:t>Click icon to add picture</a:t>
            </a:r>
            <a:endParaRPr lang="en-GB"/>
          </a:p>
        </p:txBody>
      </p:sp>
      <p:sp>
        <p:nvSpPr>
          <p:cNvPr id="25" name="Text Placeholder 2"/>
          <p:cNvSpPr>
            <a:spLocks noGrp="1"/>
          </p:cNvSpPr>
          <p:nvPr>
            <p:ph type="body" sz="quarter" idx="31"/>
          </p:nvPr>
        </p:nvSpPr>
        <p:spPr>
          <a:xfrm>
            <a:off x="3562350" y="4183211"/>
            <a:ext cx="3960813" cy="2270125"/>
          </a:xfrm>
        </p:spPr>
        <p:txBody>
          <a:bodyPr/>
          <a:lstStyle>
            <a:lvl1pPr>
              <a:defRPr sz="12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8" name="Text Placeholder 2"/>
          <p:cNvSpPr>
            <a:spLocks noGrp="1"/>
          </p:cNvSpPr>
          <p:nvPr>
            <p:ph type="body" sz="quarter" idx="32"/>
          </p:nvPr>
        </p:nvSpPr>
        <p:spPr>
          <a:xfrm>
            <a:off x="7752184" y="1412875"/>
            <a:ext cx="3960813" cy="5040313"/>
          </a:xfrm>
        </p:spPr>
        <p:txBody>
          <a:bodyPr/>
          <a:lstStyle>
            <a:lvl1pPr>
              <a:defRPr sz="1100"/>
            </a:lvl1pPr>
            <a:lvl2pPr>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9" name="Footer Placeholder 14"/>
          <p:cNvSpPr>
            <a:spLocks noGrp="1"/>
          </p:cNvSpPr>
          <p:nvPr>
            <p:ph type="ftr" sz="quarter" idx="27"/>
          </p:nvPr>
        </p:nvSpPr>
        <p:spPr>
          <a:xfrm>
            <a:off x="9324107" y="6555758"/>
            <a:ext cx="2223686" cy="219456"/>
          </a:xfrm>
        </p:spPr>
        <p:txBody>
          <a:bodyPr/>
          <a:lstStyle/>
          <a:p>
            <a:r>
              <a:rPr lang="en-US"/>
              <a:t>© 2018 Capgemini. All rights reserved.</a:t>
            </a:r>
            <a:endParaRPr lang="en-US" dirty="0"/>
          </a:p>
        </p:txBody>
      </p:sp>
      <p:sp>
        <p:nvSpPr>
          <p:cNvPr id="30" name="Slide Number Placeholder 15"/>
          <p:cNvSpPr>
            <a:spLocks noGrp="1"/>
          </p:cNvSpPr>
          <p:nvPr>
            <p:ph type="sldNum" sz="quarter" idx="28"/>
          </p:nvPr>
        </p:nvSpPr>
        <p:spPr>
          <a:xfrm>
            <a:off x="11784013" y="6555758"/>
            <a:ext cx="123754" cy="215444"/>
          </a:xfrm>
        </p:spPr>
        <p:txBody>
          <a:bodyPr/>
          <a:lstStyle/>
          <a:p>
            <a:fld id="{DD205EFF-948D-4AF6-B54C-65639188FB5F}" type="slidenum">
              <a:rPr lang="en-US" smtClean="0"/>
              <a:pPr/>
              <a:t>‹#›</a:t>
            </a:fld>
            <a:endParaRPr lang="en-US" dirty="0"/>
          </a:p>
        </p:txBody>
      </p:sp>
      <p:sp>
        <p:nvSpPr>
          <p:cNvPr id="7" name="Table Placeholder 6"/>
          <p:cNvSpPr>
            <a:spLocks noGrp="1"/>
          </p:cNvSpPr>
          <p:nvPr>
            <p:ph type="tbl" sz="quarter" idx="33"/>
          </p:nvPr>
        </p:nvSpPr>
        <p:spPr>
          <a:xfrm>
            <a:off x="3562350" y="1412875"/>
            <a:ext cx="3960000" cy="2303463"/>
          </a:xfrm>
        </p:spPr>
        <p:txBody>
          <a:bodyPr/>
          <a:lstStyle>
            <a:lvl1pPr>
              <a:defRPr sz="1100"/>
            </a:lvl1pPr>
          </a:lstStyle>
          <a:p>
            <a:r>
              <a:rPr lang="en-US"/>
              <a:t>Click icon to add table</a:t>
            </a:r>
            <a:endParaRPr lang="en-GB" dirty="0"/>
          </a:p>
        </p:txBody>
      </p:sp>
      <p:pic>
        <p:nvPicPr>
          <p:cNvPr id="20" name="Capgemini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5951" y="188640"/>
            <a:ext cx="2286198" cy="512108"/>
          </a:xfrm>
          <a:prstGeom prst="rect">
            <a:avLst/>
          </a:prstGeom>
        </p:spPr>
      </p:pic>
    </p:spTree>
    <p:extLst>
      <p:ext uri="{BB962C8B-B14F-4D97-AF65-F5344CB8AC3E}">
        <p14:creationId xmlns:p14="http://schemas.microsoft.com/office/powerpoint/2010/main" val="33886556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act information">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EC1A94F9-DC7A-4538-8277-70A44CA10105}"/>
              </a:ext>
            </a:extLst>
          </p:cNvPr>
          <p:cNvSpPr>
            <a:spLocks noGrp="1" noChangeAspect="1"/>
          </p:cNvSpPr>
          <p:nvPr>
            <p:ph type="pic" sz="quarter" idx="10"/>
          </p:nvPr>
        </p:nvSpPr>
        <p:spPr>
          <a:xfrm>
            <a:off x="624115" y="1903413"/>
            <a:ext cx="1452563" cy="1671637"/>
          </a:xfrm>
          <a:prstGeom prst="rect">
            <a:avLst/>
          </a:prstGeom>
          <a:solidFill>
            <a:srgbClr val="D9D9D9"/>
          </a:solidFill>
        </p:spPr>
        <p:txBody>
          <a:bodyPr anchor="ctr"/>
          <a:lstStyle>
            <a:lvl1pPr algn="ctr">
              <a:defRPr/>
            </a:lvl1pPr>
          </a:lstStyle>
          <a:p>
            <a:r>
              <a:rPr lang="en-US"/>
              <a:t>Click icon to add picture</a:t>
            </a:r>
            <a:endParaRPr lang="pt-PT"/>
          </a:p>
        </p:txBody>
      </p:sp>
      <p:sp>
        <p:nvSpPr>
          <p:cNvPr id="19" name="Picture Placeholder 17">
            <a:extLst>
              <a:ext uri="{FF2B5EF4-FFF2-40B4-BE49-F238E27FC236}">
                <a16:creationId xmlns:a16="http://schemas.microsoft.com/office/drawing/2014/main" id="{74E803A8-AB56-45EC-B2C1-515FBB73BB37}"/>
              </a:ext>
            </a:extLst>
          </p:cNvPr>
          <p:cNvSpPr>
            <a:spLocks noGrp="1" noChangeAspect="1"/>
          </p:cNvSpPr>
          <p:nvPr>
            <p:ph type="pic" sz="quarter" idx="11"/>
          </p:nvPr>
        </p:nvSpPr>
        <p:spPr>
          <a:xfrm>
            <a:off x="6455195" y="1903413"/>
            <a:ext cx="1452563" cy="1671637"/>
          </a:xfrm>
          <a:prstGeom prst="rect">
            <a:avLst/>
          </a:prstGeom>
          <a:solidFill>
            <a:srgbClr val="D9D9D9"/>
          </a:solidFill>
        </p:spPr>
        <p:txBody>
          <a:bodyPr anchor="ctr"/>
          <a:lstStyle>
            <a:lvl1pPr algn="ctr">
              <a:defRPr/>
            </a:lvl1pPr>
          </a:lstStyle>
          <a:p>
            <a:r>
              <a:rPr lang="en-US"/>
              <a:t>Click icon to add picture</a:t>
            </a:r>
            <a:endParaRPr lang="pt-PT"/>
          </a:p>
        </p:txBody>
      </p:sp>
      <p:sp>
        <p:nvSpPr>
          <p:cNvPr id="20" name="Picture Placeholder 17">
            <a:extLst>
              <a:ext uri="{FF2B5EF4-FFF2-40B4-BE49-F238E27FC236}">
                <a16:creationId xmlns:a16="http://schemas.microsoft.com/office/drawing/2014/main" id="{9D1BE315-6BE9-4C05-9EDD-2BF1E943154E}"/>
              </a:ext>
            </a:extLst>
          </p:cNvPr>
          <p:cNvSpPr>
            <a:spLocks noGrp="1" noChangeAspect="1"/>
          </p:cNvSpPr>
          <p:nvPr>
            <p:ph type="pic" sz="quarter" idx="12"/>
          </p:nvPr>
        </p:nvSpPr>
        <p:spPr>
          <a:xfrm>
            <a:off x="624115" y="4379453"/>
            <a:ext cx="1452563" cy="1671637"/>
          </a:xfrm>
          <a:prstGeom prst="rect">
            <a:avLst/>
          </a:prstGeom>
          <a:solidFill>
            <a:srgbClr val="D9D9D9"/>
          </a:solidFill>
        </p:spPr>
        <p:txBody>
          <a:bodyPr anchor="ctr"/>
          <a:lstStyle>
            <a:lvl1pPr algn="ctr">
              <a:defRPr/>
            </a:lvl1pPr>
          </a:lstStyle>
          <a:p>
            <a:r>
              <a:rPr lang="en-US"/>
              <a:t>Click icon to add picture</a:t>
            </a:r>
            <a:endParaRPr lang="pt-PT"/>
          </a:p>
        </p:txBody>
      </p:sp>
      <p:sp>
        <p:nvSpPr>
          <p:cNvPr id="21" name="Picture Placeholder 17">
            <a:extLst>
              <a:ext uri="{FF2B5EF4-FFF2-40B4-BE49-F238E27FC236}">
                <a16:creationId xmlns:a16="http://schemas.microsoft.com/office/drawing/2014/main" id="{1281E9B6-7C84-4FF5-B198-C8FC0C8924EE}"/>
              </a:ext>
            </a:extLst>
          </p:cNvPr>
          <p:cNvSpPr>
            <a:spLocks noGrp="1" noChangeAspect="1"/>
          </p:cNvSpPr>
          <p:nvPr>
            <p:ph type="pic" sz="quarter" idx="13"/>
          </p:nvPr>
        </p:nvSpPr>
        <p:spPr>
          <a:xfrm>
            <a:off x="6455195" y="4379453"/>
            <a:ext cx="1452563" cy="1671637"/>
          </a:xfrm>
          <a:prstGeom prst="rect">
            <a:avLst/>
          </a:prstGeom>
          <a:solidFill>
            <a:srgbClr val="D9D9D9"/>
          </a:solidFill>
        </p:spPr>
        <p:txBody>
          <a:bodyPr anchor="ctr"/>
          <a:lstStyle>
            <a:lvl1pPr algn="ctr">
              <a:defRPr/>
            </a:lvl1pPr>
          </a:lstStyle>
          <a:p>
            <a:r>
              <a:rPr lang="en-US"/>
              <a:t>Click icon to add picture</a:t>
            </a:r>
            <a:endParaRPr lang="pt-PT"/>
          </a:p>
        </p:txBody>
      </p:sp>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2207568" y="1903413"/>
            <a:ext cx="3743970" cy="1671637"/>
          </a:xfrm>
          <a:prstGeom prst="rect">
            <a:avLst/>
          </a:prstGeom>
        </p:spPr>
        <p:txBody>
          <a:bodyPr>
            <a:noAutofit/>
          </a:bodyPr>
          <a:lstStyle>
            <a:lvl1pPr>
              <a:lnSpc>
                <a:spcPts val="1600"/>
              </a:lnSpc>
              <a:defRPr sz="12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p:txBody>
      </p:sp>
      <p:sp>
        <p:nvSpPr>
          <p:cNvPr id="24"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8040043" y="1903413"/>
            <a:ext cx="3743970" cy="1671637"/>
          </a:xfrm>
          <a:prstGeom prst="rect">
            <a:avLst/>
          </a:prstGeom>
        </p:spPr>
        <p:txBody>
          <a:bodyPr>
            <a:noAutofit/>
          </a:bodyPr>
          <a:lstStyle>
            <a:lvl1pPr>
              <a:lnSpc>
                <a:spcPts val="1600"/>
              </a:lnSpc>
              <a:defRPr sz="12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p:txBody>
      </p:sp>
      <p:sp>
        <p:nvSpPr>
          <p:cNvPr id="27"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2207568" y="4379453"/>
            <a:ext cx="3743970" cy="1671637"/>
          </a:xfrm>
          <a:prstGeom prst="rect">
            <a:avLst/>
          </a:prstGeom>
        </p:spPr>
        <p:txBody>
          <a:bodyPr>
            <a:noAutofit/>
          </a:bodyPr>
          <a:lstStyle>
            <a:lvl1pPr>
              <a:lnSpc>
                <a:spcPts val="1600"/>
              </a:lnSpc>
              <a:defRPr sz="12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p:txBody>
      </p:sp>
      <p:sp>
        <p:nvSpPr>
          <p:cNvPr id="28"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8040043" y="4379453"/>
            <a:ext cx="3743970" cy="1671637"/>
          </a:xfrm>
          <a:prstGeom prst="rect">
            <a:avLst/>
          </a:prstGeom>
        </p:spPr>
        <p:txBody>
          <a:bodyPr>
            <a:noAutofit/>
          </a:bodyPr>
          <a:lstStyle>
            <a:lvl1pPr>
              <a:lnSpc>
                <a:spcPts val="1600"/>
              </a:lnSpc>
              <a:defRPr sz="12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p:txBody>
      </p:sp>
      <p:sp>
        <p:nvSpPr>
          <p:cNvPr id="6" name="Footer Placeholder 5"/>
          <p:cNvSpPr>
            <a:spLocks noGrp="1"/>
          </p:cNvSpPr>
          <p:nvPr>
            <p:ph type="ftr" sz="quarter" idx="37"/>
          </p:nvPr>
        </p:nvSpPr>
        <p:spPr/>
        <p:txBody>
          <a:bodyPr/>
          <a:lstStyle/>
          <a:p>
            <a:r>
              <a:rPr lang="en-US"/>
              <a:t>© 2018 Capgemini. All rights reserved.</a:t>
            </a:r>
            <a:endParaRPr lang="en-US" dirty="0"/>
          </a:p>
        </p:txBody>
      </p:sp>
      <p:sp>
        <p:nvSpPr>
          <p:cNvPr id="7" name="Slide Number Placeholder 6"/>
          <p:cNvSpPr>
            <a:spLocks noGrp="1"/>
          </p:cNvSpPr>
          <p:nvPr>
            <p:ph type="sldNum" sz="quarter" idx="38"/>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79739771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act details">
    <p:spTree>
      <p:nvGrpSpPr>
        <p:cNvPr id="1" name=""/>
        <p:cNvGrpSpPr/>
        <p:nvPr/>
      </p:nvGrpSpPr>
      <p:grpSpPr>
        <a:xfrm>
          <a:off x="0" y="0"/>
          <a:ext cx="0" cy="0"/>
          <a:chOff x="0" y="0"/>
          <a:chExt cx="0" cy="0"/>
        </a:xfrm>
      </p:grpSpPr>
      <p:sp>
        <p:nvSpPr>
          <p:cNvPr id="15" name="Text Placeholder 4">
            <a:extLst>
              <a:ext uri="{FF2B5EF4-FFF2-40B4-BE49-F238E27FC236}">
                <a16:creationId xmlns:a16="http://schemas.microsoft.com/office/drawing/2014/main" id="{38EB8B05-1295-4FBE-8D2F-3BFEB534AE51}"/>
              </a:ext>
            </a:extLst>
          </p:cNvPr>
          <p:cNvSpPr>
            <a:spLocks noGrp="1"/>
          </p:cNvSpPr>
          <p:nvPr>
            <p:ph type="body" sz="quarter" idx="29"/>
          </p:nvPr>
        </p:nvSpPr>
        <p:spPr>
          <a:xfrm>
            <a:off x="6638114" y="662159"/>
            <a:ext cx="4883669" cy="412363"/>
          </a:xfrm>
          <a:prstGeom prst="rect">
            <a:avLst/>
          </a:prstGeom>
          <a:noFill/>
        </p:spPr>
        <p:txBody>
          <a:bodyPr anchor="ctr">
            <a:noAutofit/>
          </a:bodyPr>
          <a:lstStyle>
            <a:lvl1pPr algn="l">
              <a:lnSpc>
                <a:spcPts val="3000"/>
              </a:lnSpc>
              <a:defRPr sz="2000" b="0">
                <a:solidFill>
                  <a:srgbClr val="12ABDB"/>
                </a:solidFill>
              </a:defRPr>
            </a:lvl1pPr>
            <a:lvl2pPr>
              <a:defRPr sz="1400"/>
            </a:lvl2pPr>
            <a:lvl3pPr>
              <a:defRPr sz="1200"/>
            </a:lvl3pPr>
            <a:lvl4pPr>
              <a:defRPr sz="1100"/>
            </a:lvl4pPr>
            <a:lvl5pPr>
              <a:defRPr sz="1100"/>
            </a:lvl5pPr>
          </a:lstStyle>
          <a:p>
            <a:pPr lvl="0"/>
            <a:r>
              <a:rPr lang="en-US"/>
              <a:t>Edit Master text styles</a:t>
            </a:r>
          </a:p>
        </p:txBody>
      </p:sp>
      <p:sp>
        <p:nvSpPr>
          <p:cNvPr id="16" name="Text Placeholder 4">
            <a:extLst>
              <a:ext uri="{FF2B5EF4-FFF2-40B4-BE49-F238E27FC236}">
                <a16:creationId xmlns:a16="http://schemas.microsoft.com/office/drawing/2014/main" id="{89F369BB-997D-4351-8E94-506F593BC826}"/>
              </a:ext>
            </a:extLst>
          </p:cNvPr>
          <p:cNvSpPr>
            <a:spLocks noGrp="1"/>
          </p:cNvSpPr>
          <p:nvPr>
            <p:ph type="body" sz="quarter" idx="30"/>
          </p:nvPr>
        </p:nvSpPr>
        <p:spPr>
          <a:xfrm>
            <a:off x="6638114" y="4221110"/>
            <a:ext cx="4883669" cy="412363"/>
          </a:xfrm>
          <a:prstGeom prst="rect">
            <a:avLst/>
          </a:prstGeom>
          <a:noFill/>
        </p:spPr>
        <p:txBody>
          <a:bodyPr anchor="ctr">
            <a:noAutofit/>
          </a:bodyPr>
          <a:lstStyle>
            <a:lvl1pPr algn="l">
              <a:lnSpc>
                <a:spcPts val="3000"/>
              </a:lnSpc>
              <a:defRPr sz="2000" b="0">
                <a:solidFill>
                  <a:srgbClr val="12ABDB"/>
                </a:solidFill>
              </a:defRPr>
            </a:lvl1pPr>
            <a:lvl2pPr>
              <a:defRPr sz="1400"/>
            </a:lvl2pPr>
            <a:lvl3pPr>
              <a:defRPr sz="1200"/>
            </a:lvl3pPr>
            <a:lvl4pPr>
              <a:defRPr sz="1100"/>
            </a:lvl4pPr>
            <a:lvl5pPr>
              <a:defRPr sz="1100"/>
            </a:lvl5pPr>
          </a:lstStyle>
          <a:p>
            <a:pPr lvl="0"/>
            <a:r>
              <a:rPr lang="en-US"/>
              <a:t>Edit Master text styles</a:t>
            </a:r>
          </a:p>
        </p:txBody>
      </p:sp>
      <p:sp>
        <p:nvSpPr>
          <p:cNvPr id="17" name="Text Placeholder 7">
            <a:extLst>
              <a:ext uri="{FF2B5EF4-FFF2-40B4-BE49-F238E27FC236}">
                <a16:creationId xmlns:a16="http://schemas.microsoft.com/office/drawing/2014/main" id="{1DC896E0-16D3-438F-B293-ED80E1183A74}"/>
              </a:ext>
            </a:extLst>
          </p:cNvPr>
          <p:cNvSpPr>
            <a:spLocks noGrp="1"/>
          </p:cNvSpPr>
          <p:nvPr>
            <p:ph type="body" sz="quarter" idx="31"/>
          </p:nvPr>
        </p:nvSpPr>
        <p:spPr>
          <a:xfrm>
            <a:off x="6638113" y="4810699"/>
            <a:ext cx="4883670" cy="1717101"/>
          </a:xfrm>
          <a:prstGeom prst="rect">
            <a:avLst/>
          </a:prstGeom>
        </p:spPr>
        <p:txBody>
          <a:bodyPr>
            <a:noAutofit/>
          </a:bodyPr>
          <a:lstStyle>
            <a:lvl1pPr>
              <a:lnSpc>
                <a:spcPts val="1600"/>
              </a:lnSpc>
              <a:defRPr sz="1400"/>
            </a:lvl1pPr>
            <a:lvl2pPr marL="173038" indent="-168275">
              <a:lnSpc>
                <a:spcPts val="1400"/>
              </a:lnSpc>
              <a:defRPr sz="1200"/>
            </a:lvl2pPr>
            <a:lvl3pPr marL="347663" indent="-174625">
              <a:lnSpc>
                <a:spcPts val="1200"/>
              </a:lnSpc>
              <a:defRPr sz="1100"/>
            </a:lvl3pPr>
            <a:lvl4pPr marL="404813" indent="-115888">
              <a:lnSpc>
                <a:spcPts val="1100"/>
              </a:lnSpc>
              <a:defRPr sz="1000"/>
            </a:lvl4pPr>
            <a:lvl5pPr>
              <a:lnSpc>
                <a:spcPct val="100000"/>
              </a:lnSpc>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8" name="Text Placeholder 7">
            <a:extLst>
              <a:ext uri="{FF2B5EF4-FFF2-40B4-BE49-F238E27FC236}">
                <a16:creationId xmlns:a16="http://schemas.microsoft.com/office/drawing/2014/main" id="{766AF42E-C565-4CFD-A0C6-69ADC5ED724D}"/>
              </a:ext>
            </a:extLst>
          </p:cNvPr>
          <p:cNvSpPr>
            <a:spLocks noGrp="1"/>
          </p:cNvSpPr>
          <p:nvPr>
            <p:ph type="body" sz="quarter" idx="32"/>
          </p:nvPr>
        </p:nvSpPr>
        <p:spPr>
          <a:xfrm>
            <a:off x="6638113" y="1265729"/>
            <a:ext cx="1981648" cy="1058371"/>
          </a:xfrm>
          <a:prstGeom prst="rect">
            <a:avLst/>
          </a:prstGeom>
        </p:spPr>
        <p:txBody>
          <a:bodyPr>
            <a:noAutofit/>
          </a:bodyPr>
          <a:lstStyle>
            <a:lvl1pPr>
              <a:lnSpc>
                <a:spcPts val="1400"/>
              </a:lnSpc>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Edit Master text styles</a:t>
            </a:r>
          </a:p>
        </p:txBody>
      </p:sp>
      <p:sp>
        <p:nvSpPr>
          <p:cNvPr id="19" name="Text Placeholder 7">
            <a:extLst>
              <a:ext uri="{FF2B5EF4-FFF2-40B4-BE49-F238E27FC236}">
                <a16:creationId xmlns:a16="http://schemas.microsoft.com/office/drawing/2014/main" id="{FEEE7B4B-7781-4178-8912-CB53DC7910B1}"/>
              </a:ext>
            </a:extLst>
          </p:cNvPr>
          <p:cNvSpPr>
            <a:spLocks noGrp="1"/>
          </p:cNvSpPr>
          <p:nvPr>
            <p:ph type="body" sz="quarter" idx="33"/>
          </p:nvPr>
        </p:nvSpPr>
        <p:spPr>
          <a:xfrm>
            <a:off x="9473096" y="1265729"/>
            <a:ext cx="1981648" cy="1058371"/>
          </a:xfrm>
          <a:prstGeom prst="rect">
            <a:avLst/>
          </a:prstGeom>
        </p:spPr>
        <p:txBody>
          <a:bodyPr>
            <a:noAutofit/>
          </a:bodyPr>
          <a:lstStyle>
            <a:lvl1pPr>
              <a:lnSpc>
                <a:spcPts val="1400"/>
              </a:lnSpc>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Edit Master text styles</a:t>
            </a:r>
          </a:p>
        </p:txBody>
      </p:sp>
      <p:sp>
        <p:nvSpPr>
          <p:cNvPr id="20" name="Text Placeholder 7">
            <a:extLst>
              <a:ext uri="{FF2B5EF4-FFF2-40B4-BE49-F238E27FC236}">
                <a16:creationId xmlns:a16="http://schemas.microsoft.com/office/drawing/2014/main" id="{65D71B9F-4F61-41D4-A7CC-FD63E71DC5A6}"/>
              </a:ext>
            </a:extLst>
          </p:cNvPr>
          <p:cNvSpPr>
            <a:spLocks noGrp="1"/>
          </p:cNvSpPr>
          <p:nvPr>
            <p:ph type="body" sz="quarter" idx="34"/>
          </p:nvPr>
        </p:nvSpPr>
        <p:spPr>
          <a:xfrm>
            <a:off x="6638113" y="2455544"/>
            <a:ext cx="1981648" cy="1058371"/>
          </a:xfrm>
          <a:prstGeom prst="rect">
            <a:avLst/>
          </a:prstGeom>
        </p:spPr>
        <p:txBody>
          <a:bodyPr>
            <a:noAutofit/>
          </a:bodyPr>
          <a:lstStyle>
            <a:lvl1pPr>
              <a:lnSpc>
                <a:spcPts val="1400"/>
              </a:lnSpc>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Edit Master text styles</a:t>
            </a:r>
          </a:p>
        </p:txBody>
      </p:sp>
      <p:sp>
        <p:nvSpPr>
          <p:cNvPr id="21" name="Text Placeholder 7">
            <a:extLst>
              <a:ext uri="{FF2B5EF4-FFF2-40B4-BE49-F238E27FC236}">
                <a16:creationId xmlns:a16="http://schemas.microsoft.com/office/drawing/2014/main" id="{1BD170B4-C089-4F45-8016-02293706DE36}"/>
              </a:ext>
            </a:extLst>
          </p:cNvPr>
          <p:cNvSpPr>
            <a:spLocks noGrp="1"/>
          </p:cNvSpPr>
          <p:nvPr>
            <p:ph type="body" sz="quarter" idx="35"/>
          </p:nvPr>
        </p:nvSpPr>
        <p:spPr>
          <a:xfrm>
            <a:off x="9473096" y="2455544"/>
            <a:ext cx="1981648" cy="1058371"/>
          </a:xfrm>
          <a:prstGeom prst="rect">
            <a:avLst/>
          </a:prstGeom>
        </p:spPr>
        <p:txBody>
          <a:bodyPr>
            <a:noAutofit/>
          </a:bodyPr>
          <a:lstStyle>
            <a:lvl1pPr>
              <a:lnSpc>
                <a:spcPts val="1400"/>
              </a:lnSpc>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Edit Master text styles</a:t>
            </a:r>
          </a:p>
        </p:txBody>
      </p:sp>
      <p:sp>
        <p:nvSpPr>
          <p:cNvPr id="22" name="Freeform: Shape 21">
            <a:extLst>
              <a:ext uri="{FF2B5EF4-FFF2-40B4-BE49-F238E27FC236}">
                <a16:creationId xmlns:a16="http://schemas.microsoft.com/office/drawing/2014/main" id="{E1D38B64-120F-4B33-BFE3-9536C55688C0}"/>
              </a:ext>
            </a:extLst>
          </p:cNvPr>
          <p:cNvSpPr>
            <a:spLocks/>
          </p:cNvSpPr>
          <p:nvPr userDrawn="1"/>
        </p:nvSpPr>
        <p:spPr bwMode="auto">
          <a:xfrm>
            <a:off x="0" y="0"/>
            <a:ext cx="6314264" cy="6858000"/>
          </a:xfrm>
          <a:custGeom>
            <a:avLst/>
            <a:gdLst>
              <a:gd name="connsiteX0" fmla="*/ 0 w 6314264"/>
              <a:gd name="connsiteY0" fmla="*/ 0 h 6850062"/>
              <a:gd name="connsiteX1" fmla="*/ 2371778 w 6314264"/>
              <a:gd name="connsiteY1" fmla="*/ 0 h 6850062"/>
              <a:gd name="connsiteX2" fmla="*/ 5821131 w 6314264"/>
              <a:gd name="connsiteY2" fmla="*/ 4462172 h 6850062"/>
              <a:gd name="connsiteX3" fmla="*/ 5967979 w 6314264"/>
              <a:gd name="connsiteY3" fmla="*/ 6737018 h 6850062"/>
              <a:gd name="connsiteX4" fmla="*/ 5901053 w 6314264"/>
              <a:gd name="connsiteY4" fmla="*/ 6850062 h 6850062"/>
              <a:gd name="connsiteX5" fmla="*/ 0 w 6314264"/>
              <a:gd name="connsiteY5" fmla="*/ 6850062 h 6850062"/>
              <a:gd name="connsiteX6" fmla="*/ 0 w 6314264"/>
              <a:gd name="connsiteY6" fmla="*/ 6791481 h 6850062"/>
              <a:gd name="connsiteX7" fmla="*/ 0 w 6314264"/>
              <a:gd name="connsiteY7" fmla="*/ 0 h 685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4264" h="6850062">
                <a:moveTo>
                  <a:pt x="0" y="0"/>
                </a:moveTo>
                <a:cubicBezTo>
                  <a:pt x="0" y="0"/>
                  <a:pt x="0" y="0"/>
                  <a:pt x="2371778" y="0"/>
                </a:cubicBezTo>
                <a:cubicBezTo>
                  <a:pt x="2402328" y="4520519"/>
                  <a:pt x="6334924" y="5918074"/>
                  <a:pt x="5821131" y="4462172"/>
                </a:cubicBezTo>
                <a:cubicBezTo>
                  <a:pt x="6272436" y="4633046"/>
                  <a:pt x="6588349" y="5598554"/>
                  <a:pt x="5967979" y="6737018"/>
                </a:cubicBezTo>
                <a:lnTo>
                  <a:pt x="5901053" y="6850062"/>
                </a:lnTo>
                <a:lnTo>
                  <a:pt x="0" y="6850062"/>
                </a:lnTo>
                <a:lnTo>
                  <a:pt x="0" y="6791481"/>
                </a:lnTo>
                <a:cubicBezTo>
                  <a:pt x="0" y="5305461"/>
                  <a:pt x="0" y="3143977"/>
                  <a:pt x="0" y="0"/>
                </a:cubicBezTo>
                <a:close/>
              </a:path>
            </a:pathLst>
          </a:custGeom>
          <a:solidFill>
            <a:srgbClr val="2C004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pt-PT"/>
          </a:p>
        </p:txBody>
      </p:sp>
      <p:sp>
        <p:nvSpPr>
          <p:cNvPr id="23" name="Freeform 26">
            <a:extLst>
              <a:ext uri="{FF2B5EF4-FFF2-40B4-BE49-F238E27FC236}">
                <a16:creationId xmlns:a16="http://schemas.microsoft.com/office/drawing/2014/main" id="{B017E329-98D6-4441-B449-FBAD88FAA377}"/>
              </a:ext>
            </a:extLst>
          </p:cNvPr>
          <p:cNvSpPr>
            <a:spLocks/>
          </p:cNvSpPr>
          <p:nvPr userDrawn="1"/>
        </p:nvSpPr>
        <p:spPr bwMode="auto">
          <a:xfrm>
            <a:off x="5688408" y="4703082"/>
            <a:ext cx="414338" cy="339383"/>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9E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b="1"/>
          </a:p>
        </p:txBody>
      </p:sp>
      <p:sp>
        <p:nvSpPr>
          <p:cNvPr id="24" name="Freeform 27">
            <a:extLst>
              <a:ext uri="{FF2B5EF4-FFF2-40B4-BE49-F238E27FC236}">
                <a16:creationId xmlns:a16="http://schemas.microsoft.com/office/drawing/2014/main" id="{8015E310-A729-4C80-936F-71D663EE6DA7}"/>
              </a:ext>
            </a:extLst>
          </p:cNvPr>
          <p:cNvSpPr>
            <a:spLocks/>
          </p:cNvSpPr>
          <p:nvPr userDrawn="1"/>
        </p:nvSpPr>
        <p:spPr bwMode="auto">
          <a:xfrm>
            <a:off x="5471869" y="4458435"/>
            <a:ext cx="630877" cy="536142"/>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b="1"/>
          </a:p>
        </p:txBody>
      </p:sp>
      <p:sp>
        <p:nvSpPr>
          <p:cNvPr id="25" name="Text Placeholder 7">
            <a:extLst>
              <a:ext uri="{FF2B5EF4-FFF2-40B4-BE49-F238E27FC236}">
                <a16:creationId xmlns:a16="http://schemas.microsoft.com/office/drawing/2014/main" id="{BBB56F29-6918-4BD4-9377-61503A926466}"/>
              </a:ext>
            </a:extLst>
          </p:cNvPr>
          <p:cNvSpPr>
            <a:spLocks noGrp="1"/>
          </p:cNvSpPr>
          <p:nvPr>
            <p:ph type="body" sz="quarter" idx="36"/>
          </p:nvPr>
        </p:nvSpPr>
        <p:spPr>
          <a:xfrm>
            <a:off x="412692" y="4869077"/>
            <a:ext cx="3344087" cy="1088820"/>
          </a:xfrm>
          <a:prstGeom prst="rect">
            <a:avLst/>
          </a:prstGeom>
        </p:spPr>
        <p:txBody>
          <a:bodyPr anchor="b">
            <a:noAutofit/>
          </a:bodyPr>
          <a:lstStyle>
            <a:lvl1pPr>
              <a:lnSpc>
                <a:spcPts val="1600"/>
              </a:lnSpc>
              <a:spcAft>
                <a:spcPts val="0"/>
              </a:spcAft>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Edit Master text styles</a:t>
            </a:r>
          </a:p>
        </p:txBody>
      </p:sp>
      <p:sp>
        <p:nvSpPr>
          <p:cNvPr id="6" name="Footer Placeholder 5"/>
          <p:cNvSpPr>
            <a:spLocks noGrp="1"/>
          </p:cNvSpPr>
          <p:nvPr>
            <p:ph type="ftr" sz="quarter" idx="38"/>
          </p:nvPr>
        </p:nvSpPr>
        <p:spPr/>
        <p:txBody>
          <a:bodyPr/>
          <a:lstStyle/>
          <a:p>
            <a:r>
              <a:rPr lang="en-US"/>
              <a:t>© 2018 Capgemini. All rights reserved.</a:t>
            </a:r>
            <a:endParaRPr lang="en-US" dirty="0"/>
          </a:p>
        </p:txBody>
      </p:sp>
      <p:sp>
        <p:nvSpPr>
          <p:cNvPr id="7" name="Slide Number Placeholder 6"/>
          <p:cNvSpPr>
            <a:spLocks noGrp="1"/>
          </p:cNvSpPr>
          <p:nvPr>
            <p:ph type="sldNum" sz="quarter" idx="39"/>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17069842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with Shapes - Layout4">
    <p:bg>
      <p:bgRef idx="1001">
        <a:schemeClr val="bg1"/>
      </p:bgRef>
    </p:bg>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userDrawn="1">
            <p:custDataLst>
              <p:tags r:id="rId2"/>
            </p:custDataLst>
            <p:extLst>
              <p:ext uri="{D42A27DB-BD31-4B8C-83A1-F6EECF244321}">
                <p14:modId xmlns:p14="http://schemas.microsoft.com/office/powerpoint/2010/main" val="31429268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49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8" name="Freeform 5"/>
          <p:cNvSpPr>
            <a:spLocks/>
          </p:cNvSpPr>
          <p:nvPr userDrawn="1"/>
        </p:nvSpPr>
        <p:spPr bwMode="auto">
          <a:xfrm>
            <a:off x="1" y="1"/>
            <a:ext cx="6728158" cy="6238418"/>
          </a:xfrm>
          <a:custGeom>
            <a:avLst/>
            <a:gdLst>
              <a:gd name="T0" fmla="*/ 1 w 2122"/>
              <a:gd name="T1" fmla="*/ 0 h 1967"/>
              <a:gd name="T2" fmla="*/ 1662 w 2122"/>
              <a:gd name="T3" fmla="*/ 0 h 1967"/>
              <a:gd name="T4" fmla="*/ 1669 w 2122"/>
              <a:gd name="T5" fmla="*/ 9 h 1967"/>
              <a:gd name="T6" fmla="*/ 1815 w 2122"/>
              <a:gd name="T7" fmla="*/ 158 h 1967"/>
              <a:gd name="T8" fmla="*/ 2031 w 2122"/>
              <a:gd name="T9" fmla="*/ 451 h 1967"/>
              <a:gd name="T10" fmla="*/ 2116 w 2122"/>
              <a:gd name="T11" fmla="*/ 718 h 1967"/>
              <a:gd name="T12" fmla="*/ 2073 w 2122"/>
              <a:gd name="T13" fmla="*/ 955 h 1967"/>
              <a:gd name="T14" fmla="*/ 1898 w 2122"/>
              <a:gd name="T15" fmla="*/ 1179 h 1967"/>
              <a:gd name="T16" fmla="*/ 1659 w 2122"/>
              <a:gd name="T17" fmla="*/ 1351 h 1967"/>
              <a:gd name="T18" fmla="*/ 1314 w 2122"/>
              <a:gd name="T19" fmla="*/ 1534 h 1967"/>
              <a:gd name="T20" fmla="*/ 1001 w 2122"/>
              <a:gd name="T21" fmla="*/ 1698 h 1967"/>
              <a:gd name="T22" fmla="*/ 833 w 2122"/>
              <a:gd name="T23" fmla="*/ 1819 h 1967"/>
              <a:gd name="T24" fmla="*/ 761 w 2122"/>
              <a:gd name="T25" fmla="*/ 1934 h 1967"/>
              <a:gd name="T26" fmla="*/ 752 w 2122"/>
              <a:gd name="T27" fmla="*/ 1942 h 1967"/>
              <a:gd name="T28" fmla="*/ 582 w 2122"/>
              <a:gd name="T29" fmla="*/ 1963 h 1967"/>
              <a:gd name="T30" fmla="*/ 409 w 2122"/>
              <a:gd name="T31" fmla="*/ 1910 h 1967"/>
              <a:gd name="T32" fmla="*/ 243 w 2122"/>
              <a:gd name="T33" fmla="*/ 1757 h 1967"/>
              <a:gd name="T34" fmla="*/ 98 w 2122"/>
              <a:gd name="T35" fmla="*/ 1476 h 1967"/>
              <a:gd name="T36" fmla="*/ 13 w 2122"/>
              <a:gd name="T37" fmla="*/ 1161 h 1967"/>
              <a:gd name="T38" fmla="*/ 1 w 2122"/>
              <a:gd name="T39" fmla="*/ 1063 h 1967"/>
              <a:gd name="T40" fmla="*/ 1 w 2122"/>
              <a:gd name="T41" fmla="*/ 16 h 1967"/>
              <a:gd name="T42" fmla="*/ 1 w 2122"/>
              <a:gd name="T43" fmla="*/ 0 h 1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22" h="1967">
                <a:moveTo>
                  <a:pt x="1" y="0"/>
                </a:moveTo>
                <a:cubicBezTo>
                  <a:pt x="555" y="0"/>
                  <a:pt x="1108" y="0"/>
                  <a:pt x="1662" y="0"/>
                </a:cubicBezTo>
                <a:cubicBezTo>
                  <a:pt x="1664" y="3"/>
                  <a:pt x="1666" y="6"/>
                  <a:pt x="1669" y="9"/>
                </a:cubicBezTo>
                <a:cubicBezTo>
                  <a:pt x="1718" y="59"/>
                  <a:pt x="1768" y="107"/>
                  <a:pt x="1815" y="158"/>
                </a:cubicBezTo>
                <a:cubicBezTo>
                  <a:pt x="1898" y="248"/>
                  <a:pt x="1973" y="344"/>
                  <a:pt x="2031" y="451"/>
                </a:cubicBezTo>
                <a:cubicBezTo>
                  <a:pt x="2076" y="535"/>
                  <a:pt x="2108" y="623"/>
                  <a:pt x="2116" y="718"/>
                </a:cubicBezTo>
                <a:cubicBezTo>
                  <a:pt x="2122" y="800"/>
                  <a:pt x="2108" y="880"/>
                  <a:pt x="2073" y="955"/>
                </a:cubicBezTo>
                <a:cubicBezTo>
                  <a:pt x="2032" y="1043"/>
                  <a:pt x="1970" y="1115"/>
                  <a:pt x="1898" y="1179"/>
                </a:cubicBezTo>
                <a:cubicBezTo>
                  <a:pt x="1825" y="1245"/>
                  <a:pt x="1743" y="1300"/>
                  <a:pt x="1659" y="1351"/>
                </a:cubicBezTo>
                <a:cubicBezTo>
                  <a:pt x="1547" y="1418"/>
                  <a:pt x="1431" y="1476"/>
                  <a:pt x="1314" y="1534"/>
                </a:cubicBezTo>
                <a:cubicBezTo>
                  <a:pt x="1209" y="1587"/>
                  <a:pt x="1102" y="1638"/>
                  <a:pt x="1001" y="1698"/>
                </a:cubicBezTo>
                <a:cubicBezTo>
                  <a:pt x="941" y="1733"/>
                  <a:pt x="883" y="1770"/>
                  <a:pt x="833" y="1819"/>
                </a:cubicBezTo>
                <a:cubicBezTo>
                  <a:pt x="800" y="1852"/>
                  <a:pt x="773" y="1888"/>
                  <a:pt x="761" y="1934"/>
                </a:cubicBezTo>
                <a:cubicBezTo>
                  <a:pt x="761" y="1937"/>
                  <a:pt x="755" y="1941"/>
                  <a:pt x="752" y="1942"/>
                </a:cubicBezTo>
                <a:cubicBezTo>
                  <a:pt x="696" y="1958"/>
                  <a:pt x="640" y="1967"/>
                  <a:pt x="582" y="1963"/>
                </a:cubicBezTo>
                <a:cubicBezTo>
                  <a:pt x="520" y="1958"/>
                  <a:pt x="463" y="1941"/>
                  <a:pt x="409" y="1910"/>
                </a:cubicBezTo>
                <a:cubicBezTo>
                  <a:pt x="342" y="1872"/>
                  <a:pt x="289" y="1818"/>
                  <a:pt x="243" y="1757"/>
                </a:cubicBezTo>
                <a:cubicBezTo>
                  <a:pt x="180" y="1671"/>
                  <a:pt x="134" y="1575"/>
                  <a:pt x="98" y="1476"/>
                </a:cubicBezTo>
                <a:cubicBezTo>
                  <a:pt x="60" y="1373"/>
                  <a:pt x="33" y="1268"/>
                  <a:pt x="13" y="1161"/>
                </a:cubicBezTo>
                <a:cubicBezTo>
                  <a:pt x="8" y="1128"/>
                  <a:pt x="1" y="1096"/>
                  <a:pt x="1" y="1063"/>
                </a:cubicBezTo>
                <a:cubicBezTo>
                  <a:pt x="0" y="714"/>
                  <a:pt x="1" y="365"/>
                  <a:pt x="1" y="16"/>
                </a:cubicBezTo>
                <a:cubicBezTo>
                  <a:pt x="1" y="11"/>
                  <a:pt x="1" y="6"/>
                  <a:pt x="1"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de-DE"/>
          </a:p>
        </p:txBody>
      </p:sp>
      <p:sp>
        <p:nvSpPr>
          <p:cNvPr id="19" name="Text Placeholder 7">
            <a:extLst>
              <a:ext uri="{FF2B5EF4-FFF2-40B4-BE49-F238E27FC236}">
                <a16:creationId xmlns:a16="http://schemas.microsoft.com/office/drawing/2014/main" id="{F44B07A7-FBF2-491D-B0F6-7A5448F53F32}"/>
              </a:ext>
            </a:extLst>
          </p:cNvPr>
          <p:cNvSpPr>
            <a:spLocks noGrp="1"/>
          </p:cNvSpPr>
          <p:nvPr>
            <p:ph type="body" sz="quarter" idx="35" hasCustomPrompt="1"/>
          </p:nvPr>
        </p:nvSpPr>
        <p:spPr>
          <a:xfrm>
            <a:off x="407988" y="2439343"/>
            <a:ext cx="4940178" cy="1008112"/>
          </a:xfrm>
          <a:prstGeom prst="rect">
            <a:avLst/>
          </a:prstGeom>
        </p:spPr>
        <p:txBody>
          <a:bodyPr anchor="t">
            <a:noAutofit/>
          </a:bodyPr>
          <a:lstStyle>
            <a:lvl1pPr algn="l">
              <a:lnSpc>
                <a:spcPts val="1800"/>
              </a:lnSpc>
              <a:spcAft>
                <a:spcPts val="600"/>
              </a:spcAft>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0" name="Text Placeholder 7">
            <a:extLst>
              <a:ext uri="{FF2B5EF4-FFF2-40B4-BE49-F238E27FC236}">
                <a16:creationId xmlns:a16="http://schemas.microsoft.com/office/drawing/2014/main" id="{6956FD36-565A-4468-BCC4-CB7785266950}"/>
              </a:ext>
            </a:extLst>
          </p:cNvPr>
          <p:cNvSpPr>
            <a:spLocks noGrp="1"/>
          </p:cNvSpPr>
          <p:nvPr>
            <p:ph type="body" sz="quarter" idx="36" hasCustomPrompt="1"/>
          </p:nvPr>
        </p:nvSpPr>
        <p:spPr>
          <a:xfrm>
            <a:off x="7896200" y="140492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1" name="Text Placeholder 7">
            <a:extLst>
              <a:ext uri="{FF2B5EF4-FFF2-40B4-BE49-F238E27FC236}">
                <a16:creationId xmlns:a16="http://schemas.microsoft.com/office/drawing/2014/main" id="{16278310-82AA-4E47-A510-E54DC245FB2B}"/>
              </a:ext>
            </a:extLst>
          </p:cNvPr>
          <p:cNvSpPr>
            <a:spLocks noGrp="1"/>
          </p:cNvSpPr>
          <p:nvPr>
            <p:ph type="body" sz="quarter" idx="37" hasCustomPrompt="1"/>
          </p:nvPr>
        </p:nvSpPr>
        <p:spPr>
          <a:xfrm>
            <a:off x="7896200" y="5918247"/>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2" name="Text Placeholder 7">
            <a:extLst>
              <a:ext uri="{FF2B5EF4-FFF2-40B4-BE49-F238E27FC236}">
                <a16:creationId xmlns:a16="http://schemas.microsoft.com/office/drawing/2014/main" id="{ABF327CC-2917-45F5-82B2-75A9F742E63A}"/>
              </a:ext>
            </a:extLst>
          </p:cNvPr>
          <p:cNvSpPr>
            <a:spLocks noGrp="1"/>
          </p:cNvSpPr>
          <p:nvPr>
            <p:ph type="body" sz="quarter" idx="38" hasCustomPrompt="1"/>
          </p:nvPr>
        </p:nvSpPr>
        <p:spPr>
          <a:xfrm>
            <a:off x="7896200" y="501558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3" name="Text Placeholder 7">
            <a:extLst>
              <a:ext uri="{FF2B5EF4-FFF2-40B4-BE49-F238E27FC236}">
                <a16:creationId xmlns:a16="http://schemas.microsoft.com/office/drawing/2014/main" id="{169195DA-4761-45A5-B68F-E20845F04F0C}"/>
              </a:ext>
            </a:extLst>
          </p:cNvPr>
          <p:cNvSpPr>
            <a:spLocks noGrp="1"/>
          </p:cNvSpPr>
          <p:nvPr>
            <p:ph type="body" sz="quarter" idx="39" hasCustomPrompt="1"/>
          </p:nvPr>
        </p:nvSpPr>
        <p:spPr>
          <a:xfrm>
            <a:off x="7896200" y="4112916"/>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4" name="Text Placeholder 7">
            <a:extLst>
              <a:ext uri="{FF2B5EF4-FFF2-40B4-BE49-F238E27FC236}">
                <a16:creationId xmlns:a16="http://schemas.microsoft.com/office/drawing/2014/main" id="{343313FC-7C2A-4C39-A322-E5328A14AED9}"/>
              </a:ext>
            </a:extLst>
          </p:cNvPr>
          <p:cNvSpPr>
            <a:spLocks noGrp="1"/>
          </p:cNvSpPr>
          <p:nvPr>
            <p:ph type="body" sz="quarter" idx="40" hasCustomPrompt="1"/>
          </p:nvPr>
        </p:nvSpPr>
        <p:spPr>
          <a:xfrm>
            <a:off x="7896200" y="321025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5" name="Text Placeholder 7">
            <a:extLst>
              <a:ext uri="{FF2B5EF4-FFF2-40B4-BE49-F238E27FC236}">
                <a16:creationId xmlns:a16="http://schemas.microsoft.com/office/drawing/2014/main" id="{C9E896F1-84B5-4E7A-BD88-FFAFED8559EB}"/>
              </a:ext>
            </a:extLst>
          </p:cNvPr>
          <p:cNvSpPr>
            <a:spLocks noGrp="1"/>
          </p:cNvSpPr>
          <p:nvPr>
            <p:ph type="body" sz="quarter" idx="41" hasCustomPrompt="1"/>
          </p:nvPr>
        </p:nvSpPr>
        <p:spPr>
          <a:xfrm>
            <a:off x="7896200" y="2307586"/>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1447298"/>
            <a:ext cx="5471988"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
        <p:nvSpPr>
          <p:cNvPr id="12" name="Footer Placeholder 11"/>
          <p:cNvSpPr>
            <a:spLocks noGrp="1"/>
          </p:cNvSpPr>
          <p:nvPr>
            <p:ph type="ftr" sz="quarter" idx="43"/>
          </p:nvPr>
        </p:nvSpPr>
        <p:spPr/>
        <p:txBody>
          <a:bodyPr/>
          <a:lstStyle/>
          <a:p>
            <a:r>
              <a:rPr lang="en-US"/>
              <a:t>© 2018 Capgemini. All rights reserved.</a:t>
            </a:r>
            <a:endParaRPr lang="en-US" dirty="0"/>
          </a:p>
        </p:txBody>
      </p:sp>
      <p:sp>
        <p:nvSpPr>
          <p:cNvPr id="13" name="Slide Number Placeholder 12"/>
          <p:cNvSpPr>
            <a:spLocks noGrp="1"/>
          </p:cNvSpPr>
          <p:nvPr>
            <p:ph type="sldNum" sz="quarter" idx="44"/>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606356751"/>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with Shapes - Layout5">
    <p:bg>
      <p:bgRef idx="1001">
        <a:schemeClr val="bg1"/>
      </p:bgRef>
    </p:bg>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userDrawn="1">
            <p:custDataLst>
              <p:tags r:id="rId2"/>
            </p:custDataLst>
            <p:extLst>
              <p:ext uri="{D42A27DB-BD31-4B8C-83A1-F6EECF244321}">
                <p14:modId xmlns:p14="http://schemas.microsoft.com/office/powerpoint/2010/main" val="145813984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44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C50C01FB-E2BF-4470-A153-6F7BF3CCF3F9}"/>
              </a:ext>
            </a:extLst>
          </p:cNvPr>
          <p:cNvSpPr/>
          <p:nvPr userDrawn="1"/>
        </p:nvSpPr>
        <p:spPr>
          <a:xfrm>
            <a:off x="0" y="4437112"/>
            <a:ext cx="12192000" cy="2420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Freeform 5"/>
          <p:cNvSpPr>
            <a:spLocks/>
          </p:cNvSpPr>
          <p:nvPr userDrawn="1"/>
        </p:nvSpPr>
        <p:spPr bwMode="auto">
          <a:xfrm>
            <a:off x="10543422" y="1"/>
            <a:ext cx="1648578" cy="5085230"/>
          </a:xfrm>
          <a:custGeom>
            <a:avLst/>
            <a:gdLst>
              <a:gd name="T0" fmla="*/ 91 w 548"/>
              <a:gd name="T1" fmla="*/ 0 h 1694"/>
              <a:gd name="T2" fmla="*/ 548 w 548"/>
              <a:gd name="T3" fmla="*/ 0 h 1694"/>
              <a:gd name="T4" fmla="*/ 548 w 548"/>
              <a:gd name="T5" fmla="*/ 1694 h 1694"/>
              <a:gd name="T6" fmla="*/ 489 w 548"/>
              <a:gd name="T7" fmla="*/ 1661 h 1694"/>
              <a:gd name="T8" fmla="*/ 233 w 548"/>
              <a:gd name="T9" fmla="*/ 1367 h 1694"/>
              <a:gd name="T10" fmla="*/ 129 w 548"/>
              <a:gd name="T11" fmla="*/ 1033 h 1694"/>
              <a:gd name="T12" fmla="*/ 83 w 548"/>
              <a:gd name="T13" fmla="*/ 629 h 1694"/>
              <a:gd name="T14" fmla="*/ 54 w 548"/>
              <a:gd name="T15" fmla="*/ 304 h 1694"/>
              <a:gd name="T16" fmla="*/ 2 w 548"/>
              <a:gd name="T17" fmla="*/ 84 h 1694"/>
              <a:gd name="T18" fmla="*/ 6 w 548"/>
              <a:gd name="T19" fmla="*/ 73 h 1694"/>
              <a:gd name="T20" fmla="*/ 83 w 548"/>
              <a:gd name="T21" fmla="*/ 8 h 1694"/>
              <a:gd name="T22" fmla="*/ 91 w 548"/>
              <a:gd name="T23" fmla="*/ 0 h 1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8" h="1694">
                <a:moveTo>
                  <a:pt x="91" y="0"/>
                </a:moveTo>
                <a:cubicBezTo>
                  <a:pt x="243" y="0"/>
                  <a:pt x="395" y="0"/>
                  <a:pt x="548" y="0"/>
                </a:cubicBezTo>
                <a:cubicBezTo>
                  <a:pt x="548" y="564"/>
                  <a:pt x="548" y="1129"/>
                  <a:pt x="548" y="1694"/>
                </a:cubicBezTo>
                <a:cubicBezTo>
                  <a:pt x="528" y="1683"/>
                  <a:pt x="508" y="1673"/>
                  <a:pt x="489" y="1661"/>
                </a:cubicBezTo>
                <a:cubicBezTo>
                  <a:pt x="375" y="1588"/>
                  <a:pt x="292" y="1488"/>
                  <a:pt x="233" y="1367"/>
                </a:cubicBezTo>
                <a:cubicBezTo>
                  <a:pt x="181" y="1261"/>
                  <a:pt x="151" y="1149"/>
                  <a:pt x="129" y="1033"/>
                </a:cubicBezTo>
                <a:cubicBezTo>
                  <a:pt x="105" y="900"/>
                  <a:pt x="94" y="765"/>
                  <a:pt x="83" y="629"/>
                </a:cubicBezTo>
                <a:cubicBezTo>
                  <a:pt x="75" y="521"/>
                  <a:pt x="66" y="413"/>
                  <a:pt x="54" y="304"/>
                </a:cubicBezTo>
                <a:cubicBezTo>
                  <a:pt x="46" y="229"/>
                  <a:pt x="31" y="155"/>
                  <a:pt x="2" y="84"/>
                </a:cubicBezTo>
                <a:cubicBezTo>
                  <a:pt x="0" y="78"/>
                  <a:pt x="2" y="76"/>
                  <a:pt x="6" y="73"/>
                </a:cubicBezTo>
                <a:cubicBezTo>
                  <a:pt x="32" y="51"/>
                  <a:pt x="58" y="30"/>
                  <a:pt x="83" y="8"/>
                </a:cubicBezTo>
                <a:cubicBezTo>
                  <a:pt x="86" y="6"/>
                  <a:pt x="88" y="3"/>
                  <a:pt x="91"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de-DE"/>
          </a:p>
        </p:txBody>
      </p:sp>
      <p:pic>
        <p:nvPicPr>
          <p:cNvPr id="23"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81836" t="-4713" b="16530"/>
          <a:stretch/>
        </p:blipFill>
        <p:spPr>
          <a:xfrm>
            <a:off x="11547793" y="188640"/>
            <a:ext cx="424356" cy="459624"/>
          </a:xfrm>
          <a:prstGeom prst="rect">
            <a:avLst/>
          </a:prstGeom>
        </p:spPr>
      </p:pic>
      <p:sp>
        <p:nvSpPr>
          <p:cNvPr id="11" name="Title 10"/>
          <p:cNvSpPr>
            <a:spLocks noGrp="1"/>
          </p:cNvSpPr>
          <p:nvPr>
            <p:ph type="title"/>
          </p:nvPr>
        </p:nvSpPr>
        <p:spPr/>
        <p:txBody>
          <a:bodyPr/>
          <a:lstStyle/>
          <a:p>
            <a:r>
              <a:rPr lang="en-US"/>
              <a:t>Click to edit Master title style</a:t>
            </a:r>
            <a:endParaRPr lang="de-DE"/>
          </a:p>
        </p:txBody>
      </p:sp>
      <p:sp>
        <p:nvSpPr>
          <p:cNvPr id="13" name="Footer Placeholder 12"/>
          <p:cNvSpPr>
            <a:spLocks noGrp="1"/>
          </p:cNvSpPr>
          <p:nvPr>
            <p:ph type="ftr" sz="quarter" idx="11"/>
          </p:nvPr>
        </p:nvSpPr>
        <p:spPr/>
        <p:txBody>
          <a:bodyPr/>
          <a:lstStyle/>
          <a:p>
            <a:r>
              <a:rPr lang="en-US"/>
              <a:t>© 2018 Capgemini. All rights reserved.</a:t>
            </a:r>
            <a:endParaRPr lang="en-US" dirty="0"/>
          </a:p>
        </p:txBody>
      </p:sp>
      <p:sp>
        <p:nvSpPr>
          <p:cNvPr id="16" name="Slide Number Placeholder 15"/>
          <p:cNvSpPr>
            <a:spLocks noGrp="1"/>
          </p:cNvSpPr>
          <p:nvPr>
            <p:ph type="sldNum" sz="quarter" idx="12"/>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2745450993"/>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Image and Text1 (fixe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0D0D1E5A-3176-4CB4-975A-4DC18D29026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23077" b="19676"/>
          <a:stretch/>
        </p:blipFill>
        <p:spPr>
          <a:xfrm rot="16200000">
            <a:off x="5413032" y="79029"/>
            <a:ext cx="6857997" cy="6699938"/>
          </a:xfrm>
          <a:prstGeom prst="rect">
            <a:avLst/>
          </a:prstGeom>
        </p:spPr>
      </p:pic>
      <p:sp>
        <p:nvSpPr>
          <p:cNvPr id="11" name="Title Placeholder 1">
            <a:extLst>
              <a:ext uri="{FF2B5EF4-FFF2-40B4-BE49-F238E27FC236}">
                <a16:creationId xmlns:a16="http://schemas.microsoft.com/office/drawing/2014/main" id="{AC165F49-BCC1-4C3B-91C3-5D1BB415ABF1}"/>
              </a:ext>
            </a:extLst>
          </p:cNvPr>
          <p:cNvSpPr>
            <a:spLocks noGrp="1"/>
          </p:cNvSpPr>
          <p:nvPr>
            <p:ph type="title" hasCustomPrompt="1"/>
          </p:nvPr>
        </p:nvSpPr>
        <p:spPr>
          <a:xfrm>
            <a:off x="6688365" y="4308293"/>
            <a:ext cx="3484336" cy="1721321"/>
          </a:xfrm>
          <a:prstGeom prst="rect">
            <a:avLst/>
          </a:prstGeom>
        </p:spPr>
        <p:txBody>
          <a:bodyPr vert="horz" lIns="0" tIns="0" rIns="0" bIns="45720" rtlCol="0" anchor="b">
            <a:noAutofit/>
          </a:bodyPr>
          <a:lstStyle>
            <a:lvl1pPr>
              <a:lnSpc>
                <a:spcPts val="3000"/>
              </a:lnSpc>
              <a:defRPr sz="2600">
                <a:solidFill>
                  <a:srgbClr val="2C004B"/>
                </a:solidFill>
              </a:defRPr>
            </a:lvl1pPr>
          </a:lstStyle>
          <a:p>
            <a:r>
              <a:rPr lang="en-US" dirty="0"/>
              <a:t>Click to add title</a:t>
            </a:r>
            <a:endParaRPr lang="pt-PT" dirty="0"/>
          </a:p>
        </p:txBody>
      </p:sp>
      <p:sp>
        <p:nvSpPr>
          <p:cNvPr id="12"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407988" y="5085184"/>
            <a:ext cx="4123375" cy="944430"/>
          </a:xfrm>
          <a:prstGeom prst="rect">
            <a:avLst/>
          </a:prstGeom>
        </p:spPr>
        <p:txBody>
          <a:bodyPr anchor="b">
            <a:noAutofit/>
          </a:bodyPr>
          <a:lstStyle>
            <a:lvl1pPr>
              <a:lnSpc>
                <a:spcPts val="2200"/>
              </a:lnSpc>
              <a:spcAft>
                <a:spcPts val="0"/>
              </a:spcAft>
              <a:defRPr sz="18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pic>
        <p:nvPicPr>
          <p:cNvPr id="6"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81836" t="-4713" b="16530"/>
          <a:stretch/>
        </p:blipFill>
        <p:spPr>
          <a:xfrm>
            <a:off x="11547793" y="188640"/>
            <a:ext cx="424356" cy="459624"/>
          </a:xfrm>
          <a:prstGeom prst="rect">
            <a:avLst/>
          </a:prstGeom>
        </p:spPr>
      </p:pic>
      <p:cxnSp>
        <p:nvCxnSpPr>
          <p:cNvPr id="15"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9" name="Footer Placeholder 8"/>
          <p:cNvSpPr>
            <a:spLocks noGrp="1"/>
          </p:cNvSpPr>
          <p:nvPr>
            <p:ph type="ftr" sz="quarter" idx="34"/>
          </p:nvPr>
        </p:nvSpPr>
        <p:spPr/>
        <p:txBody>
          <a:bodyPr/>
          <a:lstStyle>
            <a:lvl1pPr>
              <a:defRPr>
                <a:solidFill>
                  <a:schemeClr val="bg1"/>
                </a:solidFill>
              </a:defRPr>
            </a:lvl1pPr>
          </a:lstStyle>
          <a:p>
            <a:r>
              <a:rPr lang="en-US"/>
              <a:t>© 2018 Capgemini. All rights reserved.</a:t>
            </a:r>
            <a:endParaRPr lang="en-US" dirty="0"/>
          </a:p>
        </p:txBody>
      </p:sp>
      <p:sp>
        <p:nvSpPr>
          <p:cNvPr id="10" name="Slide Number Placeholder 9"/>
          <p:cNvSpPr>
            <a:spLocks noGrp="1"/>
          </p:cNvSpPr>
          <p:nvPr>
            <p:ph type="sldNum" sz="quarter" idx="35"/>
          </p:nvPr>
        </p:nvSpPr>
        <p:spPr/>
        <p:txBody>
          <a:bodyPr/>
          <a:lstStyle>
            <a:lvl1pPr>
              <a:defRPr>
                <a:solidFill>
                  <a:schemeClr val="bg1"/>
                </a:solidFill>
              </a:defRPr>
            </a:lvl1p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34490796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age and Text_2">
    <p:spTree>
      <p:nvGrpSpPr>
        <p:cNvPr id="1" name=""/>
        <p:cNvGrpSpPr/>
        <p:nvPr/>
      </p:nvGrpSpPr>
      <p:grpSpPr>
        <a:xfrm>
          <a:off x="0" y="0"/>
          <a:ext cx="0" cy="0"/>
          <a:chOff x="0" y="0"/>
          <a:chExt cx="0" cy="0"/>
        </a:xfrm>
      </p:grpSpPr>
      <p:graphicFrame>
        <p:nvGraphicFramePr>
          <p:cNvPr id="13" name="Object 12" hidden="1"/>
          <p:cNvGraphicFramePr>
            <a:graphicFrameLocks noChangeAspect="1"/>
          </p:cNvGraphicFramePr>
          <p:nvPr userDrawn="1">
            <p:custDataLst>
              <p:tags r:id="rId2"/>
            </p:custDataLst>
            <p:extLst>
              <p:ext uri="{D42A27DB-BD31-4B8C-83A1-F6EECF244321}">
                <p14:modId xmlns:p14="http://schemas.microsoft.com/office/powerpoint/2010/main" val="185114426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9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9" name="Freeform 5"/>
          <p:cNvSpPr>
            <a:spLocks/>
          </p:cNvSpPr>
          <p:nvPr userDrawn="1"/>
        </p:nvSpPr>
        <p:spPr bwMode="auto">
          <a:xfrm>
            <a:off x="0" y="0"/>
            <a:ext cx="5452303" cy="6384585"/>
          </a:xfrm>
          <a:custGeom>
            <a:avLst/>
            <a:gdLst>
              <a:gd name="T0" fmla="*/ 0 w 1745"/>
              <a:gd name="T1" fmla="*/ 1807 h 2044"/>
              <a:gd name="T2" fmla="*/ 0 w 1745"/>
              <a:gd name="T3" fmla="*/ 0 h 2044"/>
              <a:gd name="T4" fmla="*/ 1742 w 1745"/>
              <a:gd name="T5" fmla="*/ 0 h 2044"/>
              <a:gd name="T6" fmla="*/ 1742 w 1745"/>
              <a:gd name="T7" fmla="*/ 10 h 2044"/>
              <a:gd name="T8" fmla="*/ 1735 w 1745"/>
              <a:gd name="T9" fmla="*/ 160 h 2044"/>
              <a:gd name="T10" fmla="*/ 1654 w 1745"/>
              <a:gd name="T11" fmla="*/ 439 h 2044"/>
              <a:gd name="T12" fmla="*/ 1452 w 1745"/>
              <a:gd name="T13" fmla="*/ 821 h 2044"/>
              <a:gd name="T14" fmla="*/ 1197 w 1745"/>
              <a:gd name="T15" fmla="*/ 1214 h 2044"/>
              <a:gd name="T16" fmla="*/ 1019 w 1745"/>
              <a:gd name="T17" fmla="*/ 1509 h 2044"/>
              <a:gd name="T18" fmla="*/ 946 w 1745"/>
              <a:gd name="T19" fmla="*/ 1692 h 2044"/>
              <a:gd name="T20" fmla="*/ 945 w 1745"/>
              <a:gd name="T21" fmla="*/ 1848 h 2044"/>
              <a:gd name="T22" fmla="*/ 941 w 1745"/>
              <a:gd name="T23" fmla="*/ 1857 h 2044"/>
              <a:gd name="T24" fmla="*/ 873 w 1745"/>
              <a:gd name="T25" fmla="*/ 1920 h 2044"/>
              <a:gd name="T26" fmla="*/ 522 w 1745"/>
              <a:gd name="T27" fmla="*/ 2037 h 2044"/>
              <a:gd name="T28" fmla="*/ 267 w 1745"/>
              <a:gd name="T29" fmla="*/ 1971 h 2044"/>
              <a:gd name="T30" fmla="*/ 12 w 1745"/>
              <a:gd name="T31" fmla="*/ 1814 h 2044"/>
              <a:gd name="T32" fmla="*/ 0 w 1745"/>
              <a:gd name="T33" fmla="*/ 1807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45" h="2044">
                <a:moveTo>
                  <a:pt x="0" y="1807"/>
                </a:moveTo>
                <a:cubicBezTo>
                  <a:pt x="0" y="1205"/>
                  <a:pt x="0" y="602"/>
                  <a:pt x="0" y="0"/>
                </a:cubicBezTo>
                <a:cubicBezTo>
                  <a:pt x="580" y="0"/>
                  <a:pt x="1161" y="0"/>
                  <a:pt x="1742" y="0"/>
                </a:cubicBezTo>
                <a:cubicBezTo>
                  <a:pt x="1742" y="3"/>
                  <a:pt x="1741" y="7"/>
                  <a:pt x="1742" y="10"/>
                </a:cubicBezTo>
                <a:cubicBezTo>
                  <a:pt x="1745" y="60"/>
                  <a:pt x="1742" y="110"/>
                  <a:pt x="1735" y="160"/>
                </a:cubicBezTo>
                <a:cubicBezTo>
                  <a:pt x="1721" y="257"/>
                  <a:pt x="1691" y="349"/>
                  <a:pt x="1654" y="439"/>
                </a:cubicBezTo>
                <a:cubicBezTo>
                  <a:pt x="1599" y="573"/>
                  <a:pt x="1529" y="699"/>
                  <a:pt x="1452" y="821"/>
                </a:cubicBezTo>
                <a:cubicBezTo>
                  <a:pt x="1369" y="953"/>
                  <a:pt x="1282" y="1083"/>
                  <a:pt x="1197" y="1214"/>
                </a:cubicBezTo>
                <a:cubicBezTo>
                  <a:pt x="1134" y="1311"/>
                  <a:pt x="1072" y="1407"/>
                  <a:pt x="1019" y="1509"/>
                </a:cubicBezTo>
                <a:cubicBezTo>
                  <a:pt x="989" y="1568"/>
                  <a:pt x="962" y="1628"/>
                  <a:pt x="946" y="1692"/>
                </a:cubicBezTo>
                <a:cubicBezTo>
                  <a:pt x="933" y="1744"/>
                  <a:pt x="929" y="1796"/>
                  <a:pt x="945" y="1848"/>
                </a:cubicBezTo>
                <a:cubicBezTo>
                  <a:pt x="945" y="1850"/>
                  <a:pt x="943" y="1855"/>
                  <a:pt x="941" y="1857"/>
                </a:cubicBezTo>
                <a:cubicBezTo>
                  <a:pt x="919" y="1878"/>
                  <a:pt x="897" y="1901"/>
                  <a:pt x="873" y="1920"/>
                </a:cubicBezTo>
                <a:cubicBezTo>
                  <a:pt x="771" y="2003"/>
                  <a:pt x="654" y="2044"/>
                  <a:pt x="522" y="2037"/>
                </a:cubicBezTo>
                <a:cubicBezTo>
                  <a:pt x="432" y="2032"/>
                  <a:pt x="348" y="2007"/>
                  <a:pt x="267" y="1971"/>
                </a:cubicBezTo>
                <a:cubicBezTo>
                  <a:pt x="175" y="1929"/>
                  <a:pt x="92" y="1875"/>
                  <a:pt x="12" y="1814"/>
                </a:cubicBezTo>
                <a:cubicBezTo>
                  <a:pt x="8" y="1811"/>
                  <a:pt x="4" y="1809"/>
                  <a:pt x="0" y="1807"/>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de-DE"/>
          </a:p>
        </p:txBody>
      </p:sp>
      <p:sp>
        <p:nvSpPr>
          <p:cNvPr id="15" name="Picture Placeholder 14">
            <a:extLst>
              <a:ext uri="{FF2B5EF4-FFF2-40B4-BE49-F238E27FC236}">
                <a16:creationId xmlns:a16="http://schemas.microsoft.com/office/drawing/2014/main" id="{218E0C47-FBAF-440E-A6A0-9D14AE6071F8}"/>
              </a:ext>
            </a:extLst>
          </p:cNvPr>
          <p:cNvSpPr>
            <a:spLocks noGrp="1"/>
          </p:cNvSpPr>
          <p:nvPr>
            <p:ph type="pic" sz="quarter" idx="10"/>
          </p:nvPr>
        </p:nvSpPr>
        <p:spPr>
          <a:xfrm>
            <a:off x="0" y="-1"/>
            <a:ext cx="12191999" cy="6857998"/>
          </a:xfrm>
          <a:custGeom>
            <a:avLst/>
            <a:gdLst>
              <a:gd name="connsiteX0" fmla="*/ 0 w 12191999"/>
              <a:gd name="connsiteY0" fmla="*/ 0 h 6857998"/>
              <a:gd name="connsiteX1" fmla="*/ 12191999 w 12191999"/>
              <a:gd name="connsiteY1" fmla="*/ 0 h 6857998"/>
              <a:gd name="connsiteX2" fmla="*/ 12191999 w 12191999"/>
              <a:gd name="connsiteY2" fmla="*/ 6857998 h 6857998"/>
              <a:gd name="connsiteX3" fmla="*/ 0 w 12191999"/>
              <a:gd name="connsiteY3" fmla="*/ 6857998 h 6857998"/>
              <a:gd name="connsiteX4" fmla="*/ 0 w 12191999"/>
              <a:gd name="connsiteY4" fmla="*/ 5644299 h 6857998"/>
              <a:gd name="connsiteX5" fmla="*/ 37495 w 12191999"/>
              <a:gd name="connsiteY5" fmla="*/ 5666164 h 6857998"/>
              <a:gd name="connsiteX6" fmla="*/ 834250 w 12191999"/>
              <a:gd name="connsiteY6" fmla="*/ 6156565 h 6857998"/>
              <a:gd name="connsiteX7" fmla="*/ 1631004 w 12191999"/>
              <a:gd name="connsiteY7" fmla="*/ 6362721 h 6857998"/>
              <a:gd name="connsiteX8" fmla="*/ 2727714 w 12191999"/>
              <a:gd name="connsiteY8" fmla="*/ 5997263 h 6857998"/>
              <a:gd name="connsiteX9" fmla="*/ 2940182 w 12191999"/>
              <a:gd name="connsiteY9" fmla="*/ 5800478 h 6857998"/>
              <a:gd name="connsiteX10" fmla="*/ 2952680 w 12191999"/>
              <a:gd name="connsiteY10" fmla="*/ 5772366 h 6857998"/>
              <a:gd name="connsiteX11" fmla="*/ 2955805 w 12191999"/>
              <a:gd name="connsiteY11" fmla="*/ 5285088 h 6857998"/>
              <a:gd name="connsiteX12" fmla="*/ 3183895 w 12191999"/>
              <a:gd name="connsiteY12" fmla="*/ 4713474 h 6857998"/>
              <a:gd name="connsiteX13" fmla="*/ 3740061 w 12191999"/>
              <a:gd name="connsiteY13" fmla="*/ 3792020 h 6857998"/>
              <a:gd name="connsiteX14" fmla="*/ 4536816 w 12191999"/>
              <a:gd name="connsiteY14" fmla="*/ 2564455 h 6857998"/>
              <a:gd name="connsiteX15" fmla="*/ 5167971 w 12191999"/>
              <a:gd name="connsiteY15" fmla="*/ 1371250 h 6857998"/>
              <a:gd name="connsiteX16" fmla="*/ 5421058 w 12191999"/>
              <a:gd name="connsiteY16" fmla="*/ 499773 h 6857998"/>
              <a:gd name="connsiteX17" fmla="*/ 5442930 w 12191999"/>
              <a:gd name="connsiteY17" fmla="*/ 31237 h 6857998"/>
              <a:gd name="connsiteX18" fmla="*/ 5442930 w 12191999"/>
              <a:gd name="connsiteY18" fmla="*/ 1 h 6857998"/>
              <a:gd name="connsiteX19" fmla="*/ 0 w 12191999"/>
              <a:gd name="connsiteY19" fmla="*/ 1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1999" h="6857998">
                <a:moveTo>
                  <a:pt x="0" y="0"/>
                </a:moveTo>
                <a:lnTo>
                  <a:pt x="12191999" y="0"/>
                </a:lnTo>
                <a:lnTo>
                  <a:pt x="12191999" y="6857998"/>
                </a:lnTo>
                <a:lnTo>
                  <a:pt x="0" y="6857998"/>
                </a:lnTo>
                <a:lnTo>
                  <a:pt x="0" y="5644299"/>
                </a:lnTo>
                <a:cubicBezTo>
                  <a:pt x="12498" y="5650546"/>
                  <a:pt x="24996" y="5656794"/>
                  <a:pt x="37495" y="5666164"/>
                </a:cubicBezTo>
                <a:cubicBezTo>
                  <a:pt x="287457" y="5856702"/>
                  <a:pt x="546793" y="6025375"/>
                  <a:pt x="834250" y="6156565"/>
                </a:cubicBezTo>
                <a:cubicBezTo>
                  <a:pt x="1087336" y="6269014"/>
                  <a:pt x="1349797" y="6347103"/>
                  <a:pt x="1631004" y="6362721"/>
                </a:cubicBezTo>
                <a:cubicBezTo>
                  <a:pt x="2043442" y="6384586"/>
                  <a:pt x="2409012" y="6256520"/>
                  <a:pt x="2727714" y="5997263"/>
                </a:cubicBezTo>
                <a:cubicBezTo>
                  <a:pt x="2802703" y="5937915"/>
                  <a:pt x="2871442" y="5866073"/>
                  <a:pt x="2940182" y="5800478"/>
                </a:cubicBezTo>
                <a:cubicBezTo>
                  <a:pt x="2946431" y="5794231"/>
                  <a:pt x="2952680" y="5778613"/>
                  <a:pt x="2952680" y="5772366"/>
                </a:cubicBezTo>
                <a:cubicBezTo>
                  <a:pt x="2902688" y="5609940"/>
                  <a:pt x="2915186" y="5447514"/>
                  <a:pt x="2955805" y="5285088"/>
                </a:cubicBezTo>
                <a:cubicBezTo>
                  <a:pt x="3005797" y="5085180"/>
                  <a:pt x="3090159" y="4897765"/>
                  <a:pt x="3183895" y="4713474"/>
                </a:cubicBezTo>
                <a:cubicBezTo>
                  <a:pt x="3349495" y="4394870"/>
                  <a:pt x="3543216" y="4095006"/>
                  <a:pt x="3740061" y="3792020"/>
                </a:cubicBezTo>
                <a:cubicBezTo>
                  <a:pt x="4005646" y="3382832"/>
                  <a:pt x="4277480" y="2976767"/>
                  <a:pt x="4536816" y="2564455"/>
                </a:cubicBezTo>
                <a:cubicBezTo>
                  <a:pt x="4777405" y="2183379"/>
                  <a:pt x="4996122" y="1789809"/>
                  <a:pt x="5167971" y="1371250"/>
                </a:cubicBezTo>
                <a:cubicBezTo>
                  <a:pt x="5283579" y="1090128"/>
                  <a:pt x="5377315" y="802760"/>
                  <a:pt x="5421058" y="499773"/>
                </a:cubicBezTo>
                <a:cubicBezTo>
                  <a:pt x="5442930" y="343594"/>
                  <a:pt x="5452303" y="187416"/>
                  <a:pt x="5442930" y="31237"/>
                </a:cubicBezTo>
                <a:cubicBezTo>
                  <a:pt x="5439805" y="21866"/>
                  <a:pt x="5442930" y="9372"/>
                  <a:pt x="5442930" y="1"/>
                </a:cubicBezTo>
                <a:cubicBezTo>
                  <a:pt x="3627578" y="1"/>
                  <a:pt x="1812227" y="1"/>
                  <a:pt x="0" y="1"/>
                </a:cubicBezTo>
                <a:close/>
              </a:path>
            </a:pathLst>
          </a:custGeom>
          <a:noFill/>
        </p:spPr>
        <p:txBody>
          <a:bodyPr wrap="square" anchor="ctr">
            <a:noAutofit/>
          </a:bodyPr>
          <a:lstStyle>
            <a:lvl1pPr algn="ctr">
              <a:defRPr/>
            </a:lvl1pPr>
          </a:lstStyle>
          <a:p>
            <a:r>
              <a:rPr lang="en-US"/>
              <a:t>Click icon to add picture</a:t>
            </a:r>
            <a:endParaRPr lang="pt-PT" dirty="0"/>
          </a:p>
        </p:txBody>
      </p:sp>
      <p:sp>
        <p:nvSpPr>
          <p:cNvPr id="11" name="Title Placeholder 1">
            <a:extLst>
              <a:ext uri="{FF2B5EF4-FFF2-40B4-BE49-F238E27FC236}">
                <a16:creationId xmlns:a16="http://schemas.microsoft.com/office/drawing/2014/main" id="{AC165F49-BCC1-4C3B-91C3-5D1BB415ABF1}"/>
              </a:ext>
            </a:extLst>
          </p:cNvPr>
          <p:cNvSpPr>
            <a:spLocks noGrp="1"/>
          </p:cNvSpPr>
          <p:nvPr>
            <p:ph type="title" hasCustomPrompt="1"/>
          </p:nvPr>
        </p:nvSpPr>
        <p:spPr>
          <a:xfrm>
            <a:off x="407988" y="649981"/>
            <a:ext cx="4319860" cy="1194843"/>
          </a:xfrm>
          <a:prstGeom prst="rect">
            <a:avLst/>
          </a:prstGeom>
        </p:spPr>
        <p:txBody>
          <a:bodyPr vert="horz" lIns="0" tIns="0" rIns="0" bIns="0" rtlCol="0" anchor="b">
            <a:normAutofit/>
          </a:bodyPr>
          <a:lstStyle>
            <a:lvl1pPr>
              <a:lnSpc>
                <a:spcPts val="3000"/>
              </a:lnSpc>
              <a:defRPr sz="2600">
                <a:solidFill>
                  <a:srgbClr val="12ABDB"/>
                </a:solidFill>
              </a:defRPr>
            </a:lvl1pPr>
          </a:lstStyle>
          <a:p>
            <a:r>
              <a:rPr lang="en-US" dirty="0"/>
              <a:t>Click to insert title</a:t>
            </a:r>
            <a:endParaRPr lang="pt-PT" dirty="0"/>
          </a:p>
        </p:txBody>
      </p:sp>
      <p:sp>
        <p:nvSpPr>
          <p:cNvPr id="12"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407988" y="1988840"/>
            <a:ext cx="3599780" cy="1152127"/>
          </a:xfrm>
          <a:prstGeom prst="rect">
            <a:avLst/>
          </a:prstGeom>
        </p:spPr>
        <p:txBody>
          <a:bodyPr lIns="0" tIns="0" rIns="0" bIns="0">
            <a:noAutofit/>
          </a:bodyPr>
          <a:lstStyle>
            <a:lvl1pPr>
              <a:lnSpc>
                <a:spcPct val="100000"/>
              </a:lnSpc>
              <a:defRPr sz="18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 name="Footer Placeholder 2"/>
          <p:cNvSpPr>
            <a:spLocks noGrp="1"/>
          </p:cNvSpPr>
          <p:nvPr>
            <p:ph type="ftr" sz="quarter" idx="34"/>
          </p:nvPr>
        </p:nvSpPr>
        <p:spPr/>
        <p:txBody>
          <a:bodyPr/>
          <a:lstStyle/>
          <a:p>
            <a:r>
              <a:rPr lang="en-US"/>
              <a:t>© 2018 Capgemini. All rights reserved.</a:t>
            </a:r>
          </a:p>
        </p:txBody>
      </p:sp>
      <p:sp>
        <p:nvSpPr>
          <p:cNvPr id="4" name="Slide Number Placeholder 3"/>
          <p:cNvSpPr>
            <a:spLocks noGrp="1"/>
          </p:cNvSpPr>
          <p:nvPr>
            <p:ph type="sldNum" sz="quarter" idx="35"/>
          </p:nvPr>
        </p:nvSpPr>
        <p:spPr/>
        <p:txBody>
          <a:bodyPr/>
          <a:lstStyle/>
          <a:p>
            <a:pPr algn="r"/>
            <a:fld id="{DD205EFF-948D-4AF6-B54C-65639188FB5F}" type="slidenum">
              <a:rPr lang="en-US" smtClean="0"/>
              <a:pPr algn="r"/>
              <a:t>‹#›</a:t>
            </a:fld>
            <a:endParaRPr lang="en-US"/>
          </a:p>
        </p:txBody>
      </p:sp>
    </p:spTree>
    <p:extLst>
      <p:ext uri="{BB962C8B-B14F-4D97-AF65-F5344CB8AC3E}">
        <p14:creationId xmlns:p14="http://schemas.microsoft.com/office/powerpoint/2010/main" val="60201227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mage and Text 3">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userDrawn="1">
            <p:custDataLst>
              <p:tags r:id="rId2"/>
            </p:custDataLst>
            <p:extLst>
              <p:ext uri="{D42A27DB-BD31-4B8C-83A1-F6EECF244321}">
                <p14:modId xmlns:p14="http://schemas.microsoft.com/office/powerpoint/2010/main" val="166745206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42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8" name="Freeform 5"/>
          <p:cNvSpPr>
            <a:spLocks/>
          </p:cNvSpPr>
          <p:nvPr userDrawn="1"/>
        </p:nvSpPr>
        <p:spPr bwMode="auto">
          <a:xfrm>
            <a:off x="0" y="0"/>
            <a:ext cx="9372600" cy="6858000"/>
          </a:xfrm>
          <a:custGeom>
            <a:avLst/>
            <a:gdLst>
              <a:gd name="T0" fmla="*/ 810 w 2953"/>
              <a:gd name="T1" fmla="*/ 2160 h 2160"/>
              <a:gd name="T2" fmla="*/ 0 w 2953"/>
              <a:gd name="T3" fmla="*/ 2160 h 2160"/>
              <a:gd name="T4" fmla="*/ 0 w 2953"/>
              <a:gd name="T5" fmla="*/ 0 h 2160"/>
              <a:gd name="T6" fmla="*/ 2953 w 2953"/>
              <a:gd name="T7" fmla="*/ 0 h 2160"/>
              <a:gd name="T8" fmla="*/ 2951 w 2953"/>
              <a:gd name="T9" fmla="*/ 9 h 2160"/>
              <a:gd name="T10" fmla="*/ 2912 w 2953"/>
              <a:gd name="T11" fmla="*/ 104 h 2160"/>
              <a:gd name="T12" fmla="*/ 2689 w 2953"/>
              <a:gd name="T13" fmla="*/ 359 h 2160"/>
              <a:gd name="T14" fmla="*/ 2421 w 2953"/>
              <a:gd name="T15" fmla="*/ 509 h 2160"/>
              <a:gd name="T16" fmla="*/ 1974 w 2953"/>
              <a:gd name="T17" fmla="*/ 701 h 2160"/>
              <a:gd name="T18" fmla="*/ 1632 w 2953"/>
              <a:gd name="T19" fmla="*/ 876 h 2160"/>
              <a:gd name="T20" fmla="*/ 1411 w 2953"/>
              <a:gd name="T21" fmla="*/ 1047 h 2160"/>
              <a:gd name="T22" fmla="*/ 1306 w 2953"/>
              <a:gd name="T23" fmla="*/ 1219 h 2160"/>
              <a:gd name="T24" fmla="*/ 1303 w 2953"/>
              <a:gd name="T25" fmla="*/ 1459 h 2160"/>
              <a:gd name="T26" fmla="*/ 1396 w 2953"/>
              <a:gd name="T27" fmla="*/ 1682 h 2160"/>
              <a:gd name="T28" fmla="*/ 1403 w 2953"/>
              <a:gd name="T29" fmla="*/ 1695 h 2160"/>
              <a:gd name="T30" fmla="*/ 1398 w 2953"/>
              <a:gd name="T31" fmla="*/ 1700 h 2160"/>
              <a:gd name="T32" fmla="*/ 882 w 2953"/>
              <a:gd name="T33" fmla="*/ 2110 h 2160"/>
              <a:gd name="T34" fmla="*/ 810 w 2953"/>
              <a:gd name="T35" fmla="*/ 216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53" h="2160">
                <a:moveTo>
                  <a:pt x="810" y="2160"/>
                </a:moveTo>
                <a:cubicBezTo>
                  <a:pt x="540" y="2160"/>
                  <a:pt x="270" y="2160"/>
                  <a:pt x="0" y="2160"/>
                </a:cubicBezTo>
                <a:cubicBezTo>
                  <a:pt x="0" y="1440"/>
                  <a:pt x="0" y="720"/>
                  <a:pt x="0" y="0"/>
                </a:cubicBezTo>
                <a:cubicBezTo>
                  <a:pt x="984" y="0"/>
                  <a:pt x="1969" y="0"/>
                  <a:pt x="2953" y="0"/>
                </a:cubicBezTo>
                <a:cubicBezTo>
                  <a:pt x="2952" y="3"/>
                  <a:pt x="2952" y="6"/>
                  <a:pt x="2951" y="9"/>
                </a:cubicBezTo>
                <a:cubicBezTo>
                  <a:pt x="2938" y="41"/>
                  <a:pt x="2927" y="73"/>
                  <a:pt x="2912" y="104"/>
                </a:cubicBezTo>
                <a:cubicBezTo>
                  <a:pt x="2859" y="208"/>
                  <a:pt x="2782" y="290"/>
                  <a:pt x="2689" y="359"/>
                </a:cubicBezTo>
                <a:cubicBezTo>
                  <a:pt x="2607" y="421"/>
                  <a:pt x="2516" y="468"/>
                  <a:pt x="2421" y="509"/>
                </a:cubicBezTo>
                <a:cubicBezTo>
                  <a:pt x="2272" y="572"/>
                  <a:pt x="2123" y="636"/>
                  <a:pt x="1974" y="701"/>
                </a:cubicBezTo>
                <a:cubicBezTo>
                  <a:pt x="1857" y="753"/>
                  <a:pt x="1742" y="809"/>
                  <a:pt x="1632" y="876"/>
                </a:cubicBezTo>
                <a:cubicBezTo>
                  <a:pt x="1551" y="924"/>
                  <a:pt x="1475" y="978"/>
                  <a:pt x="1411" y="1047"/>
                </a:cubicBezTo>
                <a:cubicBezTo>
                  <a:pt x="1364" y="1097"/>
                  <a:pt x="1327" y="1153"/>
                  <a:pt x="1306" y="1219"/>
                </a:cubicBezTo>
                <a:cubicBezTo>
                  <a:pt x="1280" y="1299"/>
                  <a:pt x="1283" y="1379"/>
                  <a:pt x="1303" y="1459"/>
                </a:cubicBezTo>
                <a:cubicBezTo>
                  <a:pt x="1323" y="1538"/>
                  <a:pt x="1357" y="1612"/>
                  <a:pt x="1396" y="1682"/>
                </a:cubicBezTo>
                <a:cubicBezTo>
                  <a:pt x="1399" y="1687"/>
                  <a:pt x="1401" y="1691"/>
                  <a:pt x="1403" y="1695"/>
                </a:cubicBezTo>
                <a:cubicBezTo>
                  <a:pt x="1401" y="1697"/>
                  <a:pt x="1399" y="1698"/>
                  <a:pt x="1398" y="1700"/>
                </a:cubicBezTo>
                <a:cubicBezTo>
                  <a:pt x="1232" y="1845"/>
                  <a:pt x="1061" y="1983"/>
                  <a:pt x="882" y="2110"/>
                </a:cubicBezTo>
                <a:cubicBezTo>
                  <a:pt x="858" y="2127"/>
                  <a:pt x="834" y="2143"/>
                  <a:pt x="810" y="216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de-DE"/>
          </a:p>
        </p:txBody>
      </p:sp>
      <p:sp>
        <p:nvSpPr>
          <p:cNvPr id="16" name="Picture Placeholder 15">
            <a:extLst>
              <a:ext uri="{FF2B5EF4-FFF2-40B4-BE49-F238E27FC236}">
                <a16:creationId xmlns:a16="http://schemas.microsoft.com/office/drawing/2014/main" id="{218E0C47-FBAF-440E-A6A0-9D14AE6071F8}"/>
              </a:ext>
            </a:extLst>
          </p:cNvPr>
          <p:cNvSpPr>
            <a:spLocks noGrp="1"/>
          </p:cNvSpPr>
          <p:nvPr>
            <p:ph type="pic" sz="quarter" idx="10"/>
          </p:nvPr>
        </p:nvSpPr>
        <p:spPr>
          <a:xfrm>
            <a:off x="0" y="-1"/>
            <a:ext cx="12192000" cy="6857998"/>
          </a:xfrm>
          <a:custGeom>
            <a:avLst/>
            <a:gdLst>
              <a:gd name="connsiteX0" fmla="*/ 0 w 12192000"/>
              <a:gd name="connsiteY0" fmla="*/ 0 h 6857998"/>
              <a:gd name="connsiteX1" fmla="*/ 12192000 w 12192000"/>
              <a:gd name="connsiteY1" fmla="*/ 0 h 6857998"/>
              <a:gd name="connsiteX2" fmla="*/ 12192000 w 12192000"/>
              <a:gd name="connsiteY2" fmla="*/ 6857998 h 6857998"/>
              <a:gd name="connsiteX3" fmla="*/ 2570884 w 12192000"/>
              <a:gd name="connsiteY3" fmla="*/ 6857998 h 6857998"/>
              <a:gd name="connsiteX4" fmla="*/ 2799402 w 12192000"/>
              <a:gd name="connsiteY4" fmla="*/ 6699251 h 6857998"/>
              <a:gd name="connsiteX5" fmla="*/ 4437147 w 12192000"/>
              <a:gd name="connsiteY5" fmla="*/ 5397501 h 6857998"/>
              <a:gd name="connsiteX6" fmla="*/ 4453017 w 12192000"/>
              <a:gd name="connsiteY6" fmla="*/ 5381626 h 6857998"/>
              <a:gd name="connsiteX7" fmla="*/ 4430799 w 12192000"/>
              <a:gd name="connsiteY7" fmla="*/ 5340351 h 6857998"/>
              <a:gd name="connsiteX8" fmla="*/ 4135624 w 12192000"/>
              <a:gd name="connsiteY8" fmla="*/ 4632326 h 6857998"/>
              <a:gd name="connsiteX9" fmla="*/ 4145146 w 12192000"/>
              <a:gd name="connsiteY9" fmla="*/ 3870326 h 6857998"/>
              <a:gd name="connsiteX10" fmla="*/ 4478408 w 12192000"/>
              <a:gd name="connsiteY10" fmla="*/ 3324226 h 6857998"/>
              <a:gd name="connsiteX11" fmla="*/ 5179846 w 12192000"/>
              <a:gd name="connsiteY11" fmla="*/ 2781301 h 6857998"/>
              <a:gd name="connsiteX12" fmla="*/ 6265328 w 12192000"/>
              <a:gd name="connsiteY12" fmla="*/ 2225676 h 6857998"/>
              <a:gd name="connsiteX13" fmla="*/ 7684072 w 12192000"/>
              <a:gd name="connsiteY13" fmla="*/ 1616076 h 6857998"/>
              <a:gd name="connsiteX14" fmla="*/ 8534684 w 12192000"/>
              <a:gd name="connsiteY14" fmla="*/ 1139826 h 6857998"/>
              <a:gd name="connsiteX15" fmla="*/ 9242469 w 12192000"/>
              <a:gd name="connsiteY15" fmla="*/ 330201 h 6857998"/>
              <a:gd name="connsiteX16" fmla="*/ 9366252 w 12192000"/>
              <a:gd name="connsiteY16" fmla="*/ 28576 h 6857998"/>
              <a:gd name="connsiteX17" fmla="*/ 9372600 w 12192000"/>
              <a:gd name="connsiteY17" fmla="*/ 1 h 6857998"/>
              <a:gd name="connsiteX18" fmla="*/ 0 w 12192000"/>
              <a:gd name="connsiteY18" fmla="*/ 1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6857998">
                <a:moveTo>
                  <a:pt x="0" y="0"/>
                </a:moveTo>
                <a:lnTo>
                  <a:pt x="12192000" y="0"/>
                </a:lnTo>
                <a:lnTo>
                  <a:pt x="12192000" y="6857998"/>
                </a:lnTo>
                <a:lnTo>
                  <a:pt x="2570884" y="6857998"/>
                </a:lnTo>
                <a:lnTo>
                  <a:pt x="2799402" y="6699251"/>
                </a:lnTo>
                <a:cubicBezTo>
                  <a:pt x="3367535" y="6296026"/>
                  <a:pt x="3910276" y="5857876"/>
                  <a:pt x="4437147" y="5397501"/>
                </a:cubicBezTo>
                <a:cubicBezTo>
                  <a:pt x="4440322" y="5391151"/>
                  <a:pt x="4446669" y="5387976"/>
                  <a:pt x="4453017" y="5381626"/>
                </a:cubicBezTo>
                <a:cubicBezTo>
                  <a:pt x="4446669" y="5368926"/>
                  <a:pt x="4440322" y="5356226"/>
                  <a:pt x="4430799" y="5340351"/>
                </a:cubicBezTo>
                <a:cubicBezTo>
                  <a:pt x="4307016" y="5118101"/>
                  <a:pt x="4199103" y="4883151"/>
                  <a:pt x="4135624" y="4632326"/>
                </a:cubicBezTo>
                <a:cubicBezTo>
                  <a:pt x="4072146" y="4378326"/>
                  <a:pt x="4062624" y="4124326"/>
                  <a:pt x="4145146" y="3870326"/>
                </a:cubicBezTo>
                <a:cubicBezTo>
                  <a:pt x="4211798" y="3660776"/>
                  <a:pt x="4329234" y="3482976"/>
                  <a:pt x="4478408" y="3324226"/>
                </a:cubicBezTo>
                <a:cubicBezTo>
                  <a:pt x="4681539" y="3105151"/>
                  <a:pt x="4922758" y="2933701"/>
                  <a:pt x="5179846" y="2781301"/>
                </a:cubicBezTo>
                <a:cubicBezTo>
                  <a:pt x="5528977" y="2568576"/>
                  <a:pt x="5893979" y="2390776"/>
                  <a:pt x="6265328" y="2225676"/>
                </a:cubicBezTo>
                <a:cubicBezTo>
                  <a:pt x="6738243" y="2019301"/>
                  <a:pt x="7211157" y="1816101"/>
                  <a:pt x="7684072" y="1616076"/>
                </a:cubicBezTo>
                <a:cubicBezTo>
                  <a:pt x="7985595" y="1485901"/>
                  <a:pt x="8274422" y="1336676"/>
                  <a:pt x="8534684" y="1139826"/>
                </a:cubicBezTo>
                <a:cubicBezTo>
                  <a:pt x="8829859" y="920751"/>
                  <a:pt x="9074251" y="660401"/>
                  <a:pt x="9242469" y="330201"/>
                </a:cubicBezTo>
                <a:cubicBezTo>
                  <a:pt x="9290078" y="231776"/>
                  <a:pt x="9324991" y="130176"/>
                  <a:pt x="9366252" y="28576"/>
                </a:cubicBezTo>
                <a:cubicBezTo>
                  <a:pt x="9369426" y="19051"/>
                  <a:pt x="9369426" y="9526"/>
                  <a:pt x="9372600" y="1"/>
                </a:cubicBezTo>
                <a:cubicBezTo>
                  <a:pt x="6249458" y="1"/>
                  <a:pt x="3123142" y="1"/>
                  <a:pt x="0" y="1"/>
                </a:cubicBezTo>
                <a:close/>
              </a:path>
            </a:pathLst>
          </a:custGeom>
          <a:noFill/>
        </p:spPr>
        <p:txBody>
          <a:bodyPr wrap="square" anchor="ctr">
            <a:noAutofit/>
          </a:bodyPr>
          <a:lstStyle>
            <a:lvl1pPr algn="ctr">
              <a:defRPr/>
            </a:lvl1pPr>
          </a:lstStyle>
          <a:p>
            <a:r>
              <a:rPr lang="en-US"/>
              <a:t>Click icon to add picture</a:t>
            </a:r>
            <a:endParaRPr lang="pt-PT" dirty="0"/>
          </a:p>
        </p:txBody>
      </p:sp>
      <p:sp>
        <p:nvSpPr>
          <p:cNvPr id="11" name="Title Placeholder 1">
            <a:extLst>
              <a:ext uri="{FF2B5EF4-FFF2-40B4-BE49-F238E27FC236}">
                <a16:creationId xmlns:a16="http://schemas.microsoft.com/office/drawing/2014/main" id="{AC165F49-BCC1-4C3B-91C3-5D1BB415ABF1}"/>
              </a:ext>
            </a:extLst>
          </p:cNvPr>
          <p:cNvSpPr>
            <a:spLocks noGrp="1"/>
          </p:cNvSpPr>
          <p:nvPr>
            <p:ph type="title" hasCustomPrompt="1"/>
          </p:nvPr>
        </p:nvSpPr>
        <p:spPr>
          <a:xfrm>
            <a:off x="407988" y="649981"/>
            <a:ext cx="4319860" cy="1194843"/>
          </a:xfrm>
          <a:prstGeom prst="rect">
            <a:avLst/>
          </a:prstGeom>
        </p:spPr>
        <p:txBody>
          <a:bodyPr vert="horz" lIns="0" tIns="0" rIns="0" bIns="0" rtlCol="0" anchor="b">
            <a:normAutofit/>
          </a:bodyPr>
          <a:lstStyle>
            <a:lvl1pPr>
              <a:lnSpc>
                <a:spcPts val="3000"/>
              </a:lnSpc>
              <a:defRPr sz="2600">
                <a:solidFill>
                  <a:srgbClr val="12ABDB"/>
                </a:solidFill>
              </a:defRPr>
            </a:lvl1pPr>
          </a:lstStyle>
          <a:p>
            <a:r>
              <a:rPr lang="en-US" dirty="0"/>
              <a:t>Click to insert title</a:t>
            </a:r>
            <a:endParaRPr lang="pt-PT" dirty="0"/>
          </a:p>
        </p:txBody>
      </p:sp>
      <p:sp>
        <p:nvSpPr>
          <p:cNvPr id="12"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407988" y="1988840"/>
            <a:ext cx="3709150" cy="1152127"/>
          </a:xfrm>
          <a:prstGeom prst="rect">
            <a:avLst/>
          </a:prstGeom>
        </p:spPr>
        <p:txBody>
          <a:bodyPr lIns="0" tIns="0" rIns="0" bIns="0">
            <a:noAutofit/>
          </a:bodyPr>
          <a:lstStyle>
            <a:lvl1pPr>
              <a:lnSpc>
                <a:spcPct val="100000"/>
              </a:lnSpc>
              <a:defRPr sz="18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 name="Footer Placeholder 2"/>
          <p:cNvSpPr>
            <a:spLocks noGrp="1"/>
          </p:cNvSpPr>
          <p:nvPr>
            <p:ph type="ftr" sz="quarter" idx="34"/>
          </p:nvPr>
        </p:nvSpPr>
        <p:spPr/>
        <p:txBody>
          <a:bodyPr/>
          <a:lstStyle/>
          <a:p>
            <a:r>
              <a:rPr lang="en-US"/>
              <a:t>© 2018 Capgemini. All rights reserved.</a:t>
            </a:r>
          </a:p>
        </p:txBody>
      </p:sp>
      <p:sp>
        <p:nvSpPr>
          <p:cNvPr id="4" name="Slide Number Placeholder 3"/>
          <p:cNvSpPr>
            <a:spLocks noGrp="1"/>
          </p:cNvSpPr>
          <p:nvPr>
            <p:ph type="sldNum" sz="quarter" idx="35"/>
          </p:nvPr>
        </p:nvSpPr>
        <p:spPr/>
        <p:txBody>
          <a:bodyPr/>
          <a:lstStyle/>
          <a:p>
            <a:pPr algn="r"/>
            <a:fld id="{DD205EFF-948D-4AF6-B54C-65639188FB5F}" type="slidenum">
              <a:rPr lang="en-US" smtClean="0"/>
              <a:pPr algn="r"/>
              <a:t>‹#›</a:t>
            </a:fld>
            <a:endParaRPr lang="en-US"/>
          </a:p>
        </p:txBody>
      </p:sp>
    </p:spTree>
    <p:extLst>
      <p:ext uri="{BB962C8B-B14F-4D97-AF65-F5344CB8AC3E}">
        <p14:creationId xmlns:p14="http://schemas.microsoft.com/office/powerpoint/2010/main" val="1751516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3">
    <p:bg>
      <p:bgPr>
        <a:solidFill>
          <a:schemeClr val="bg2"/>
        </a:solidFill>
        <a:effectLst/>
      </p:bgPr>
    </p:bg>
    <p:spTree>
      <p:nvGrpSpPr>
        <p:cNvPr id="1" name=""/>
        <p:cNvGrpSpPr/>
        <p:nvPr/>
      </p:nvGrpSpPr>
      <p:grpSpPr>
        <a:xfrm>
          <a:off x="0" y="0"/>
          <a:ext cx="0" cy="0"/>
          <a:chOff x="0" y="0"/>
          <a:chExt cx="0" cy="0"/>
        </a:xfrm>
      </p:grpSpPr>
      <p:pic>
        <p:nvPicPr>
          <p:cNvPr id="6"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404813"/>
            <a:ext cx="2286000" cy="510013"/>
          </a:xfrm>
          <a:prstGeom prst="rect">
            <a:avLst/>
          </a:prstGeom>
        </p:spPr>
      </p:pic>
      <p:sp>
        <p:nvSpPr>
          <p:cNvPr id="10" name="Text Placeholder 13">
            <a:extLst>
              <a:ext uri="{FF2B5EF4-FFF2-40B4-BE49-F238E27FC236}">
                <a16:creationId xmlns:a16="http://schemas.microsoft.com/office/drawing/2014/main" id="{7D1DC75A-C7A4-44A4-B19C-D445335545B0}"/>
              </a:ext>
            </a:extLst>
          </p:cNvPr>
          <p:cNvSpPr>
            <a:spLocks noGrp="1"/>
          </p:cNvSpPr>
          <p:nvPr userDrawn="1">
            <p:ph type="body" sz="quarter" idx="11" hasCustomPrompt="1"/>
          </p:nvPr>
        </p:nvSpPr>
        <p:spPr>
          <a:xfrm>
            <a:off x="407988" y="2276872"/>
            <a:ext cx="5399980" cy="869950"/>
          </a:xfrm>
        </p:spPr>
        <p:txBody>
          <a:bodyPr lIns="0" tIns="0" rIns="0" bIns="0" anchor="b">
            <a:normAutofit/>
          </a:bodyPr>
          <a:lstStyle>
            <a:lvl1pPr>
              <a:lnSpc>
                <a:spcPts val="3000"/>
              </a:lnSpc>
              <a:defRPr sz="2600">
                <a:solidFill>
                  <a:schemeClr val="tx2"/>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id="{563879A0-0979-491A-8758-371BB7AD935B}"/>
              </a:ext>
            </a:extLst>
          </p:cNvPr>
          <p:cNvSpPr>
            <a:spLocks noGrp="1"/>
          </p:cNvSpPr>
          <p:nvPr userDrawn="1">
            <p:ph type="body" sz="quarter" idx="12" hasCustomPrompt="1"/>
          </p:nvPr>
        </p:nvSpPr>
        <p:spPr>
          <a:xfrm>
            <a:off x="407988" y="3261834"/>
            <a:ext cx="5399980" cy="1196340"/>
          </a:xfrm>
        </p:spPr>
        <p:txBody>
          <a:bodyPr lIns="0" tIns="0" rIns="0" bIns="0">
            <a:normAutofit/>
          </a:bodyPr>
          <a:lstStyle>
            <a:lvl1pPr>
              <a:lnSpc>
                <a:spcPts val="1800"/>
              </a:lnSpc>
              <a:defRPr lang="pt-PT" sz="1600" kern="1200" dirty="0">
                <a:solidFill>
                  <a:srgbClr val="0070AD"/>
                </a:solidFill>
                <a:latin typeface="+mn-lt"/>
                <a:ea typeface="+mn-ea"/>
                <a:cs typeface="+mn-cs"/>
              </a:defRPr>
            </a:lvl1pPr>
            <a:lvl2pPr>
              <a:defRPr sz="1600">
                <a:solidFill>
                  <a:schemeClr val="bg1"/>
                </a:solidFill>
              </a:defRPr>
            </a:lvl2pPr>
          </a:lstStyle>
          <a:p>
            <a:pPr marL="0" marR="0" lvl="0" indent="0" algn="l" defTabSz="914400" rtl="0" eaLnBrk="1" fontAlgn="auto" latinLnBrk="0" hangingPunct="1">
              <a:lnSpc>
                <a:spcPts val="1800"/>
              </a:lnSpc>
              <a:spcBef>
                <a:spcPts val="600"/>
              </a:spcBef>
              <a:spcAft>
                <a:spcPts val="0"/>
              </a:spcAft>
              <a:buClrTx/>
              <a:buSzTx/>
              <a:buFont typeface="Arial" panose="020B0604020202020204" pitchFamily="34" charset="0"/>
              <a:buNone/>
              <a:tabLst/>
            </a:pPr>
            <a:r>
              <a:rPr lang="en-US" dirty="0"/>
              <a:t>Click to insert presenter, location, and date</a:t>
            </a:r>
            <a:endParaRPr lang="pt-PT" dirty="0"/>
          </a:p>
        </p:txBody>
      </p:sp>
      <p:sp>
        <p:nvSpPr>
          <p:cNvPr id="4" name="Freeform 11"/>
          <p:cNvSpPr>
            <a:spLocks/>
          </p:cNvSpPr>
          <p:nvPr userDrawn="1"/>
        </p:nvSpPr>
        <p:spPr bwMode="auto">
          <a:xfrm rot="16200000" flipH="1">
            <a:off x="6370124" y="13910"/>
            <a:ext cx="6353908" cy="6326091"/>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Lst>
            <a:ahLst/>
            <a:cxnLst>
              <a:cxn ang="0">
                <a:pos x="T0" y="T1"/>
              </a:cxn>
              <a:cxn ang="0">
                <a:pos x="T2" y="T3"/>
              </a:cxn>
              <a:cxn ang="0">
                <a:pos x="T4" y="T5"/>
              </a:cxn>
              <a:cxn ang="0">
                <a:pos x="T6" y="T7"/>
              </a:cxn>
              <a:cxn ang="0">
                <a:pos x="T8" y="T9"/>
              </a:cxn>
            </a:cxnLst>
            <a:rect l="0" t="0" r="r" b="b"/>
            <a:pathLst>
              <a:path w="1432" h="1425">
                <a:moveTo>
                  <a:pt x="909" y="1425"/>
                </a:moveTo>
                <a:cubicBezTo>
                  <a:pt x="1358" y="720"/>
                  <a:pt x="1432" y="301"/>
                  <a:pt x="934" y="0"/>
                </a:cubicBezTo>
                <a:cubicBezTo>
                  <a:pt x="392" y="295"/>
                  <a:pt x="129" y="297"/>
                  <a:pt x="0" y="231"/>
                </a:cubicBezTo>
                <a:cubicBezTo>
                  <a:pt x="0" y="1425"/>
                  <a:pt x="0" y="1425"/>
                  <a:pt x="0" y="1425"/>
                </a:cubicBezTo>
                <a:lnTo>
                  <a:pt x="909" y="142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1146616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chnology Image">
    <p:bg>
      <p:bgRef idx="1001">
        <a:schemeClr val="bg1"/>
      </p:bgRef>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5A5BCC8E-52FE-4AF2-85A3-02F305A6057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880" b="30671"/>
          <a:stretch/>
        </p:blipFill>
        <p:spPr>
          <a:xfrm flipH="1">
            <a:off x="3886200" y="812801"/>
            <a:ext cx="8305800" cy="6045199"/>
          </a:xfrm>
          <a:prstGeom prst="rect">
            <a:avLst/>
          </a:prstGeom>
        </p:spPr>
      </p:pic>
      <p:sp>
        <p:nvSpPr>
          <p:cNvPr id="8" name="Picture Placeholder 17">
            <a:extLst>
              <a:ext uri="{FF2B5EF4-FFF2-40B4-BE49-F238E27FC236}">
                <a16:creationId xmlns:a16="http://schemas.microsoft.com/office/drawing/2014/main" id="{EDC88BCB-F476-4BB6-A735-9D28ECF2EBD5}"/>
              </a:ext>
            </a:extLst>
          </p:cNvPr>
          <p:cNvSpPr>
            <a:spLocks noGrp="1"/>
          </p:cNvSpPr>
          <p:nvPr>
            <p:ph type="pic" sz="quarter" idx="10"/>
          </p:nvPr>
        </p:nvSpPr>
        <p:spPr>
          <a:xfrm>
            <a:off x="0" y="-1"/>
            <a:ext cx="7358743" cy="6857998"/>
          </a:xfrm>
          <a:prstGeom prst="rect">
            <a:avLst/>
          </a:prstGeom>
          <a:noFill/>
        </p:spPr>
        <p:txBody>
          <a:bodyPr anchor="ctr"/>
          <a:lstStyle>
            <a:lvl1pPr algn="ctr">
              <a:defRPr/>
            </a:lvl1pPr>
          </a:lstStyle>
          <a:p>
            <a:r>
              <a:rPr lang="en-US"/>
              <a:t>Click icon to add picture</a:t>
            </a:r>
            <a:endParaRPr lang="pt-PT" dirty="0"/>
          </a:p>
        </p:txBody>
      </p:sp>
      <p:sp>
        <p:nvSpPr>
          <p:cNvPr id="9" name="Title Placeholder 1">
            <a:extLst>
              <a:ext uri="{FF2B5EF4-FFF2-40B4-BE49-F238E27FC236}">
                <a16:creationId xmlns:a16="http://schemas.microsoft.com/office/drawing/2014/main" id="{1EA78C13-ABAA-4BAC-9CD6-3FC2F2788217}"/>
              </a:ext>
            </a:extLst>
          </p:cNvPr>
          <p:cNvSpPr>
            <a:spLocks noGrp="1"/>
          </p:cNvSpPr>
          <p:nvPr>
            <p:ph type="title" hasCustomPrompt="1"/>
          </p:nvPr>
        </p:nvSpPr>
        <p:spPr>
          <a:xfrm>
            <a:off x="7641936" y="1917275"/>
            <a:ext cx="4142078" cy="1727749"/>
          </a:xfrm>
          <a:prstGeom prst="rect">
            <a:avLst/>
          </a:prstGeom>
        </p:spPr>
        <p:txBody>
          <a:bodyPr vert="horz" lIns="0" tIns="0" rIns="0" bIns="0" rtlCol="0" anchor="b">
            <a:normAutofit/>
          </a:bodyPr>
          <a:lstStyle>
            <a:lvl1pPr algn="r">
              <a:lnSpc>
                <a:spcPts val="3000"/>
              </a:lnSpc>
              <a:defRPr sz="2600">
                <a:solidFill>
                  <a:srgbClr val="95E616"/>
                </a:solidFill>
              </a:defRPr>
            </a:lvl1pPr>
          </a:lstStyle>
          <a:p>
            <a:r>
              <a:rPr lang="en-US" dirty="0"/>
              <a:t>Click to insert title</a:t>
            </a:r>
            <a:endParaRPr lang="pt-PT" dirty="0"/>
          </a:p>
        </p:txBody>
      </p:sp>
      <p:sp>
        <p:nvSpPr>
          <p:cNvPr id="10" name="Text Placeholder 7">
            <a:extLst>
              <a:ext uri="{FF2B5EF4-FFF2-40B4-BE49-F238E27FC236}">
                <a16:creationId xmlns:a16="http://schemas.microsoft.com/office/drawing/2014/main" id="{235AC200-82C6-49D0-B50C-8C2A4A3A2B93}"/>
              </a:ext>
            </a:extLst>
          </p:cNvPr>
          <p:cNvSpPr>
            <a:spLocks noGrp="1"/>
          </p:cNvSpPr>
          <p:nvPr>
            <p:ph type="body" sz="quarter" idx="32" hasCustomPrompt="1"/>
          </p:nvPr>
        </p:nvSpPr>
        <p:spPr>
          <a:xfrm>
            <a:off x="7631886" y="3762625"/>
            <a:ext cx="4152128" cy="2186655"/>
          </a:xfrm>
          <a:prstGeom prst="rect">
            <a:avLst/>
          </a:prstGeom>
        </p:spPr>
        <p:txBody>
          <a:bodyPr lIns="0" tIns="0" rIns="0" bIns="0">
            <a:noAutofit/>
          </a:bodyPr>
          <a:lstStyle>
            <a:lvl1pPr algn="r">
              <a:lnSpc>
                <a:spcPct val="100000"/>
              </a:lnSpc>
              <a:defRPr sz="18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 name="Slide Number Placeholder 3"/>
          <p:cNvSpPr>
            <a:spLocks noGrp="1"/>
          </p:cNvSpPr>
          <p:nvPr>
            <p:ph type="sldNum" sz="quarter" idx="35"/>
          </p:nvPr>
        </p:nvSpPr>
        <p:spPr/>
        <p:txBody>
          <a:bodyPr/>
          <a:lstStyle/>
          <a:p>
            <a:pPr algn="r"/>
            <a:fld id="{DD205EFF-948D-4AF6-B54C-65639188FB5F}" type="slidenum">
              <a:rPr lang="en-US" smtClean="0"/>
              <a:pPr algn="r"/>
              <a:t>‹#›</a:t>
            </a:fld>
            <a:endParaRPr lang="en-US"/>
          </a:p>
        </p:txBody>
      </p:sp>
      <p:sp>
        <p:nvSpPr>
          <p:cNvPr id="5" name="Footer Placeholder 4"/>
          <p:cNvSpPr>
            <a:spLocks noGrp="1"/>
          </p:cNvSpPr>
          <p:nvPr>
            <p:ph type="ftr" sz="quarter" idx="36"/>
          </p:nvPr>
        </p:nvSpPr>
        <p:spPr/>
        <p:txBody>
          <a:bodyPr/>
          <a:lstStyle/>
          <a:p>
            <a:r>
              <a:rPr lang="en-US"/>
              <a:t>© 2018 Capgemini. All rights reserved.</a:t>
            </a:r>
            <a:endParaRPr lang="en-US" dirty="0"/>
          </a:p>
        </p:txBody>
      </p:sp>
      <p:sp>
        <p:nvSpPr>
          <p:cNvPr id="11" name="TextBoxFileName"/>
          <p:cNvSpPr>
            <a:spLocks noGrp="1"/>
          </p:cNvSpPr>
          <p:nvPr>
            <p:ph type="dt" sz="half" idx="2"/>
          </p:nvPr>
        </p:nvSpPr>
        <p:spPr>
          <a:xfrm>
            <a:off x="407988" y="6555971"/>
            <a:ext cx="2829007" cy="219456"/>
          </a:xfrm>
          <a:prstGeom prst="rect">
            <a:avLst/>
          </a:prstGeom>
        </p:spPr>
        <p:txBody>
          <a:bodyPr wrap="square" lIns="0" tIns="0" rIns="0" bIns="0" anchor="ctr" anchorCtr="0">
            <a:noAutofit/>
          </a:bodyPr>
          <a:lstStyle>
            <a:lvl1pPr>
              <a:defRPr lang="de-DE" sz="800" kern="0" smtClean="0">
                <a:solidFill>
                  <a:srgbClr val="00458D"/>
                </a:solidFill>
                <a:latin typeface="+mj-lt"/>
                <a:cs typeface="Arial" panose="020B0604020202020204" pitchFamily="34" charset="0"/>
              </a:defRPr>
            </a:lvl1pPr>
          </a:lstStyle>
          <a:p>
            <a:pPr>
              <a:lnSpc>
                <a:spcPct val="85000"/>
              </a:lnSpc>
            </a:pPr>
            <a:endParaRPr lang="en-US" dirty="0"/>
          </a:p>
        </p:txBody>
      </p:sp>
    </p:spTree>
    <p:extLst>
      <p:ext uri="{BB962C8B-B14F-4D97-AF65-F5344CB8AC3E}">
        <p14:creationId xmlns:p14="http://schemas.microsoft.com/office/powerpoint/2010/main" val="1764042835"/>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Right Big Shape and Bullets">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8567D75B-5423-48DB-8633-03391840D13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400800" y="0"/>
            <a:ext cx="5791199" cy="5902959"/>
          </a:xfrm>
          <a:prstGeom prst="rect">
            <a:avLst/>
          </a:prstGeom>
        </p:spPr>
      </p:pic>
      <p:sp>
        <p:nvSpPr>
          <p:cNvPr id="9" name="Picture Placeholder 17">
            <a:extLst>
              <a:ext uri="{FF2B5EF4-FFF2-40B4-BE49-F238E27FC236}">
                <a16:creationId xmlns:a16="http://schemas.microsoft.com/office/drawing/2014/main" id="{367AB1B6-26E9-4FAE-989E-AB1A5DFB1961}"/>
              </a:ext>
            </a:extLst>
          </p:cNvPr>
          <p:cNvSpPr>
            <a:spLocks noGrp="1"/>
          </p:cNvSpPr>
          <p:nvPr>
            <p:ph type="pic" sz="quarter" idx="10"/>
          </p:nvPr>
        </p:nvSpPr>
        <p:spPr>
          <a:xfrm>
            <a:off x="6383338" y="-1"/>
            <a:ext cx="5808661" cy="6857998"/>
          </a:xfrm>
          <a:prstGeom prst="rect">
            <a:avLst/>
          </a:prstGeom>
          <a:noFill/>
        </p:spPr>
        <p:txBody>
          <a:bodyPr anchor="ctr"/>
          <a:lstStyle>
            <a:lvl1pPr algn="ctr">
              <a:defRPr/>
            </a:lvl1pPr>
          </a:lstStyle>
          <a:p>
            <a:r>
              <a:rPr lang="en-US"/>
              <a:t>Click icon to add picture</a:t>
            </a:r>
            <a:endParaRPr lang="pt-PT" dirty="0"/>
          </a:p>
        </p:txBody>
      </p:sp>
      <p:sp>
        <p:nvSpPr>
          <p:cNvPr id="14"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17591" y="1430234"/>
            <a:ext cx="5678409" cy="1368152"/>
          </a:xfrm>
          <a:prstGeom prst="rect">
            <a:avLst/>
          </a:prstGeom>
        </p:spPr>
        <p:txBody>
          <a:bodyP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417591" y="3253616"/>
            <a:ext cx="5678409" cy="1368152"/>
          </a:xfrm>
          <a:prstGeom prst="rect">
            <a:avLst/>
          </a:prstGeom>
        </p:spPr>
        <p:txBody>
          <a:bodyP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417591" y="5076998"/>
            <a:ext cx="5678409" cy="1368152"/>
          </a:xfrm>
          <a:prstGeom prst="rect">
            <a:avLst/>
          </a:prstGeom>
        </p:spPr>
        <p:txBody>
          <a:bodyP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81836" t="-4713" b="16530"/>
          <a:stretch/>
        </p:blipFill>
        <p:spPr>
          <a:xfrm>
            <a:off x="11547793" y="188640"/>
            <a:ext cx="424356" cy="459624"/>
          </a:xfrm>
          <a:prstGeom prst="rect">
            <a:avLst/>
          </a:prstGeom>
        </p:spPr>
      </p:pic>
      <p:sp>
        <p:nvSpPr>
          <p:cNvPr id="3" name="Footer Placeholder 2"/>
          <p:cNvSpPr>
            <a:spLocks noGrp="1"/>
          </p:cNvSpPr>
          <p:nvPr>
            <p:ph type="ftr" sz="quarter" idx="39"/>
          </p:nvPr>
        </p:nvSpPr>
        <p:spPr/>
        <p:txBody>
          <a:bodyPr/>
          <a:lstStyle/>
          <a:p>
            <a:r>
              <a:rPr lang="en-US"/>
              <a:t>© 2018 Capgemini. All rights reserved.</a:t>
            </a:r>
          </a:p>
        </p:txBody>
      </p:sp>
      <p:sp>
        <p:nvSpPr>
          <p:cNvPr id="4" name="Slide Number Placeholder 3"/>
          <p:cNvSpPr>
            <a:spLocks noGrp="1"/>
          </p:cNvSpPr>
          <p:nvPr>
            <p:ph type="sldNum" sz="quarter" idx="40"/>
          </p:nvPr>
        </p:nvSpPr>
        <p:spPr/>
        <p:txBody>
          <a:bodyPr/>
          <a:lstStyle/>
          <a:p>
            <a:pPr algn="r"/>
            <a:fld id="{DD205EFF-948D-4AF6-B54C-65639188FB5F}" type="slidenum">
              <a:rPr lang="en-US" smtClean="0"/>
              <a:pPr algn="r"/>
              <a:t>‹#›</a:t>
            </a:fld>
            <a:endParaRPr lang="en-US"/>
          </a:p>
        </p:txBody>
      </p:sp>
      <p:sp>
        <p:nvSpPr>
          <p:cNvPr id="5" name="Title 4"/>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4980789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10" name="Picture Placeholder 17">
            <a:extLst>
              <a:ext uri="{FF2B5EF4-FFF2-40B4-BE49-F238E27FC236}">
                <a16:creationId xmlns:a16="http://schemas.microsoft.com/office/drawing/2014/main" id="{218E0C47-FBAF-440E-A6A0-9D14AE6071F8}"/>
              </a:ext>
            </a:extLst>
          </p:cNvPr>
          <p:cNvSpPr>
            <a:spLocks noGrp="1"/>
          </p:cNvSpPr>
          <p:nvPr>
            <p:ph type="pic" sz="quarter" idx="10"/>
          </p:nvPr>
        </p:nvSpPr>
        <p:spPr>
          <a:xfrm>
            <a:off x="0" y="-1"/>
            <a:ext cx="12192000" cy="6857998"/>
          </a:xfrm>
          <a:prstGeom prst="rect">
            <a:avLst/>
          </a:prstGeom>
          <a:noFill/>
        </p:spPr>
        <p:txBody>
          <a:bodyPr anchor="ctr"/>
          <a:lstStyle>
            <a:lvl1pPr algn="ctr">
              <a:defRPr/>
            </a:lvl1pPr>
          </a:lstStyle>
          <a:p>
            <a:r>
              <a:rPr lang="en-US"/>
              <a:t>Click icon to add picture</a:t>
            </a:r>
            <a:endParaRPr lang="pt-PT" dirty="0"/>
          </a:p>
        </p:txBody>
      </p:sp>
      <p:sp>
        <p:nvSpPr>
          <p:cNvPr id="14" name="Text Placeholder 7">
            <a:extLst>
              <a:ext uri="{FF2B5EF4-FFF2-40B4-BE49-F238E27FC236}">
                <a16:creationId xmlns:a16="http://schemas.microsoft.com/office/drawing/2014/main" id="{0BF72C50-3F98-41E6-A3C8-32663046C696}"/>
              </a:ext>
            </a:extLst>
          </p:cNvPr>
          <p:cNvSpPr>
            <a:spLocks noGrp="1"/>
          </p:cNvSpPr>
          <p:nvPr>
            <p:ph type="body" sz="quarter" idx="33" hasCustomPrompt="1"/>
          </p:nvPr>
        </p:nvSpPr>
        <p:spPr>
          <a:xfrm>
            <a:off x="7712546" y="404813"/>
            <a:ext cx="3640038" cy="799873"/>
          </a:xfrm>
          <a:prstGeom prst="rect">
            <a:avLst/>
          </a:prstGeom>
        </p:spPr>
        <p:txBody>
          <a:bodyPr>
            <a:noAutofit/>
          </a:bodyPr>
          <a:lstStyle>
            <a:lvl1pPr algn="r">
              <a:lnSpc>
                <a:spcPts val="1800"/>
              </a:lnSpc>
              <a:defRPr sz="1600" b="1">
                <a:solidFill>
                  <a:schemeClr val="accent3"/>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5"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698415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6"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17592" y="1430234"/>
            <a:ext cx="3008302" cy="5011014"/>
          </a:xfrm>
          <a:prstGeom prst="rect">
            <a:avLst/>
          </a:prstGeom>
        </p:spPr>
        <p:txBody>
          <a:bodyP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 name="Footer Placeholder 2"/>
          <p:cNvSpPr>
            <a:spLocks noGrp="1"/>
          </p:cNvSpPr>
          <p:nvPr>
            <p:ph type="ftr" sz="quarter" idx="37"/>
          </p:nvPr>
        </p:nvSpPr>
        <p:spPr/>
        <p:txBody>
          <a:bodyPr/>
          <a:lstStyle/>
          <a:p>
            <a:r>
              <a:rPr lang="en-US"/>
              <a:t>© 2018 Capgemini. All rights reserved.</a:t>
            </a:r>
          </a:p>
        </p:txBody>
      </p:sp>
      <p:sp>
        <p:nvSpPr>
          <p:cNvPr id="4" name="Slide Number Placeholder 3"/>
          <p:cNvSpPr>
            <a:spLocks noGrp="1"/>
          </p:cNvSpPr>
          <p:nvPr>
            <p:ph type="sldNum" sz="quarter" idx="38"/>
          </p:nvPr>
        </p:nvSpPr>
        <p:spPr/>
        <p:txBody>
          <a:bodyPr/>
          <a:lstStyle/>
          <a:p>
            <a:pPr algn="r"/>
            <a:fld id="{DD205EFF-948D-4AF6-B54C-65639188FB5F}" type="slidenum">
              <a:rPr lang="en-US" smtClean="0"/>
              <a:pPr algn="r"/>
              <a:t>‹#›</a:t>
            </a:fld>
            <a:endParaRPr lang="en-US"/>
          </a:p>
        </p:txBody>
      </p:sp>
    </p:spTree>
    <p:extLst>
      <p:ext uri="{BB962C8B-B14F-4D97-AF65-F5344CB8AC3E}">
        <p14:creationId xmlns:p14="http://schemas.microsoft.com/office/powerpoint/2010/main" val="27726636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602320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3862324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173802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37872588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609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42948638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711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243447540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813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7244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4 (with image)">
    <p:bg>
      <p:bgPr>
        <a:solidFill>
          <a:schemeClr val="bg2"/>
        </a:solidFill>
        <a:effectLst/>
      </p:bgPr>
    </p:bg>
    <p:spTree>
      <p:nvGrpSpPr>
        <p:cNvPr id="1" name=""/>
        <p:cNvGrpSpPr/>
        <p:nvPr/>
      </p:nvGrpSpPr>
      <p:grpSpPr>
        <a:xfrm>
          <a:off x="0" y="0"/>
          <a:ext cx="0" cy="0"/>
          <a:chOff x="0" y="0"/>
          <a:chExt cx="0" cy="0"/>
        </a:xfrm>
      </p:grpSpPr>
      <p:pic>
        <p:nvPicPr>
          <p:cNvPr id="6"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404813"/>
            <a:ext cx="2286000" cy="510013"/>
          </a:xfrm>
          <a:prstGeom prst="rect">
            <a:avLst/>
          </a:prstGeom>
        </p:spPr>
      </p:pic>
      <p:sp>
        <p:nvSpPr>
          <p:cNvPr id="10" name="Text Placeholder 13">
            <a:extLst>
              <a:ext uri="{FF2B5EF4-FFF2-40B4-BE49-F238E27FC236}">
                <a16:creationId xmlns:a16="http://schemas.microsoft.com/office/drawing/2014/main" id="{7D1DC75A-C7A4-44A4-B19C-D445335545B0}"/>
              </a:ext>
            </a:extLst>
          </p:cNvPr>
          <p:cNvSpPr>
            <a:spLocks noGrp="1"/>
          </p:cNvSpPr>
          <p:nvPr userDrawn="1">
            <p:ph type="body" sz="quarter" idx="11" hasCustomPrompt="1"/>
          </p:nvPr>
        </p:nvSpPr>
        <p:spPr>
          <a:xfrm>
            <a:off x="407988" y="3555553"/>
            <a:ext cx="5399980" cy="869950"/>
          </a:xfrm>
        </p:spPr>
        <p:txBody>
          <a:bodyPr lIns="0" tIns="0" rIns="0" bIns="0" anchor="b">
            <a:normAutofit/>
          </a:bodyPr>
          <a:lstStyle>
            <a:lvl1pPr>
              <a:lnSpc>
                <a:spcPts val="3000"/>
              </a:lnSpc>
              <a:defRPr sz="2600">
                <a:solidFill>
                  <a:schemeClr val="tx2"/>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id="{563879A0-0979-491A-8758-371BB7AD935B}"/>
              </a:ext>
            </a:extLst>
          </p:cNvPr>
          <p:cNvSpPr>
            <a:spLocks noGrp="1"/>
          </p:cNvSpPr>
          <p:nvPr userDrawn="1">
            <p:ph type="body" sz="quarter" idx="12" hasCustomPrompt="1"/>
          </p:nvPr>
        </p:nvSpPr>
        <p:spPr>
          <a:xfrm>
            <a:off x="407988" y="4540515"/>
            <a:ext cx="5399980" cy="1196340"/>
          </a:xfrm>
        </p:spPr>
        <p:txBody>
          <a:bodyPr lIns="0" tIns="0" rIns="0" bIns="0">
            <a:normAutofit/>
          </a:bodyPr>
          <a:lstStyle>
            <a:lvl1pPr>
              <a:lnSpc>
                <a:spcPts val="1800"/>
              </a:lnSpc>
              <a:defRPr sz="1600">
                <a:solidFill>
                  <a:schemeClr val="accent2"/>
                </a:solidFill>
              </a:defRPr>
            </a:lvl1pPr>
            <a:lvl2pPr>
              <a:defRPr sz="1600">
                <a:solidFill>
                  <a:schemeClr val="bg1"/>
                </a:solidFill>
              </a:defRPr>
            </a:lvl2pPr>
          </a:lstStyle>
          <a:p>
            <a:pPr lvl="0"/>
            <a:r>
              <a:rPr lang="en-US" dirty="0"/>
              <a:t>Click to insert presenter, location, and date</a:t>
            </a:r>
            <a:endParaRPr lang="pt-PT" dirty="0"/>
          </a:p>
        </p:txBody>
      </p:sp>
      <p:sp>
        <p:nvSpPr>
          <p:cNvPr id="9" name="Freeform 8"/>
          <p:cNvSpPr>
            <a:spLocks/>
          </p:cNvSpPr>
          <p:nvPr userDrawn="1"/>
        </p:nvSpPr>
        <p:spPr bwMode="auto">
          <a:xfrm rot="16200000" flipH="1">
            <a:off x="6452111" y="-68077"/>
            <a:ext cx="5668785" cy="5804940"/>
          </a:xfrm>
          <a:custGeom>
            <a:avLst/>
            <a:gdLst>
              <a:gd name="connsiteX0" fmla="*/ 0 w 5668785"/>
              <a:gd name="connsiteY0" fmla="*/ 1025493 h 5804940"/>
              <a:gd name="connsiteX1" fmla="*/ 0 w 5668785"/>
              <a:gd name="connsiteY1" fmla="*/ 5780147 h 5804940"/>
              <a:gd name="connsiteX2" fmla="*/ 0 w 5668785"/>
              <a:gd name="connsiteY2" fmla="*/ 5804940 h 5804940"/>
              <a:gd name="connsiteX3" fmla="*/ 4356105 w 5668785"/>
              <a:gd name="connsiteY3" fmla="*/ 5804940 h 5804940"/>
              <a:gd name="connsiteX4" fmla="*/ 4387147 w 5668785"/>
              <a:gd name="connsiteY4" fmla="*/ 5753960 h 5804940"/>
              <a:gd name="connsiteX5" fmla="*/ 4144239 w 5668785"/>
              <a:gd name="connsiteY5" fmla="*/ 0 h 5804940"/>
              <a:gd name="connsiteX6" fmla="*/ 0 w 5668785"/>
              <a:gd name="connsiteY6" fmla="*/ 1025493 h 580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8785" h="5804940">
                <a:moveTo>
                  <a:pt x="0" y="1025493"/>
                </a:moveTo>
                <a:cubicBezTo>
                  <a:pt x="0" y="3841436"/>
                  <a:pt x="0" y="5161410"/>
                  <a:pt x="0" y="5780147"/>
                </a:cubicBezTo>
                <a:lnTo>
                  <a:pt x="0" y="5804940"/>
                </a:lnTo>
                <a:lnTo>
                  <a:pt x="4356105" y="5804940"/>
                </a:lnTo>
                <a:lnTo>
                  <a:pt x="4387147" y="5753960"/>
                </a:lnTo>
                <a:cubicBezTo>
                  <a:pt x="6056693" y="2965876"/>
                  <a:pt x="6215804" y="1252733"/>
                  <a:pt x="4144239" y="0"/>
                </a:cubicBezTo>
                <a:cubicBezTo>
                  <a:pt x="1739338" y="1309612"/>
                  <a:pt x="572384" y="1318491"/>
                  <a:pt x="0" y="1025493"/>
                </a:cubicBez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Tree>
    <p:extLst>
      <p:ext uri="{BB962C8B-B14F-4D97-AF65-F5344CB8AC3E}">
        <p14:creationId xmlns:p14="http://schemas.microsoft.com/office/powerpoint/2010/main" val="6120501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4221055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2_Heading_Subtitl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8" cy="143985"/>
        </p:xfrm>
        <a:graphic>
          <a:graphicData uri="http://schemas.openxmlformats.org/presentationml/2006/ole">
            <mc:AlternateContent xmlns:mc="http://schemas.openxmlformats.org/markup-compatibility/2006">
              <mc:Choice xmlns:v="urn:schemas-microsoft-com:vml" Requires="v">
                <p:oleObj spid="_x0000_s49162"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8" name="Espace réservé du texte 7"/>
          <p:cNvSpPr>
            <a:spLocks noGrp="1"/>
          </p:cNvSpPr>
          <p:nvPr>
            <p:ph type="body" sz="quarter" idx="11" hasCustomPrompt="1"/>
            <p:custDataLst>
              <p:tags r:id="rId4"/>
            </p:custDataLst>
          </p:nvPr>
        </p:nvSpPr>
        <p:spPr>
          <a:xfrm>
            <a:off x="336062" y="1412721"/>
            <a:ext cx="11519877" cy="193899"/>
          </a:xfrm>
          <a:prstGeom prst="rect">
            <a:avLst/>
          </a:prstGeom>
        </p:spPr>
        <p:txBody>
          <a:bodyPr>
            <a:spAutoFit/>
          </a:bodyPr>
          <a:lstStyle>
            <a:lvl1pPr marL="0" indent="0">
              <a:buNone/>
              <a:defRPr lang="fr-FR" sz="1400" b="1" i="1" kern="1200" dirty="0" smtClean="0">
                <a:solidFill>
                  <a:schemeClr val="accent5">
                    <a:lumMod val="75000"/>
                  </a:schemeClr>
                </a:solidFill>
                <a:latin typeface="+mn-lt"/>
                <a:ea typeface="+mn-ea"/>
                <a:cs typeface="+mn-cs"/>
              </a:defRPr>
            </a:lvl1pPr>
          </a:lstStyle>
          <a:p>
            <a:pPr lvl="0"/>
            <a:r>
              <a:rPr lang="fr-FR" dirty="0"/>
              <a:t>Click to </a:t>
            </a:r>
            <a:r>
              <a:rPr lang="fr-FR" dirty="0" err="1"/>
              <a:t>edit</a:t>
            </a:r>
            <a:r>
              <a:rPr lang="fr-FR" dirty="0"/>
              <a:t> Master </a:t>
            </a:r>
            <a:r>
              <a:rPr lang="fr-FR" dirty="0" err="1"/>
              <a:t>text</a:t>
            </a:r>
            <a:r>
              <a:rPr lang="fr-FR" dirty="0"/>
              <a:t> style</a:t>
            </a:r>
          </a:p>
        </p:txBody>
      </p:sp>
      <p:sp>
        <p:nvSpPr>
          <p:cNvPr id="6" name="Date Placeholder 5"/>
          <p:cNvSpPr>
            <a:spLocks noGrp="1"/>
          </p:cNvSpPr>
          <p:nvPr>
            <p:ph type="dt" sz="half" idx="12"/>
          </p:nvPr>
        </p:nvSpPr>
        <p:spPr>
          <a:xfrm>
            <a:off x="8297639" y="6427223"/>
            <a:ext cx="3274638" cy="195814"/>
          </a:xfrm>
          <a:prstGeom prst="rect">
            <a:avLst/>
          </a:prstGeom>
        </p:spPr>
        <p:txBody>
          <a:bodyPr/>
          <a:lstStyle/>
          <a:p>
            <a:pPr defTabSz="995445" eaLnBrk="0" hangingPunct="0">
              <a:lnSpc>
                <a:spcPct val="90000"/>
              </a:lnSpc>
              <a:spcBef>
                <a:spcPct val="10000"/>
              </a:spcBef>
              <a:defRPr/>
            </a:pPr>
            <a:endParaRPr lang="de-DE" dirty="0"/>
          </a:p>
        </p:txBody>
      </p:sp>
      <p:sp>
        <p:nvSpPr>
          <p:cNvPr id="7" name="Slide Number Placeholder 6"/>
          <p:cNvSpPr>
            <a:spLocks noGrp="1"/>
          </p:cNvSpPr>
          <p:nvPr>
            <p:ph type="sldNum" sz="quarter" idx="13"/>
          </p:nvPr>
        </p:nvSpPr>
        <p:spPr>
          <a:xfrm>
            <a:off x="11766495" y="6653997"/>
            <a:ext cx="153888" cy="123111"/>
          </a:xfrm>
          <a:prstGeom prst="rect">
            <a:avLst/>
          </a:prstGeom>
        </p:spPr>
        <p:txBody>
          <a:bodyPr/>
          <a:lstStyle/>
          <a:p>
            <a:fld id="{880BADDE-CEDF-4108-ADCD-25C7E5D681A5}" type="slidenum">
              <a:rPr lang="de-DE" smtClean="0"/>
              <a:pPr/>
              <a:t>‹#›</a:t>
            </a:fld>
            <a:endParaRPr lang="de-DE"/>
          </a:p>
        </p:txBody>
      </p:sp>
      <p:sp>
        <p:nvSpPr>
          <p:cNvPr id="9" name="Footer Placeholder 8"/>
          <p:cNvSpPr>
            <a:spLocks noGrp="1"/>
          </p:cNvSpPr>
          <p:nvPr>
            <p:ph type="ftr" sz="quarter" idx="14"/>
          </p:nvPr>
        </p:nvSpPr>
        <p:spPr>
          <a:xfrm>
            <a:off x="8297639" y="6623402"/>
            <a:ext cx="3274638" cy="183502"/>
          </a:xfrm>
          <a:prstGeom prst="rect">
            <a:avLst/>
          </a:prstGeom>
        </p:spPr>
        <p:txBody>
          <a:bodyPr/>
          <a:lstStyle/>
          <a:p>
            <a:endParaRPr lang="de-DE" dirty="0"/>
          </a:p>
        </p:txBody>
      </p:sp>
    </p:spTree>
    <p:extLst>
      <p:ext uri="{BB962C8B-B14F-4D97-AF65-F5344CB8AC3E}">
        <p14:creationId xmlns:p14="http://schemas.microsoft.com/office/powerpoint/2010/main" val="67977631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userDrawn="1">
  <p:cSld name="Cover1">
    <p:bg>
      <p:bgPr>
        <a:solidFill>
          <a:schemeClr val="bg2"/>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407988" y="30689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600"/>
              </a:spcBef>
              <a:spcAft>
                <a:spcPts val="0"/>
              </a:spcAft>
              <a:buClrTx/>
              <a:buSzTx/>
              <a:buFont typeface="Arial" panose="020B0604020202020204" pitchFamily="34" charset="0"/>
              <a:buNone/>
              <a:tabLst/>
              <a:defRPr lang="en-US" sz="1600" dirty="0">
                <a:solidFill>
                  <a:srgbClr val="0070AD"/>
                </a:solidFill>
              </a:defRPr>
            </a:lvl1pPr>
          </a:lstStyle>
          <a:p>
            <a:pPr marL="0" lvl="0"/>
            <a:r>
              <a:rPr lang="en-US" dirty="0"/>
              <a:t>Click to insert presenter, location, and date</a:t>
            </a:r>
          </a:p>
        </p:txBody>
      </p:sp>
      <p:sp>
        <p:nvSpPr>
          <p:cNvPr id="10" name="Freeform 7"/>
          <p:cNvSpPr>
            <a:spLocks/>
          </p:cNvSpPr>
          <p:nvPr userDrawn="1"/>
        </p:nvSpPr>
        <p:spPr bwMode="auto">
          <a:xfrm>
            <a:off x="9518650" y="6842125"/>
            <a:ext cx="107950" cy="15875"/>
          </a:xfrm>
          <a:custGeom>
            <a:avLst/>
            <a:gdLst>
              <a:gd name="T0" fmla="*/ 0 w 34"/>
              <a:gd name="T1" fmla="*/ 5 h 5"/>
              <a:gd name="T2" fmla="*/ 13 w 34"/>
              <a:gd name="T3" fmla="*/ 3 h 5"/>
              <a:gd name="T4" fmla="*/ 34 w 34"/>
              <a:gd name="T5" fmla="*/ 0 h 5"/>
              <a:gd name="T6" fmla="*/ 34 w 34"/>
              <a:gd name="T7" fmla="*/ 5 h 5"/>
              <a:gd name="T8" fmla="*/ 0 w 34"/>
              <a:gd name="T9" fmla="*/ 5 h 5"/>
            </a:gdLst>
            <a:ahLst/>
            <a:cxnLst>
              <a:cxn ang="0">
                <a:pos x="T0" y="T1"/>
              </a:cxn>
              <a:cxn ang="0">
                <a:pos x="T2" y="T3"/>
              </a:cxn>
              <a:cxn ang="0">
                <a:pos x="T4" y="T5"/>
              </a:cxn>
              <a:cxn ang="0">
                <a:pos x="T6" y="T7"/>
              </a:cxn>
              <a:cxn ang="0">
                <a:pos x="T8" y="T9"/>
              </a:cxn>
            </a:cxnLst>
            <a:rect l="0" t="0" r="r" b="b"/>
            <a:pathLst>
              <a:path w="34" h="5">
                <a:moveTo>
                  <a:pt x="0" y="5"/>
                </a:moveTo>
                <a:cubicBezTo>
                  <a:pt x="4" y="4"/>
                  <a:pt x="9" y="3"/>
                  <a:pt x="13" y="3"/>
                </a:cubicBezTo>
                <a:cubicBezTo>
                  <a:pt x="20" y="2"/>
                  <a:pt x="27" y="1"/>
                  <a:pt x="34" y="0"/>
                </a:cubicBezTo>
                <a:cubicBezTo>
                  <a:pt x="34" y="1"/>
                  <a:pt x="34" y="3"/>
                  <a:pt x="34" y="5"/>
                </a:cubicBezTo>
                <a:cubicBezTo>
                  <a:pt x="23" y="5"/>
                  <a:pt x="11" y="5"/>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 name="Freeform 5"/>
          <p:cNvSpPr>
            <a:spLocks/>
          </p:cNvSpPr>
          <p:nvPr userDrawn="1"/>
        </p:nvSpPr>
        <p:spPr bwMode="auto">
          <a:xfrm>
            <a:off x="5130800" y="0"/>
            <a:ext cx="7061200" cy="6861175"/>
          </a:xfrm>
          <a:custGeom>
            <a:avLst/>
            <a:gdLst>
              <a:gd name="T0" fmla="*/ 2190 w 2224"/>
              <a:gd name="T1" fmla="*/ 2161 h 2161"/>
              <a:gd name="T2" fmla="*/ 2158 w 2224"/>
              <a:gd name="T3" fmla="*/ 2161 h 2161"/>
              <a:gd name="T4" fmla="*/ 2149 w 2224"/>
              <a:gd name="T5" fmla="*/ 2159 h 2161"/>
              <a:gd name="T6" fmla="*/ 2087 w 2224"/>
              <a:gd name="T7" fmla="*/ 2151 h 2161"/>
              <a:gd name="T8" fmla="*/ 1957 w 2224"/>
              <a:gd name="T9" fmla="*/ 2117 h 2161"/>
              <a:gd name="T10" fmla="*/ 1701 w 2224"/>
              <a:gd name="T11" fmla="*/ 2001 h 2161"/>
              <a:gd name="T12" fmla="*/ 1396 w 2224"/>
              <a:gd name="T13" fmla="*/ 1804 h 2161"/>
              <a:gd name="T14" fmla="*/ 1172 w 2224"/>
              <a:gd name="T15" fmla="*/ 1625 h 2161"/>
              <a:gd name="T16" fmla="*/ 1099 w 2224"/>
              <a:gd name="T17" fmla="*/ 1563 h 2161"/>
              <a:gd name="T18" fmla="*/ 1091 w 2224"/>
              <a:gd name="T19" fmla="*/ 1557 h 2161"/>
              <a:gd name="T20" fmla="*/ 1097 w 2224"/>
              <a:gd name="T21" fmla="*/ 1547 h 2161"/>
              <a:gd name="T22" fmla="*/ 1121 w 2224"/>
              <a:gd name="T23" fmla="*/ 1500 h 2161"/>
              <a:gd name="T24" fmla="*/ 1169 w 2224"/>
              <a:gd name="T25" fmla="*/ 1345 h 2161"/>
              <a:gd name="T26" fmla="*/ 1161 w 2224"/>
              <a:gd name="T27" fmla="*/ 1234 h 2161"/>
              <a:gd name="T28" fmla="*/ 1087 w 2224"/>
              <a:gd name="T29" fmla="*/ 1109 h 2161"/>
              <a:gd name="T30" fmla="*/ 965 w 2224"/>
              <a:gd name="T31" fmla="*/ 1010 h 2161"/>
              <a:gd name="T32" fmla="*/ 752 w 2224"/>
              <a:gd name="T33" fmla="*/ 895 h 2161"/>
              <a:gd name="T34" fmla="*/ 489 w 2224"/>
              <a:gd name="T35" fmla="*/ 779 h 2161"/>
              <a:gd name="T36" fmla="*/ 347 w 2224"/>
              <a:gd name="T37" fmla="*/ 718 h 2161"/>
              <a:gd name="T38" fmla="*/ 170 w 2224"/>
              <a:gd name="T39" fmla="*/ 607 h 2161"/>
              <a:gd name="T40" fmla="*/ 54 w 2224"/>
              <a:gd name="T41" fmla="*/ 466 h 2161"/>
              <a:gd name="T42" fmla="*/ 2 w 2224"/>
              <a:gd name="T43" fmla="*/ 243 h 2161"/>
              <a:gd name="T44" fmla="*/ 16 w 2224"/>
              <a:gd name="T45" fmla="*/ 132 h 2161"/>
              <a:gd name="T46" fmla="*/ 65 w 2224"/>
              <a:gd name="T47" fmla="*/ 0 h 2161"/>
              <a:gd name="T48" fmla="*/ 2224 w 2224"/>
              <a:gd name="T49" fmla="*/ 0 h 2161"/>
              <a:gd name="T50" fmla="*/ 2224 w 2224"/>
              <a:gd name="T51" fmla="*/ 2156 h 2161"/>
              <a:gd name="T52" fmla="*/ 2203 w 2224"/>
              <a:gd name="T53" fmla="*/ 2159 h 2161"/>
              <a:gd name="T54" fmla="*/ 2190 w 2224"/>
              <a:gd name="T55" fmla="*/ 2161 h 2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24" h="2161">
                <a:moveTo>
                  <a:pt x="2190" y="2161"/>
                </a:moveTo>
                <a:cubicBezTo>
                  <a:pt x="2179" y="2161"/>
                  <a:pt x="2169" y="2161"/>
                  <a:pt x="2158" y="2161"/>
                </a:cubicBezTo>
                <a:cubicBezTo>
                  <a:pt x="2155" y="2160"/>
                  <a:pt x="2152" y="2159"/>
                  <a:pt x="2149" y="2159"/>
                </a:cubicBezTo>
                <a:cubicBezTo>
                  <a:pt x="2128" y="2156"/>
                  <a:pt x="2108" y="2155"/>
                  <a:pt x="2087" y="2151"/>
                </a:cubicBezTo>
                <a:cubicBezTo>
                  <a:pt x="2043" y="2144"/>
                  <a:pt x="1999" y="2132"/>
                  <a:pt x="1957" y="2117"/>
                </a:cubicBezTo>
                <a:cubicBezTo>
                  <a:pt x="1868" y="2087"/>
                  <a:pt x="1783" y="2047"/>
                  <a:pt x="1701" y="2001"/>
                </a:cubicBezTo>
                <a:cubicBezTo>
                  <a:pt x="1595" y="1943"/>
                  <a:pt x="1494" y="1876"/>
                  <a:pt x="1396" y="1804"/>
                </a:cubicBezTo>
                <a:cubicBezTo>
                  <a:pt x="1319" y="1747"/>
                  <a:pt x="1244" y="1688"/>
                  <a:pt x="1172" y="1625"/>
                </a:cubicBezTo>
                <a:cubicBezTo>
                  <a:pt x="1148" y="1604"/>
                  <a:pt x="1123" y="1584"/>
                  <a:pt x="1099" y="1563"/>
                </a:cubicBezTo>
                <a:cubicBezTo>
                  <a:pt x="1096" y="1561"/>
                  <a:pt x="1094" y="1559"/>
                  <a:pt x="1091" y="1557"/>
                </a:cubicBezTo>
                <a:cubicBezTo>
                  <a:pt x="1094" y="1553"/>
                  <a:pt x="1095" y="1550"/>
                  <a:pt x="1097" y="1547"/>
                </a:cubicBezTo>
                <a:cubicBezTo>
                  <a:pt x="1105" y="1531"/>
                  <a:pt x="1113" y="1516"/>
                  <a:pt x="1121" y="1500"/>
                </a:cubicBezTo>
                <a:cubicBezTo>
                  <a:pt x="1145" y="1451"/>
                  <a:pt x="1163" y="1400"/>
                  <a:pt x="1169" y="1345"/>
                </a:cubicBezTo>
                <a:cubicBezTo>
                  <a:pt x="1174" y="1307"/>
                  <a:pt x="1171" y="1270"/>
                  <a:pt x="1161" y="1234"/>
                </a:cubicBezTo>
                <a:cubicBezTo>
                  <a:pt x="1147" y="1186"/>
                  <a:pt x="1120" y="1145"/>
                  <a:pt x="1087" y="1109"/>
                </a:cubicBezTo>
                <a:cubicBezTo>
                  <a:pt x="1051" y="1070"/>
                  <a:pt x="1009" y="1039"/>
                  <a:pt x="965" y="1010"/>
                </a:cubicBezTo>
                <a:cubicBezTo>
                  <a:pt x="897" y="966"/>
                  <a:pt x="825" y="929"/>
                  <a:pt x="752" y="895"/>
                </a:cubicBezTo>
                <a:cubicBezTo>
                  <a:pt x="665" y="854"/>
                  <a:pt x="577" y="817"/>
                  <a:pt x="489" y="779"/>
                </a:cubicBezTo>
                <a:cubicBezTo>
                  <a:pt x="441" y="759"/>
                  <a:pt x="394" y="740"/>
                  <a:pt x="347" y="718"/>
                </a:cubicBezTo>
                <a:cubicBezTo>
                  <a:pt x="283" y="689"/>
                  <a:pt x="224" y="653"/>
                  <a:pt x="170" y="607"/>
                </a:cubicBezTo>
                <a:cubicBezTo>
                  <a:pt x="123" y="567"/>
                  <a:pt x="83" y="521"/>
                  <a:pt x="54" y="466"/>
                </a:cubicBezTo>
                <a:cubicBezTo>
                  <a:pt x="16" y="396"/>
                  <a:pt x="0" y="322"/>
                  <a:pt x="2" y="243"/>
                </a:cubicBezTo>
                <a:cubicBezTo>
                  <a:pt x="3" y="206"/>
                  <a:pt x="8" y="169"/>
                  <a:pt x="16" y="132"/>
                </a:cubicBezTo>
                <a:cubicBezTo>
                  <a:pt x="27" y="86"/>
                  <a:pt x="43" y="42"/>
                  <a:pt x="65" y="0"/>
                </a:cubicBezTo>
                <a:cubicBezTo>
                  <a:pt x="784" y="0"/>
                  <a:pt x="1504" y="0"/>
                  <a:pt x="2224" y="0"/>
                </a:cubicBezTo>
                <a:cubicBezTo>
                  <a:pt x="2224" y="719"/>
                  <a:pt x="2224" y="1437"/>
                  <a:pt x="2224" y="2156"/>
                </a:cubicBezTo>
                <a:cubicBezTo>
                  <a:pt x="2217" y="2157"/>
                  <a:pt x="2210" y="2158"/>
                  <a:pt x="2203" y="2159"/>
                </a:cubicBezTo>
                <a:cubicBezTo>
                  <a:pt x="2199" y="2159"/>
                  <a:pt x="2194" y="2160"/>
                  <a:pt x="2190" y="216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de-DE"/>
          </a:p>
        </p:txBody>
      </p:sp>
      <p:pic>
        <p:nvPicPr>
          <p:cNvPr id="8"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val="456840816"/>
      </p:ext>
    </p:extLst>
  </p:cSld>
  <p:clrMapOvr>
    <a:masterClrMapping/>
  </p:clrMapOvr>
  <p:extLst mod="1">
    <p:ext uri="{DCECCB84-F9BA-43D5-87BE-67443E8EF086}">
      <p15:sldGuideLst xmlns:p15="http://schemas.microsoft.com/office/powerpoint/2012/main">
        <p15:guide id="3" pos="7219">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over1.1">
    <p:bg>
      <p:bgPr>
        <a:solidFill>
          <a:schemeClr val="bg2"/>
        </a:solidFill>
        <a:effectLst/>
      </p:bgPr>
    </p:bg>
    <p:spTree>
      <p:nvGrpSpPr>
        <p:cNvPr id="1" name=""/>
        <p:cNvGrpSpPr/>
        <p:nvPr/>
      </p:nvGrpSpPr>
      <p:grpSpPr>
        <a:xfrm>
          <a:off x="0" y="0"/>
          <a:ext cx="0" cy="0"/>
          <a:chOff x="0" y="0"/>
          <a:chExt cx="0" cy="0"/>
        </a:xfrm>
      </p:grpSpPr>
      <p:sp>
        <p:nvSpPr>
          <p:cNvPr id="10" name="Freeform 7"/>
          <p:cNvSpPr>
            <a:spLocks/>
          </p:cNvSpPr>
          <p:nvPr userDrawn="1"/>
        </p:nvSpPr>
        <p:spPr bwMode="auto">
          <a:xfrm>
            <a:off x="9518650" y="6842125"/>
            <a:ext cx="107950" cy="15875"/>
          </a:xfrm>
          <a:custGeom>
            <a:avLst/>
            <a:gdLst>
              <a:gd name="T0" fmla="*/ 0 w 34"/>
              <a:gd name="T1" fmla="*/ 5 h 5"/>
              <a:gd name="T2" fmla="*/ 13 w 34"/>
              <a:gd name="T3" fmla="*/ 3 h 5"/>
              <a:gd name="T4" fmla="*/ 34 w 34"/>
              <a:gd name="T5" fmla="*/ 0 h 5"/>
              <a:gd name="T6" fmla="*/ 34 w 34"/>
              <a:gd name="T7" fmla="*/ 5 h 5"/>
              <a:gd name="T8" fmla="*/ 0 w 34"/>
              <a:gd name="T9" fmla="*/ 5 h 5"/>
            </a:gdLst>
            <a:ahLst/>
            <a:cxnLst>
              <a:cxn ang="0">
                <a:pos x="T0" y="T1"/>
              </a:cxn>
              <a:cxn ang="0">
                <a:pos x="T2" y="T3"/>
              </a:cxn>
              <a:cxn ang="0">
                <a:pos x="T4" y="T5"/>
              </a:cxn>
              <a:cxn ang="0">
                <a:pos x="T6" y="T7"/>
              </a:cxn>
              <a:cxn ang="0">
                <a:pos x="T8" y="T9"/>
              </a:cxn>
            </a:cxnLst>
            <a:rect l="0" t="0" r="r" b="b"/>
            <a:pathLst>
              <a:path w="34" h="5">
                <a:moveTo>
                  <a:pt x="0" y="5"/>
                </a:moveTo>
                <a:cubicBezTo>
                  <a:pt x="4" y="4"/>
                  <a:pt x="9" y="3"/>
                  <a:pt x="13" y="3"/>
                </a:cubicBezTo>
                <a:cubicBezTo>
                  <a:pt x="20" y="2"/>
                  <a:pt x="27" y="1"/>
                  <a:pt x="34" y="0"/>
                </a:cubicBezTo>
                <a:cubicBezTo>
                  <a:pt x="34" y="1"/>
                  <a:pt x="34" y="3"/>
                  <a:pt x="34" y="5"/>
                </a:cubicBezTo>
                <a:cubicBezTo>
                  <a:pt x="23" y="5"/>
                  <a:pt x="11" y="5"/>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 name="Freeform 5"/>
          <p:cNvSpPr>
            <a:spLocks/>
          </p:cNvSpPr>
          <p:nvPr userDrawn="1"/>
        </p:nvSpPr>
        <p:spPr bwMode="auto">
          <a:xfrm>
            <a:off x="5130800" y="0"/>
            <a:ext cx="7061200" cy="6861175"/>
          </a:xfrm>
          <a:custGeom>
            <a:avLst/>
            <a:gdLst>
              <a:gd name="T0" fmla="*/ 2190 w 2224"/>
              <a:gd name="T1" fmla="*/ 2161 h 2161"/>
              <a:gd name="T2" fmla="*/ 2158 w 2224"/>
              <a:gd name="T3" fmla="*/ 2161 h 2161"/>
              <a:gd name="T4" fmla="*/ 2149 w 2224"/>
              <a:gd name="T5" fmla="*/ 2159 h 2161"/>
              <a:gd name="T6" fmla="*/ 2087 w 2224"/>
              <a:gd name="T7" fmla="*/ 2151 h 2161"/>
              <a:gd name="T8" fmla="*/ 1957 w 2224"/>
              <a:gd name="T9" fmla="*/ 2117 h 2161"/>
              <a:gd name="T10" fmla="*/ 1701 w 2224"/>
              <a:gd name="T11" fmla="*/ 2001 h 2161"/>
              <a:gd name="T12" fmla="*/ 1396 w 2224"/>
              <a:gd name="T13" fmla="*/ 1804 h 2161"/>
              <a:gd name="T14" fmla="*/ 1172 w 2224"/>
              <a:gd name="T15" fmla="*/ 1625 h 2161"/>
              <a:gd name="T16" fmla="*/ 1099 w 2224"/>
              <a:gd name="T17" fmla="*/ 1563 h 2161"/>
              <a:gd name="T18" fmla="*/ 1091 w 2224"/>
              <a:gd name="T19" fmla="*/ 1557 h 2161"/>
              <a:gd name="T20" fmla="*/ 1097 w 2224"/>
              <a:gd name="T21" fmla="*/ 1547 h 2161"/>
              <a:gd name="T22" fmla="*/ 1121 w 2224"/>
              <a:gd name="T23" fmla="*/ 1500 h 2161"/>
              <a:gd name="T24" fmla="*/ 1169 w 2224"/>
              <a:gd name="T25" fmla="*/ 1345 h 2161"/>
              <a:gd name="T26" fmla="*/ 1161 w 2224"/>
              <a:gd name="T27" fmla="*/ 1234 h 2161"/>
              <a:gd name="T28" fmla="*/ 1087 w 2224"/>
              <a:gd name="T29" fmla="*/ 1109 h 2161"/>
              <a:gd name="T30" fmla="*/ 965 w 2224"/>
              <a:gd name="T31" fmla="*/ 1010 h 2161"/>
              <a:gd name="T32" fmla="*/ 752 w 2224"/>
              <a:gd name="T33" fmla="*/ 895 h 2161"/>
              <a:gd name="T34" fmla="*/ 489 w 2224"/>
              <a:gd name="T35" fmla="*/ 779 h 2161"/>
              <a:gd name="T36" fmla="*/ 347 w 2224"/>
              <a:gd name="T37" fmla="*/ 718 h 2161"/>
              <a:gd name="T38" fmla="*/ 170 w 2224"/>
              <a:gd name="T39" fmla="*/ 607 h 2161"/>
              <a:gd name="T40" fmla="*/ 54 w 2224"/>
              <a:gd name="T41" fmla="*/ 466 h 2161"/>
              <a:gd name="T42" fmla="*/ 2 w 2224"/>
              <a:gd name="T43" fmla="*/ 243 h 2161"/>
              <a:gd name="T44" fmla="*/ 16 w 2224"/>
              <a:gd name="T45" fmla="*/ 132 h 2161"/>
              <a:gd name="T46" fmla="*/ 65 w 2224"/>
              <a:gd name="T47" fmla="*/ 0 h 2161"/>
              <a:gd name="T48" fmla="*/ 2224 w 2224"/>
              <a:gd name="T49" fmla="*/ 0 h 2161"/>
              <a:gd name="T50" fmla="*/ 2224 w 2224"/>
              <a:gd name="T51" fmla="*/ 2156 h 2161"/>
              <a:gd name="T52" fmla="*/ 2203 w 2224"/>
              <a:gd name="T53" fmla="*/ 2159 h 2161"/>
              <a:gd name="T54" fmla="*/ 2190 w 2224"/>
              <a:gd name="T55" fmla="*/ 2161 h 2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24" h="2161">
                <a:moveTo>
                  <a:pt x="2190" y="2161"/>
                </a:moveTo>
                <a:cubicBezTo>
                  <a:pt x="2179" y="2161"/>
                  <a:pt x="2169" y="2161"/>
                  <a:pt x="2158" y="2161"/>
                </a:cubicBezTo>
                <a:cubicBezTo>
                  <a:pt x="2155" y="2160"/>
                  <a:pt x="2152" y="2159"/>
                  <a:pt x="2149" y="2159"/>
                </a:cubicBezTo>
                <a:cubicBezTo>
                  <a:pt x="2128" y="2156"/>
                  <a:pt x="2108" y="2155"/>
                  <a:pt x="2087" y="2151"/>
                </a:cubicBezTo>
                <a:cubicBezTo>
                  <a:pt x="2043" y="2144"/>
                  <a:pt x="1999" y="2132"/>
                  <a:pt x="1957" y="2117"/>
                </a:cubicBezTo>
                <a:cubicBezTo>
                  <a:pt x="1868" y="2087"/>
                  <a:pt x="1783" y="2047"/>
                  <a:pt x="1701" y="2001"/>
                </a:cubicBezTo>
                <a:cubicBezTo>
                  <a:pt x="1595" y="1943"/>
                  <a:pt x="1494" y="1876"/>
                  <a:pt x="1396" y="1804"/>
                </a:cubicBezTo>
                <a:cubicBezTo>
                  <a:pt x="1319" y="1747"/>
                  <a:pt x="1244" y="1688"/>
                  <a:pt x="1172" y="1625"/>
                </a:cubicBezTo>
                <a:cubicBezTo>
                  <a:pt x="1148" y="1604"/>
                  <a:pt x="1123" y="1584"/>
                  <a:pt x="1099" y="1563"/>
                </a:cubicBezTo>
                <a:cubicBezTo>
                  <a:pt x="1096" y="1561"/>
                  <a:pt x="1094" y="1559"/>
                  <a:pt x="1091" y="1557"/>
                </a:cubicBezTo>
                <a:cubicBezTo>
                  <a:pt x="1094" y="1553"/>
                  <a:pt x="1095" y="1550"/>
                  <a:pt x="1097" y="1547"/>
                </a:cubicBezTo>
                <a:cubicBezTo>
                  <a:pt x="1105" y="1531"/>
                  <a:pt x="1113" y="1516"/>
                  <a:pt x="1121" y="1500"/>
                </a:cubicBezTo>
                <a:cubicBezTo>
                  <a:pt x="1145" y="1451"/>
                  <a:pt x="1163" y="1400"/>
                  <a:pt x="1169" y="1345"/>
                </a:cubicBezTo>
                <a:cubicBezTo>
                  <a:pt x="1174" y="1307"/>
                  <a:pt x="1171" y="1270"/>
                  <a:pt x="1161" y="1234"/>
                </a:cubicBezTo>
                <a:cubicBezTo>
                  <a:pt x="1147" y="1186"/>
                  <a:pt x="1120" y="1145"/>
                  <a:pt x="1087" y="1109"/>
                </a:cubicBezTo>
                <a:cubicBezTo>
                  <a:pt x="1051" y="1070"/>
                  <a:pt x="1009" y="1039"/>
                  <a:pt x="965" y="1010"/>
                </a:cubicBezTo>
                <a:cubicBezTo>
                  <a:pt x="897" y="966"/>
                  <a:pt x="825" y="929"/>
                  <a:pt x="752" y="895"/>
                </a:cubicBezTo>
                <a:cubicBezTo>
                  <a:pt x="665" y="854"/>
                  <a:pt x="577" y="817"/>
                  <a:pt x="489" y="779"/>
                </a:cubicBezTo>
                <a:cubicBezTo>
                  <a:pt x="441" y="759"/>
                  <a:pt x="394" y="740"/>
                  <a:pt x="347" y="718"/>
                </a:cubicBezTo>
                <a:cubicBezTo>
                  <a:pt x="283" y="689"/>
                  <a:pt x="224" y="653"/>
                  <a:pt x="170" y="607"/>
                </a:cubicBezTo>
                <a:cubicBezTo>
                  <a:pt x="123" y="567"/>
                  <a:pt x="83" y="521"/>
                  <a:pt x="54" y="466"/>
                </a:cubicBezTo>
                <a:cubicBezTo>
                  <a:pt x="16" y="396"/>
                  <a:pt x="0" y="322"/>
                  <a:pt x="2" y="243"/>
                </a:cubicBezTo>
                <a:cubicBezTo>
                  <a:pt x="3" y="206"/>
                  <a:pt x="8" y="169"/>
                  <a:pt x="16" y="132"/>
                </a:cubicBezTo>
                <a:cubicBezTo>
                  <a:pt x="27" y="86"/>
                  <a:pt x="43" y="42"/>
                  <a:pt x="65" y="0"/>
                </a:cubicBezTo>
                <a:cubicBezTo>
                  <a:pt x="784" y="0"/>
                  <a:pt x="1504" y="0"/>
                  <a:pt x="2224" y="0"/>
                </a:cubicBezTo>
                <a:cubicBezTo>
                  <a:pt x="2224" y="719"/>
                  <a:pt x="2224" y="1437"/>
                  <a:pt x="2224" y="2156"/>
                </a:cubicBezTo>
                <a:cubicBezTo>
                  <a:pt x="2217" y="2157"/>
                  <a:pt x="2210" y="2158"/>
                  <a:pt x="2203" y="2159"/>
                </a:cubicBezTo>
                <a:cubicBezTo>
                  <a:pt x="2199" y="2159"/>
                  <a:pt x="2194" y="2160"/>
                  <a:pt x="2190" y="216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de-DE"/>
          </a:p>
        </p:txBody>
      </p:sp>
      <p:sp>
        <p:nvSpPr>
          <p:cNvPr id="7"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tx2"/>
                </a:solidFill>
              </a:defRPr>
            </a:lvl1pPr>
          </a:lstStyle>
          <a:p>
            <a:pPr marL="0" lvl="0"/>
            <a:r>
              <a:rPr lang="en-US" dirty="0"/>
              <a:t>Click to insert title</a:t>
            </a:r>
          </a:p>
        </p:txBody>
      </p:sp>
      <p:sp>
        <p:nvSpPr>
          <p:cNvPr id="9"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tx2"/>
                </a:solidFill>
              </a:defRPr>
            </a:lvl1pPr>
          </a:lstStyle>
          <a:p>
            <a:pPr marL="0" lvl="0"/>
            <a:r>
              <a:rPr lang="en-US" dirty="0"/>
              <a:t>Click to insert presenter, location, and date</a:t>
            </a:r>
          </a:p>
        </p:txBody>
      </p:sp>
      <p:grpSp>
        <p:nvGrpSpPr>
          <p:cNvPr id="14" name="Group 14"/>
          <p:cNvGrpSpPr>
            <a:grpSpLocks noChangeAspect="1"/>
          </p:cNvGrpSpPr>
          <p:nvPr userDrawn="1"/>
        </p:nvGrpSpPr>
        <p:grpSpPr>
          <a:xfrm>
            <a:off x="416888" y="4537346"/>
            <a:ext cx="5040000" cy="1123654"/>
            <a:chOff x="728663" y="4465638"/>
            <a:chExt cx="5354637" cy="1193801"/>
          </a:xfrm>
        </p:grpSpPr>
        <p:sp>
          <p:nvSpPr>
            <p:cNvPr id="15"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783027771"/>
      </p:ext>
    </p:extLst>
  </p:cSld>
  <p:clrMapOvr>
    <a:masterClrMapping/>
  </p:clrMapOvr>
  <p:extLst mod="1">
    <p:ext uri="{DCECCB84-F9BA-43D5-87BE-67443E8EF086}">
      <p15:sldGuideLst xmlns:p15="http://schemas.microsoft.com/office/powerpoint/2012/main">
        <p15:guide id="1" pos="7219">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over2">
    <p:bg>
      <p:bgPr>
        <a:solidFill>
          <a:schemeClr val="bg2"/>
        </a:solidFill>
        <a:effectLst/>
      </p:bgPr>
    </p:bg>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210" name="think-cell Slide" r:id="rId4" imgW="270" imgH="270" progId="TCLayout.ActiveDocument.1">
                  <p:embed/>
                </p:oleObj>
              </mc:Choice>
              <mc:Fallback>
                <p:oleObj name="think-cell Slide" r:id="rId4" imgW="270" imgH="270" progId="TCLayout.ActiveDocument.1">
                  <p:embed/>
                  <p:pic>
                    <p:nvPicPr>
                      <p:cNvPr id="11" name="Object 10"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5"/>
          <p:cNvSpPr>
            <a:spLocks/>
          </p:cNvSpPr>
          <p:nvPr userDrawn="1"/>
        </p:nvSpPr>
        <p:spPr bwMode="auto">
          <a:xfrm>
            <a:off x="2238375" y="927100"/>
            <a:ext cx="9953625" cy="5930900"/>
          </a:xfrm>
          <a:custGeom>
            <a:avLst/>
            <a:gdLst>
              <a:gd name="T0" fmla="*/ 2651 w 2651"/>
              <a:gd name="T1" fmla="*/ 1579 h 1579"/>
              <a:gd name="T2" fmla="*/ 77 w 2651"/>
              <a:gd name="T3" fmla="*/ 1579 h 1579"/>
              <a:gd name="T4" fmla="*/ 74 w 2651"/>
              <a:gd name="T5" fmla="*/ 1571 h 1579"/>
              <a:gd name="T6" fmla="*/ 19 w 2651"/>
              <a:gd name="T7" fmla="*/ 1324 h 1579"/>
              <a:gd name="T8" fmla="*/ 2 w 2651"/>
              <a:gd name="T9" fmla="*/ 1163 h 1579"/>
              <a:gd name="T10" fmla="*/ 0 w 2651"/>
              <a:gd name="T11" fmla="*/ 1129 h 1579"/>
              <a:gd name="T12" fmla="*/ 0 w 2651"/>
              <a:gd name="T13" fmla="*/ 1054 h 1579"/>
              <a:gd name="T14" fmla="*/ 1 w 2651"/>
              <a:gd name="T15" fmla="*/ 1048 h 1579"/>
              <a:gd name="T16" fmla="*/ 5 w 2651"/>
              <a:gd name="T17" fmla="*/ 973 h 1579"/>
              <a:gd name="T18" fmla="*/ 29 w 2651"/>
              <a:gd name="T19" fmla="*/ 824 h 1579"/>
              <a:gd name="T20" fmla="*/ 141 w 2651"/>
              <a:gd name="T21" fmla="*/ 541 h 1579"/>
              <a:gd name="T22" fmla="*/ 316 w 2651"/>
              <a:gd name="T23" fmla="*/ 309 h 1579"/>
              <a:gd name="T24" fmla="*/ 432 w 2651"/>
              <a:gd name="T25" fmla="*/ 200 h 1579"/>
              <a:gd name="T26" fmla="*/ 625 w 2651"/>
              <a:gd name="T27" fmla="*/ 56 h 1579"/>
              <a:gd name="T28" fmla="*/ 712 w 2651"/>
              <a:gd name="T29" fmla="*/ 0 h 1579"/>
              <a:gd name="T30" fmla="*/ 714 w 2651"/>
              <a:gd name="T31" fmla="*/ 0 h 1579"/>
              <a:gd name="T32" fmla="*/ 718 w 2651"/>
              <a:gd name="T33" fmla="*/ 3 h 1579"/>
              <a:gd name="T34" fmla="*/ 921 w 2651"/>
              <a:gd name="T35" fmla="*/ 110 h 1579"/>
              <a:gd name="T36" fmla="*/ 1211 w 2651"/>
              <a:gd name="T37" fmla="*/ 250 h 1579"/>
              <a:gd name="T38" fmla="*/ 1535 w 2651"/>
              <a:gd name="T39" fmla="*/ 384 h 1579"/>
              <a:gd name="T40" fmla="*/ 1706 w 2651"/>
              <a:gd name="T41" fmla="*/ 443 h 1579"/>
              <a:gd name="T42" fmla="*/ 2045 w 2651"/>
              <a:gd name="T43" fmla="*/ 528 h 1579"/>
              <a:gd name="T44" fmla="*/ 2329 w 2651"/>
              <a:gd name="T45" fmla="*/ 552 h 1579"/>
              <a:gd name="T46" fmla="*/ 2421 w 2651"/>
              <a:gd name="T47" fmla="*/ 546 h 1579"/>
              <a:gd name="T48" fmla="*/ 2639 w 2651"/>
              <a:gd name="T49" fmla="*/ 486 h 1579"/>
              <a:gd name="T50" fmla="*/ 2651 w 2651"/>
              <a:gd name="T51" fmla="*/ 493 h 1579"/>
              <a:gd name="T52" fmla="*/ 2651 w 2651"/>
              <a:gd name="T53" fmla="*/ 1569 h 1579"/>
              <a:gd name="T54" fmla="*/ 2651 w 2651"/>
              <a:gd name="T55" fmla="*/ 1579 h 1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1" h="1579">
                <a:moveTo>
                  <a:pt x="2651" y="1579"/>
                </a:moveTo>
                <a:cubicBezTo>
                  <a:pt x="1793" y="1579"/>
                  <a:pt x="935" y="1579"/>
                  <a:pt x="77" y="1579"/>
                </a:cubicBezTo>
                <a:cubicBezTo>
                  <a:pt x="76" y="1576"/>
                  <a:pt x="75" y="1574"/>
                  <a:pt x="74" y="1571"/>
                </a:cubicBezTo>
                <a:cubicBezTo>
                  <a:pt x="51" y="1490"/>
                  <a:pt x="32" y="1407"/>
                  <a:pt x="19" y="1324"/>
                </a:cubicBezTo>
                <a:cubicBezTo>
                  <a:pt x="10" y="1270"/>
                  <a:pt x="5" y="1217"/>
                  <a:pt x="2" y="1163"/>
                </a:cubicBezTo>
                <a:cubicBezTo>
                  <a:pt x="1" y="1152"/>
                  <a:pt x="2" y="1140"/>
                  <a:pt x="0" y="1129"/>
                </a:cubicBezTo>
                <a:cubicBezTo>
                  <a:pt x="0" y="1104"/>
                  <a:pt x="0" y="1079"/>
                  <a:pt x="0" y="1054"/>
                </a:cubicBezTo>
                <a:cubicBezTo>
                  <a:pt x="0" y="1052"/>
                  <a:pt x="1" y="1050"/>
                  <a:pt x="1" y="1048"/>
                </a:cubicBezTo>
                <a:cubicBezTo>
                  <a:pt x="1" y="1023"/>
                  <a:pt x="3" y="998"/>
                  <a:pt x="5" y="973"/>
                </a:cubicBezTo>
                <a:cubicBezTo>
                  <a:pt x="10" y="923"/>
                  <a:pt x="18" y="873"/>
                  <a:pt x="29" y="824"/>
                </a:cubicBezTo>
                <a:cubicBezTo>
                  <a:pt x="53" y="724"/>
                  <a:pt x="90" y="630"/>
                  <a:pt x="141" y="541"/>
                </a:cubicBezTo>
                <a:cubicBezTo>
                  <a:pt x="190" y="457"/>
                  <a:pt x="249" y="380"/>
                  <a:pt x="316" y="309"/>
                </a:cubicBezTo>
                <a:cubicBezTo>
                  <a:pt x="352" y="271"/>
                  <a:pt x="391" y="235"/>
                  <a:pt x="432" y="200"/>
                </a:cubicBezTo>
                <a:cubicBezTo>
                  <a:pt x="493" y="148"/>
                  <a:pt x="558" y="100"/>
                  <a:pt x="625" y="56"/>
                </a:cubicBezTo>
                <a:cubicBezTo>
                  <a:pt x="653" y="37"/>
                  <a:pt x="683" y="19"/>
                  <a:pt x="712" y="0"/>
                </a:cubicBezTo>
                <a:cubicBezTo>
                  <a:pt x="712" y="0"/>
                  <a:pt x="713" y="0"/>
                  <a:pt x="714" y="0"/>
                </a:cubicBezTo>
                <a:cubicBezTo>
                  <a:pt x="715" y="1"/>
                  <a:pt x="717" y="2"/>
                  <a:pt x="718" y="3"/>
                </a:cubicBezTo>
                <a:cubicBezTo>
                  <a:pt x="785" y="39"/>
                  <a:pt x="853" y="75"/>
                  <a:pt x="921" y="110"/>
                </a:cubicBezTo>
                <a:cubicBezTo>
                  <a:pt x="1017" y="159"/>
                  <a:pt x="1113" y="206"/>
                  <a:pt x="1211" y="250"/>
                </a:cubicBezTo>
                <a:cubicBezTo>
                  <a:pt x="1318" y="298"/>
                  <a:pt x="1425" y="344"/>
                  <a:pt x="1535" y="384"/>
                </a:cubicBezTo>
                <a:cubicBezTo>
                  <a:pt x="1591" y="405"/>
                  <a:pt x="1648" y="425"/>
                  <a:pt x="1706" y="443"/>
                </a:cubicBezTo>
                <a:cubicBezTo>
                  <a:pt x="1817" y="478"/>
                  <a:pt x="1930" y="508"/>
                  <a:pt x="2045" y="528"/>
                </a:cubicBezTo>
                <a:cubicBezTo>
                  <a:pt x="2139" y="544"/>
                  <a:pt x="2234" y="554"/>
                  <a:pt x="2329" y="552"/>
                </a:cubicBezTo>
                <a:cubicBezTo>
                  <a:pt x="2360" y="551"/>
                  <a:pt x="2390" y="549"/>
                  <a:pt x="2421" y="546"/>
                </a:cubicBezTo>
                <a:cubicBezTo>
                  <a:pt x="2497" y="537"/>
                  <a:pt x="2570" y="519"/>
                  <a:pt x="2639" y="486"/>
                </a:cubicBezTo>
                <a:cubicBezTo>
                  <a:pt x="2651" y="480"/>
                  <a:pt x="2651" y="479"/>
                  <a:pt x="2651" y="493"/>
                </a:cubicBezTo>
                <a:cubicBezTo>
                  <a:pt x="2651" y="852"/>
                  <a:pt x="2651" y="1210"/>
                  <a:pt x="2651" y="1569"/>
                </a:cubicBezTo>
                <a:cubicBezTo>
                  <a:pt x="2651" y="1572"/>
                  <a:pt x="2651" y="1576"/>
                  <a:pt x="2651" y="157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de-DE"/>
          </a:p>
        </p:txBody>
      </p:sp>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394925949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over3">
    <p:bg>
      <p:bgPr>
        <a:solidFill>
          <a:schemeClr val="bg2"/>
        </a:solidFill>
        <a:effectLst/>
      </p:bgPr>
    </p:bg>
    <p:spTree>
      <p:nvGrpSpPr>
        <p:cNvPr id="1" name=""/>
        <p:cNvGrpSpPr/>
        <p:nvPr/>
      </p:nvGrpSpPr>
      <p:grpSpPr>
        <a:xfrm>
          <a:off x="0" y="0"/>
          <a:ext cx="0" cy="0"/>
          <a:chOff x="0" y="0"/>
          <a:chExt cx="0" cy="0"/>
        </a:xfrm>
      </p:grpSpPr>
      <p:pic>
        <p:nvPicPr>
          <p:cNvPr id="6"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404813"/>
            <a:ext cx="2286000" cy="510013"/>
          </a:xfrm>
          <a:prstGeom prst="rect">
            <a:avLst/>
          </a:prstGeom>
        </p:spPr>
      </p:pic>
      <p:sp>
        <p:nvSpPr>
          <p:cNvPr id="10" name="Text Placeholder 13">
            <a:extLst>
              <a:ext uri="{FF2B5EF4-FFF2-40B4-BE49-F238E27FC236}">
                <a16:creationId xmlns:a16="http://schemas.microsoft.com/office/drawing/2014/main" id="{7D1DC75A-C7A4-44A4-B19C-D445335545B0}"/>
              </a:ext>
            </a:extLst>
          </p:cNvPr>
          <p:cNvSpPr>
            <a:spLocks noGrp="1"/>
          </p:cNvSpPr>
          <p:nvPr userDrawn="1">
            <p:ph type="body" sz="quarter" idx="11" hasCustomPrompt="1"/>
          </p:nvPr>
        </p:nvSpPr>
        <p:spPr>
          <a:xfrm>
            <a:off x="407988" y="2276872"/>
            <a:ext cx="5399980" cy="869950"/>
          </a:xfrm>
        </p:spPr>
        <p:txBody>
          <a:bodyPr lIns="0" tIns="0" rIns="0" bIns="0" anchor="b">
            <a:normAutofit/>
          </a:bodyPr>
          <a:lstStyle>
            <a:lvl1pPr>
              <a:lnSpc>
                <a:spcPts val="3000"/>
              </a:lnSpc>
              <a:defRPr sz="2600">
                <a:solidFill>
                  <a:schemeClr val="tx2"/>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id="{563879A0-0979-491A-8758-371BB7AD935B}"/>
              </a:ext>
            </a:extLst>
          </p:cNvPr>
          <p:cNvSpPr>
            <a:spLocks noGrp="1"/>
          </p:cNvSpPr>
          <p:nvPr userDrawn="1">
            <p:ph type="body" sz="quarter" idx="12" hasCustomPrompt="1"/>
          </p:nvPr>
        </p:nvSpPr>
        <p:spPr>
          <a:xfrm>
            <a:off x="407988" y="3261834"/>
            <a:ext cx="5399980" cy="1196340"/>
          </a:xfrm>
        </p:spPr>
        <p:txBody>
          <a:bodyPr lIns="0" tIns="0" rIns="0" bIns="0">
            <a:normAutofit/>
          </a:bodyPr>
          <a:lstStyle>
            <a:lvl1pPr>
              <a:lnSpc>
                <a:spcPts val="1800"/>
              </a:lnSpc>
              <a:defRPr lang="pt-PT" sz="1600" kern="1200" dirty="0">
                <a:solidFill>
                  <a:srgbClr val="0070AD"/>
                </a:solidFill>
                <a:latin typeface="+mn-lt"/>
                <a:ea typeface="+mn-ea"/>
                <a:cs typeface="+mn-cs"/>
              </a:defRPr>
            </a:lvl1pPr>
            <a:lvl2pPr>
              <a:defRPr sz="1600">
                <a:solidFill>
                  <a:schemeClr val="bg1"/>
                </a:solidFill>
              </a:defRPr>
            </a:lvl2pPr>
          </a:lstStyle>
          <a:p>
            <a:pPr marL="0" marR="0" lvl="0" indent="0" algn="l" defTabSz="914400" rtl="0" eaLnBrk="1" fontAlgn="auto" latinLnBrk="0" hangingPunct="1">
              <a:lnSpc>
                <a:spcPts val="1800"/>
              </a:lnSpc>
              <a:spcBef>
                <a:spcPts val="600"/>
              </a:spcBef>
              <a:spcAft>
                <a:spcPts val="0"/>
              </a:spcAft>
              <a:buClrTx/>
              <a:buSzTx/>
              <a:buFont typeface="Arial" panose="020B0604020202020204" pitchFamily="34" charset="0"/>
              <a:buNone/>
              <a:tabLst/>
            </a:pPr>
            <a:r>
              <a:rPr lang="en-US" dirty="0"/>
              <a:t>Click to insert presenter, location, and date</a:t>
            </a:r>
            <a:endParaRPr lang="pt-PT" dirty="0"/>
          </a:p>
        </p:txBody>
      </p:sp>
      <p:sp>
        <p:nvSpPr>
          <p:cNvPr id="4" name="Freeform 11"/>
          <p:cNvSpPr>
            <a:spLocks/>
          </p:cNvSpPr>
          <p:nvPr userDrawn="1"/>
        </p:nvSpPr>
        <p:spPr bwMode="auto">
          <a:xfrm rot="16200000" flipH="1">
            <a:off x="6370124" y="13910"/>
            <a:ext cx="6353908" cy="6326091"/>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Lst>
            <a:ahLst/>
            <a:cxnLst>
              <a:cxn ang="0">
                <a:pos x="T0" y="T1"/>
              </a:cxn>
              <a:cxn ang="0">
                <a:pos x="T2" y="T3"/>
              </a:cxn>
              <a:cxn ang="0">
                <a:pos x="T4" y="T5"/>
              </a:cxn>
              <a:cxn ang="0">
                <a:pos x="T6" y="T7"/>
              </a:cxn>
              <a:cxn ang="0">
                <a:pos x="T8" y="T9"/>
              </a:cxn>
            </a:cxnLst>
            <a:rect l="0" t="0" r="r" b="b"/>
            <a:pathLst>
              <a:path w="1432" h="1425">
                <a:moveTo>
                  <a:pt x="909" y="1425"/>
                </a:moveTo>
                <a:cubicBezTo>
                  <a:pt x="1358" y="720"/>
                  <a:pt x="1432" y="301"/>
                  <a:pt x="934" y="0"/>
                </a:cubicBezTo>
                <a:cubicBezTo>
                  <a:pt x="392" y="295"/>
                  <a:pt x="129" y="297"/>
                  <a:pt x="0" y="231"/>
                </a:cubicBezTo>
                <a:cubicBezTo>
                  <a:pt x="0" y="1425"/>
                  <a:pt x="0" y="1425"/>
                  <a:pt x="0" y="1425"/>
                </a:cubicBezTo>
                <a:lnTo>
                  <a:pt x="909" y="142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88895174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over4 (with image)">
    <p:bg>
      <p:bgPr>
        <a:solidFill>
          <a:schemeClr val="bg2"/>
        </a:solidFill>
        <a:effectLst/>
      </p:bgPr>
    </p:bg>
    <p:spTree>
      <p:nvGrpSpPr>
        <p:cNvPr id="1" name=""/>
        <p:cNvGrpSpPr/>
        <p:nvPr/>
      </p:nvGrpSpPr>
      <p:grpSpPr>
        <a:xfrm>
          <a:off x="0" y="0"/>
          <a:ext cx="0" cy="0"/>
          <a:chOff x="0" y="0"/>
          <a:chExt cx="0" cy="0"/>
        </a:xfrm>
      </p:grpSpPr>
      <p:pic>
        <p:nvPicPr>
          <p:cNvPr id="6"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404813"/>
            <a:ext cx="2286000" cy="510013"/>
          </a:xfrm>
          <a:prstGeom prst="rect">
            <a:avLst/>
          </a:prstGeom>
        </p:spPr>
      </p:pic>
      <p:sp>
        <p:nvSpPr>
          <p:cNvPr id="10" name="Text Placeholder 13">
            <a:extLst>
              <a:ext uri="{FF2B5EF4-FFF2-40B4-BE49-F238E27FC236}">
                <a16:creationId xmlns:a16="http://schemas.microsoft.com/office/drawing/2014/main" id="{7D1DC75A-C7A4-44A4-B19C-D445335545B0}"/>
              </a:ext>
            </a:extLst>
          </p:cNvPr>
          <p:cNvSpPr>
            <a:spLocks noGrp="1"/>
          </p:cNvSpPr>
          <p:nvPr userDrawn="1">
            <p:ph type="body" sz="quarter" idx="11" hasCustomPrompt="1"/>
          </p:nvPr>
        </p:nvSpPr>
        <p:spPr>
          <a:xfrm>
            <a:off x="407988" y="3555553"/>
            <a:ext cx="5399980" cy="869950"/>
          </a:xfrm>
        </p:spPr>
        <p:txBody>
          <a:bodyPr lIns="0" tIns="0" rIns="0" bIns="0" anchor="b">
            <a:normAutofit/>
          </a:bodyPr>
          <a:lstStyle>
            <a:lvl1pPr>
              <a:lnSpc>
                <a:spcPts val="3000"/>
              </a:lnSpc>
              <a:defRPr sz="2600">
                <a:solidFill>
                  <a:schemeClr val="tx2"/>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id="{563879A0-0979-491A-8758-371BB7AD935B}"/>
              </a:ext>
            </a:extLst>
          </p:cNvPr>
          <p:cNvSpPr>
            <a:spLocks noGrp="1"/>
          </p:cNvSpPr>
          <p:nvPr userDrawn="1">
            <p:ph type="body" sz="quarter" idx="12" hasCustomPrompt="1"/>
          </p:nvPr>
        </p:nvSpPr>
        <p:spPr>
          <a:xfrm>
            <a:off x="407988" y="4540515"/>
            <a:ext cx="5399980" cy="1196340"/>
          </a:xfrm>
        </p:spPr>
        <p:txBody>
          <a:bodyPr lIns="0" tIns="0" rIns="0" bIns="0">
            <a:normAutofit/>
          </a:bodyPr>
          <a:lstStyle>
            <a:lvl1pPr>
              <a:lnSpc>
                <a:spcPts val="1800"/>
              </a:lnSpc>
              <a:defRPr sz="1600">
                <a:solidFill>
                  <a:schemeClr val="accent2"/>
                </a:solidFill>
              </a:defRPr>
            </a:lvl1pPr>
            <a:lvl2pPr>
              <a:defRPr sz="1600">
                <a:solidFill>
                  <a:schemeClr val="bg1"/>
                </a:solidFill>
              </a:defRPr>
            </a:lvl2pPr>
          </a:lstStyle>
          <a:p>
            <a:pPr lvl="0"/>
            <a:r>
              <a:rPr lang="en-US" dirty="0"/>
              <a:t>Click to insert presenter, location, and date</a:t>
            </a:r>
            <a:endParaRPr lang="pt-PT" dirty="0"/>
          </a:p>
        </p:txBody>
      </p:sp>
      <p:sp>
        <p:nvSpPr>
          <p:cNvPr id="9" name="Freeform 8"/>
          <p:cNvSpPr>
            <a:spLocks/>
          </p:cNvSpPr>
          <p:nvPr userDrawn="1"/>
        </p:nvSpPr>
        <p:spPr bwMode="auto">
          <a:xfrm rot="16200000" flipH="1">
            <a:off x="6452111" y="-68077"/>
            <a:ext cx="5668785" cy="5804940"/>
          </a:xfrm>
          <a:custGeom>
            <a:avLst/>
            <a:gdLst>
              <a:gd name="connsiteX0" fmla="*/ 0 w 5668785"/>
              <a:gd name="connsiteY0" fmla="*/ 1025493 h 5804940"/>
              <a:gd name="connsiteX1" fmla="*/ 0 w 5668785"/>
              <a:gd name="connsiteY1" fmla="*/ 5780147 h 5804940"/>
              <a:gd name="connsiteX2" fmla="*/ 0 w 5668785"/>
              <a:gd name="connsiteY2" fmla="*/ 5804940 h 5804940"/>
              <a:gd name="connsiteX3" fmla="*/ 4356105 w 5668785"/>
              <a:gd name="connsiteY3" fmla="*/ 5804940 h 5804940"/>
              <a:gd name="connsiteX4" fmla="*/ 4387147 w 5668785"/>
              <a:gd name="connsiteY4" fmla="*/ 5753960 h 5804940"/>
              <a:gd name="connsiteX5" fmla="*/ 4144239 w 5668785"/>
              <a:gd name="connsiteY5" fmla="*/ 0 h 5804940"/>
              <a:gd name="connsiteX6" fmla="*/ 0 w 5668785"/>
              <a:gd name="connsiteY6" fmla="*/ 1025493 h 580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8785" h="5804940">
                <a:moveTo>
                  <a:pt x="0" y="1025493"/>
                </a:moveTo>
                <a:cubicBezTo>
                  <a:pt x="0" y="3841436"/>
                  <a:pt x="0" y="5161410"/>
                  <a:pt x="0" y="5780147"/>
                </a:cubicBezTo>
                <a:lnTo>
                  <a:pt x="0" y="5804940"/>
                </a:lnTo>
                <a:lnTo>
                  <a:pt x="4356105" y="5804940"/>
                </a:lnTo>
                <a:lnTo>
                  <a:pt x="4387147" y="5753960"/>
                </a:lnTo>
                <a:cubicBezTo>
                  <a:pt x="6056693" y="2965876"/>
                  <a:pt x="6215804" y="1252733"/>
                  <a:pt x="4144239" y="0"/>
                </a:cubicBezTo>
                <a:cubicBezTo>
                  <a:pt x="1739338" y="1309612"/>
                  <a:pt x="572384" y="1318491"/>
                  <a:pt x="0" y="1025493"/>
                </a:cubicBez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Tree>
    <p:extLst>
      <p:ext uri="{BB962C8B-B14F-4D97-AF65-F5344CB8AC3E}">
        <p14:creationId xmlns:p14="http://schemas.microsoft.com/office/powerpoint/2010/main" val="40206472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ver5 (Image placeholder)">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a:extLst>
              <a:ext uri="{FF2B5EF4-FFF2-40B4-BE49-F238E27FC236}">
                <a16:creationId xmlns:a16="http://schemas.microsoft.com/office/drawing/2014/main" id="{25D6B527-14EF-4F30-9C9C-691EC4327EE7}"/>
              </a:ext>
            </a:extLst>
          </p:cNvPr>
          <p:cNvSpPr>
            <a:spLocks noGrp="1"/>
          </p:cNvSpPr>
          <p:nvPr>
            <p:ph type="pic" sz="quarter" idx="10"/>
          </p:nvPr>
        </p:nvSpPr>
        <p:spPr>
          <a:xfrm>
            <a:off x="4298310" y="-1588"/>
            <a:ext cx="7893690" cy="6859588"/>
          </a:xfrm>
          <a:solidFill>
            <a:schemeClr val="bg2">
              <a:lumMod val="90000"/>
            </a:schemeClr>
          </a:solidFill>
        </p:spPr>
        <p:txBody>
          <a:bodyPr anchor="ctr"/>
          <a:lstStyle>
            <a:lvl1pPr algn="ctr">
              <a:defRPr/>
            </a:lvl1pPr>
          </a:lstStyle>
          <a:p>
            <a:r>
              <a:rPr lang="en-US"/>
              <a:t>Click icon to add picture</a:t>
            </a:r>
            <a:endParaRPr lang="pt-PT" dirty="0"/>
          </a:p>
        </p:txBody>
      </p:sp>
      <p:sp>
        <p:nvSpPr>
          <p:cNvPr id="14" name="Text Placeholder 13">
            <a:extLst>
              <a:ext uri="{FF2B5EF4-FFF2-40B4-BE49-F238E27FC236}">
                <a16:creationId xmlns:a16="http://schemas.microsoft.com/office/drawing/2014/main" id="{B83CBA49-BBF9-4CF0-9E0B-FF67BA149660}"/>
              </a:ext>
            </a:extLst>
          </p:cNvPr>
          <p:cNvSpPr>
            <a:spLocks noGrp="1"/>
          </p:cNvSpPr>
          <p:nvPr>
            <p:ph type="body" sz="quarter" idx="11" hasCustomPrompt="1"/>
          </p:nvPr>
        </p:nvSpPr>
        <p:spPr>
          <a:xfrm>
            <a:off x="407988" y="3068960"/>
            <a:ext cx="3671732" cy="863600"/>
          </a:xfrm>
        </p:spPr>
        <p:txBody>
          <a:bodyPr lIns="0" tIns="0" rIns="0" bIns="0" anchor="b">
            <a:normAutofit/>
          </a:bodyPr>
          <a:lstStyle>
            <a:lvl1pPr>
              <a:lnSpc>
                <a:spcPts val="3000"/>
              </a:lnSpc>
              <a:defRPr sz="2600">
                <a:solidFill>
                  <a:srgbClr val="0070AD"/>
                </a:solidFill>
              </a:defRPr>
            </a:lvl1pPr>
            <a:lvl2pPr>
              <a:defRPr sz="2400">
                <a:solidFill>
                  <a:srgbClr val="0070AD"/>
                </a:solidFill>
              </a:defRPr>
            </a:lvl2pPr>
          </a:lstStyle>
          <a:p>
            <a:pPr lvl="0"/>
            <a:r>
              <a:rPr lang="en-US" dirty="0"/>
              <a:t>Click to insert title</a:t>
            </a:r>
            <a:endParaRPr lang="pt-PT" dirty="0"/>
          </a:p>
        </p:txBody>
      </p:sp>
      <p:sp>
        <p:nvSpPr>
          <p:cNvPr id="15" name="Text Placeholder 13">
            <a:extLst>
              <a:ext uri="{FF2B5EF4-FFF2-40B4-BE49-F238E27FC236}">
                <a16:creationId xmlns:a16="http://schemas.microsoft.com/office/drawing/2014/main" id="{F4C94DDB-5E07-4F17-ABAA-3E9C5E8683A1}"/>
              </a:ext>
            </a:extLst>
          </p:cNvPr>
          <p:cNvSpPr>
            <a:spLocks noGrp="1"/>
          </p:cNvSpPr>
          <p:nvPr>
            <p:ph type="body" sz="quarter" idx="12" hasCustomPrompt="1"/>
          </p:nvPr>
        </p:nvSpPr>
        <p:spPr>
          <a:xfrm>
            <a:off x="407988" y="4040163"/>
            <a:ext cx="3671732" cy="1189037"/>
          </a:xfrm>
        </p:spPr>
        <p:txBody>
          <a:bodyPr lIns="0" tIns="0" rIns="0" bIns="0">
            <a:normAutofit/>
          </a:bodyPr>
          <a:lstStyle>
            <a:lvl1pPr>
              <a:lnSpc>
                <a:spcPts val="1800"/>
              </a:lnSpc>
              <a:defRPr sz="1600">
                <a:solidFill>
                  <a:srgbClr val="0070AD"/>
                </a:solidFill>
              </a:defRPr>
            </a:lvl1pPr>
            <a:lvl2pPr>
              <a:defRPr sz="1600">
                <a:solidFill>
                  <a:srgbClr val="0070AD"/>
                </a:solidFill>
              </a:defRPr>
            </a:lvl2pPr>
          </a:lstStyle>
          <a:p>
            <a:pPr lvl="0"/>
            <a:r>
              <a:rPr lang="en-US" dirty="0"/>
              <a:t>Click to insert presenter, location, and date</a:t>
            </a:r>
            <a:endParaRPr lang="pt-PT" dirty="0"/>
          </a:p>
        </p:txBody>
      </p:sp>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404813"/>
            <a:ext cx="2286000" cy="510013"/>
          </a:xfrm>
          <a:prstGeom prst="rect">
            <a:avLst/>
          </a:prstGeom>
        </p:spPr>
      </p:pic>
    </p:spTree>
    <p:extLst>
      <p:ext uri="{BB962C8B-B14F-4D97-AF65-F5344CB8AC3E}">
        <p14:creationId xmlns:p14="http://schemas.microsoft.com/office/powerpoint/2010/main" val="4268738533"/>
      </p:ext>
    </p:extLst>
  </p:cSld>
  <p:clrMapOvr>
    <a:masterClrMapping/>
  </p:clrMapOvr>
  <p:extLst mod="1">
    <p:ext uri="{DCECCB84-F9BA-43D5-87BE-67443E8EF086}">
      <p15:sldGuideLst xmlns:p15="http://schemas.microsoft.com/office/powerpoint/2012/main">
        <p15:guide id="1" orient="horz" pos="2160">
          <p15:clr>
            <a:srgbClr val="FBAE40"/>
          </p15:clr>
        </p15:guide>
        <p15:guide id="2" pos="4634">
          <p15:clr>
            <a:srgbClr val="FBAE40"/>
          </p15:clr>
        </p15:guide>
        <p15:guide id="3" pos="7219">
          <p15:clr>
            <a:srgbClr val="FBAE40"/>
          </p15:clr>
        </p15:guide>
        <p15:guide id="4" orient="horz" pos="2614">
          <p15:clr>
            <a:srgbClr val="FBAE40"/>
          </p15:clr>
        </p15:guide>
        <p15:guide id="5" orient="horz" pos="3203">
          <p15:clr>
            <a:srgbClr val="FBAE40"/>
          </p15:clr>
        </p15:guide>
        <p15:guide id="6" orient="horz" pos="3952">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 Agenda picture placeholder in form">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2234" name="think-cell Slide" r:id="rId4" imgW="270" imgH="270" progId="TCLayout.ActiveDocument.1">
                  <p:embed/>
                </p:oleObj>
              </mc:Choice>
              <mc:Fallback>
                <p:oleObj name="think-cell Slide" r:id="rId4" imgW="270" imgH="270" progId="TCLayout.ActiveDocument.1">
                  <p:embed/>
                  <p:pic>
                    <p:nvPicPr>
                      <p:cNvPr id="15" name="Object 14"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6" name="Picture Placeholder 15"/>
          <p:cNvSpPr>
            <a:spLocks noGrp="1"/>
          </p:cNvSpPr>
          <p:nvPr>
            <p:ph type="pic" sz="quarter" idx="23"/>
          </p:nvPr>
        </p:nvSpPr>
        <p:spPr>
          <a:xfrm>
            <a:off x="1" y="1699130"/>
            <a:ext cx="6184327" cy="5158870"/>
          </a:xfrm>
          <a:custGeom>
            <a:avLst/>
            <a:gdLst>
              <a:gd name="connsiteX0" fmla="*/ 4509914 w 6184327"/>
              <a:gd name="connsiteY0" fmla="*/ 0 h 5158870"/>
              <a:gd name="connsiteX1" fmla="*/ 4528247 w 6184327"/>
              <a:gd name="connsiteY1" fmla="*/ 0 h 5158870"/>
              <a:gd name="connsiteX2" fmla="*/ 4555747 w 6184327"/>
              <a:gd name="connsiteY2" fmla="*/ 18337 h 5158870"/>
              <a:gd name="connsiteX3" fmla="*/ 5270733 w 6184327"/>
              <a:gd name="connsiteY3" fmla="*/ 550116 h 5158870"/>
              <a:gd name="connsiteX4" fmla="*/ 5793223 w 6184327"/>
              <a:gd name="connsiteY4" fmla="*/ 1158301 h 5158870"/>
              <a:gd name="connsiteX5" fmla="*/ 6169049 w 6184327"/>
              <a:gd name="connsiteY5" fmla="*/ 2231028 h 5158870"/>
              <a:gd name="connsiteX6" fmla="*/ 6184327 w 6184327"/>
              <a:gd name="connsiteY6" fmla="*/ 2389951 h 5158870"/>
              <a:gd name="connsiteX7" fmla="*/ 6184327 w 6184327"/>
              <a:gd name="connsiteY7" fmla="*/ 2692515 h 5158870"/>
              <a:gd name="connsiteX8" fmla="*/ 6165994 w 6184327"/>
              <a:gd name="connsiteY8" fmla="*/ 2903393 h 5158870"/>
              <a:gd name="connsiteX9" fmla="*/ 5918498 w 6184327"/>
              <a:gd name="connsiteY9" fmla="*/ 3960839 h 5158870"/>
              <a:gd name="connsiteX10" fmla="*/ 5426563 w 6184327"/>
              <a:gd name="connsiteY10" fmla="*/ 5119140 h 5158870"/>
              <a:gd name="connsiteX11" fmla="*/ 5392953 w 6184327"/>
              <a:gd name="connsiteY11" fmla="*/ 5158870 h 5158870"/>
              <a:gd name="connsiteX12" fmla="*/ 0 w 6184327"/>
              <a:gd name="connsiteY12" fmla="*/ 5158870 h 5158870"/>
              <a:gd name="connsiteX13" fmla="*/ 0 w 6184327"/>
              <a:gd name="connsiteY13" fmla="*/ 1121626 h 5158870"/>
              <a:gd name="connsiteX14" fmla="*/ 30555 w 6184327"/>
              <a:gd name="connsiteY14" fmla="*/ 1130795 h 5158870"/>
              <a:gd name="connsiteX15" fmla="*/ 745542 w 6184327"/>
              <a:gd name="connsiteY15" fmla="*/ 1283605 h 5158870"/>
              <a:gd name="connsiteX16" fmla="*/ 1488027 w 6184327"/>
              <a:gd name="connsiteY16" fmla="*/ 1216369 h 5158870"/>
              <a:gd name="connsiteX17" fmla="*/ 2765225 w 6184327"/>
              <a:gd name="connsiteY17" fmla="*/ 831287 h 5158870"/>
              <a:gd name="connsiteX18" fmla="*/ 4299085 w 6184327"/>
              <a:gd name="connsiteY18" fmla="*/ 116136 h 5158870"/>
              <a:gd name="connsiteX19" fmla="*/ 4509914 w 6184327"/>
              <a:gd name="connsiteY19" fmla="*/ 0 h 5158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84327" h="5158870">
                <a:moveTo>
                  <a:pt x="4509914" y="0"/>
                </a:moveTo>
                <a:cubicBezTo>
                  <a:pt x="4516025" y="0"/>
                  <a:pt x="4522136" y="0"/>
                  <a:pt x="4528247" y="0"/>
                </a:cubicBezTo>
                <a:cubicBezTo>
                  <a:pt x="4537414" y="6112"/>
                  <a:pt x="4546580" y="15281"/>
                  <a:pt x="4555747" y="18337"/>
                </a:cubicBezTo>
                <a:cubicBezTo>
                  <a:pt x="4809353" y="177260"/>
                  <a:pt x="5050737" y="348407"/>
                  <a:pt x="5270733" y="550116"/>
                </a:cubicBezTo>
                <a:cubicBezTo>
                  <a:pt x="5469340" y="733489"/>
                  <a:pt x="5646559" y="932142"/>
                  <a:pt x="5793223" y="1158301"/>
                </a:cubicBezTo>
                <a:cubicBezTo>
                  <a:pt x="6000997" y="1488371"/>
                  <a:pt x="6126272" y="1845946"/>
                  <a:pt x="6169049" y="2231028"/>
                </a:cubicBezTo>
                <a:cubicBezTo>
                  <a:pt x="6172105" y="2282983"/>
                  <a:pt x="6178216" y="2334939"/>
                  <a:pt x="6184327" y="2389951"/>
                </a:cubicBezTo>
                <a:cubicBezTo>
                  <a:pt x="6184327" y="2490805"/>
                  <a:pt x="6184327" y="2591660"/>
                  <a:pt x="6184327" y="2692515"/>
                </a:cubicBezTo>
                <a:cubicBezTo>
                  <a:pt x="6178216" y="2762807"/>
                  <a:pt x="6172105" y="2833100"/>
                  <a:pt x="6165994" y="2903393"/>
                </a:cubicBezTo>
                <a:cubicBezTo>
                  <a:pt x="6123217" y="3267081"/>
                  <a:pt x="6034607" y="3618544"/>
                  <a:pt x="5918498" y="3960839"/>
                </a:cubicBezTo>
                <a:cubicBezTo>
                  <a:pt x="5781001" y="4358145"/>
                  <a:pt x="5612949" y="4743227"/>
                  <a:pt x="5426563" y="5119140"/>
                </a:cubicBezTo>
                <a:cubicBezTo>
                  <a:pt x="5414341" y="5137477"/>
                  <a:pt x="5405175" y="5152758"/>
                  <a:pt x="5392953" y="5158870"/>
                </a:cubicBezTo>
                <a:lnTo>
                  <a:pt x="0" y="5158870"/>
                </a:lnTo>
                <a:lnTo>
                  <a:pt x="0" y="1121626"/>
                </a:lnTo>
                <a:cubicBezTo>
                  <a:pt x="9167" y="1124683"/>
                  <a:pt x="21389" y="1127739"/>
                  <a:pt x="30555" y="1130795"/>
                </a:cubicBezTo>
                <a:cubicBezTo>
                  <a:pt x="256662" y="1237762"/>
                  <a:pt x="498046" y="1277493"/>
                  <a:pt x="745542" y="1283605"/>
                </a:cubicBezTo>
                <a:cubicBezTo>
                  <a:pt x="996092" y="1289718"/>
                  <a:pt x="1243588" y="1262212"/>
                  <a:pt x="1488027" y="1216369"/>
                </a:cubicBezTo>
                <a:cubicBezTo>
                  <a:pt x="1928019" y="1133851"/>
                  <a:pt x="2349677" y="993266"/>
                  <a:pt x="2765225" y="831287"/>
                </a:cubicBezTo>
                <a:cubicBezTo>
                  <a:pt x="3290771" y="626522"/>
                  <a:pt x="3797983" y="382025"/>
                  <a:pt x="4299085" y="116136"/>
                </a:cubicBezTo>
                <a:cubicBezTo>
                  <a:pt x="4369361" y="79461"/>
                  <a:pt x="4442693" y="42787"/>
                  <a:pt x="4509914" y="0"/>
                </a:cubicBezTo>
                <a:close/>
              </a:path>
            </a:pathLst>
          </a:custGeom>
          <a:solidFill>
            <a:schemeClr val="tx2"/>
          </a:solidFill>
          <a:ln>
            <a:noFill/>
          </a:ln>
        </p:spPr>
        <p:txBody>
          <a:bodyPr wrap="square" anchor="ctr">
            <a:noAutofit/>
          </a:bodyPr>
          <a:lstStyle>
            <a:lvl1pPr algn="ctr">
              <a:defRPr/>
            </a:lvl1pPr>
          </a:lstStyle>
          <a:p>
            <a:r>
              <a:rPr lang="en-US"/>
              <a:t>Click icon to add picture</a:t>
            </a:r>
            <a:endParaRPr lang="de-DE" dirty="0"/>
          </a:p>
        </p:txBody>
      </p:sp>
      <p:sp>
        <p:nvSpPr>
          <p:cNvPr id="18" name="Title 17"/>
          <p:cNvSpPr>
            <a:spLocks noGrp="1"/>
          </p:cNvSpPr>
          <p:nvPr>
            <p:ph type="title"/>
          </p:nvPr>
        </p:nvSpPr>
        <p:spPr/>
        <p:txBody>
          <a:bodyPr/>
          <a:lstStyle/>
          <a:p>
            <a:r>
              <a:rPr lang="en-US"/>
              <a:t>Click to edit Master title style</a:t>
            </a:r>
            <a:endParaRPr lang="de-DE"/>
          </a:p>
        </p:txBody>
      </p:sp>
      <p:cxnSp>
        <p:nvCxnSpPr>
          <p:cNvPr id="19"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Text Placeholder 20"/>
          <p:cNvSpPr>
            <a:spLocks noGrp="1"/>
          </p:cNvSpPr>
          <p:nvPr>
            <p:ph type="body" sz="quarter" idx="28"/>
          </p:nvPr>
        </p:nvSpPr>
        <p:spPr>
          <a:xfrm>
            <a:off x="6383337" y="1412875"/>
            <a:ext cx="5400675" cy="5040313"/>
          </a:xfrm>
        </p:spPr>
        <p:txBody>
          <a:bodyPr/>
          <a:lstStyle>
            <a:lvl1pPr>
              <a:spcBef>
                <a:spcPts val="1200"/>
              </a:spcBef>
              <a:defRPr sz="1600"/>
            </a:lvl1pPr>
            <a:lvl2pPr>
              <a:spcBef>
                <a:spcPts val="1200"/>
              </a:spcBef>
              <a:defRPr sz="1600"/>
            </a:lvl2pPr>
            <a:lvl3pPr>
              <a:spcBef>
                <a:spcPts val="800"/>
              </a:spcBef>
              <a:defRPr sz="1600"/>
            </a:lvl3pPr>
            <a:lvl4pPr>
              <a:spcBef>
                <a:spcPts val="800"/>
              </a:spcBef>
              <a:defRPr sz="1400"/>
            </a:lvl4pPr>
            <a:lvl5pPr>
              <a:spcBef>
                <a:spcPts val="80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Footer Placeholder 23"/>
          <p:cNvSpPr>
            <a:spLocks noGrp="1"/>
          </p:cNvSpPr>
          <p:nvPr>
            <p:ph type="ftr" sz="quarter" idx="30"/>
          </p:nvPr>
        </p:nvSpPr>
        <p:spPr/>
        <p:txBody>
          <a:bodyPr/>
          <a:lstStyle/>
          <a:p>
            <a:r>
              <a:rPr lang="en-US"/>
              <a:t>© 2018 Capgemini. All rights reserved.</a:t>
            </a:r>
            <a:endParaRPr lang="en-US" dirty="0"/>
          </a:p>
        </p:txBody>
      </p:sp>
      <p:sp>
        <p:nvSpPr>
          <p:cNvPr id="25" name="Slide Number Placeholder 24"/>
          <p:cNvSpPr>
            <a:spLocks noGrp="1"/>
          </p:cNvSpPr>
          <p:nvPr>
            <p:ph type="sldNum" sz="quarter" idx="31"/>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266920844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 Agenda picture placeholder in form">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3258" name="think-cell Slide" r:id="rId4" imgW="270" imgH="270" progId="TCLayout.ActiveDocument.1">
                  <p:embed/>
                </p:oleObj>
              </mc:Choice>
              <mc:Fallback>
                <p:oleObj name="think-cell Slide" r:id="rId4" imgW="270" imgH="270" progId="TCLayout.ActiveDocument.1">
                  <p:embed/>
                  <p:pic>
                    <p:nvPicPr>
                      <p:cNvPr id="15" name="Object 14"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6" name="Picture Placeholder 15"/>
          <p:cNvSpPr>
            <a:spLocks noGrp="1"/>
          </p:cNvSpPr>
          <p:nvPr>
            <p:ph type="pic" sz="quarter" idx="23"/>
          </p:nvPr>
        </p:nvSpPr>
        <p:spPr>
          <a:xfrm>
            <a:off x="1" y="1699130"/>
            <a:ext cx="6184327" cy="5158870"/>
          </a:xfrm>
          <a:custGeom>
            <a:avLst/>
            <a:gdLst>
              <a:gd name="connsiteX0" fmla="*/ 4509914 w 6184327"/>
              <a:gd name="connsiteY0" fmla="*/ 0 h 5158870"/>
              <a:gd name="connsiteX1" fmla="*/ 4528247 w 6184327"/>
              <a:gd name="connsiteY1" fmla="*/ 0 h 5158870"/>
              <a:gd name="connsiteX2" fmla="*/ 4555747 w 6184327"/>
              <a:gd name="connsiteY2" fmla="*/ 18337 h 5158870"/>
              <a:gd name="connsiteX3" fmla="*/ 5270733 w 6184327"/>
              <a:gd name="connsiteY3" fmla="*/ 550116 h 5158870"/>
              <a:gd name="connsiteX4" fmla="*/ 5793223 w 6184327"/>
              <a:gd name="connsiteY4" fmla="*/ 1158301 h 5158870"/>
              <a:gd name="connsiteX5" fmla="*/ 6169049 w 6184327"/>
              <a:gd name="connsiteY5" fmla="*/ 2231028 h 5158870"/>
              <a:gd name="connsiteX6" fmla="*/ 6184327 w 6184327"/>
              <a:gd name="connsiteY6" fmla="*/ 2389951 h 5158870"/>
              <a:gd name="connsiteX7" fmla="*/ 6184327 w 6184327"/>
              <a:gd name="connsiteY7" fmla="*/ 2692515 h 5158870"/>
              <a:gd name="connsiteX8" fmla="*/ 6165994 w 6184327"/>
              <a:gd name="connsiteY8" fmla="*/ 2903393 h 5158870"/>
              <a:gd name="connsiteX9" fmla="*/ 5918498 w 6184327"/>
              <a:gd name="connsiteY9" fmla="*/ 3960839 h 5158870"/>
              <a:gd name="connsiteX10" fmla="*/ 5426563 w 6184327"/>
              <a:gd name="connsiteY10" fmla="*/ 5119140 h 5158870"/>
              <a:gd name="connsiteX11" fmla="*/ 5392953 w 6184327"/>
              <a:gd name="connsiteY11" fmla="*/ 5158870 h 5158870"/>
              <a:gd name="connsiteX12" fmla="*/ 0 w 6184327"/>
              <a:gd name="connsiteY12" fmla="*/ 5158870 h 5158870"/>
              <a:gd name="connsiteX13" fmla="*/ 0 w 6184327"/>
              <a:gd name="connsiteY13" fmla="*/ 1121626 h 5158870"/>
              <a:gd name="connsiteX14" fmla="*/ 30555 w 6184327"/>
              <a:gd name="connsiteY14" fmla="*/ 1130795 h 5158870"/>
              <a:gd name="connsiteX15" fmla="*/ 745542 w 6184327"/>
              <a:gd name="connsiteY15" fmla="*/ 1283605 h 5158870"/>
              <a:gd name="connsiteX16" fmla="*/ 1488027 w 6184327"/>
              <a:gd name="connsiteY16" fmla="*/ 1216369 h 5158870"/>
              <a:gd name="connsiteX17" fmla="*/ 2765225 w 6184327"/>
              <a:gd name="connsiteY17" fmla="*/ 831287 h 5158870"/>
              <a:gd name="connsiteX18" fmla="*/ 4299085 w 6184327"/>
              <a:gd name="connsiteY18" fmla="*/ 116136 h 5158870"/>
              <a:gd name="connsiteX19" fmla="*/ 4509914 w 6184327"/>
              <a:gd name="connsiteY19" fmla="*/ 0 h 5158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84327" h="5158870">
                <a:moveTo>
                  <a:pt x="4509914" y="0"/>
                </a:moveTo>
                <a:cubicBezTo>
                  <a:pt x="4516025" y="0"/>
                  <a:pt x="4522136" y="0"/>
                  <a:pt x="4528247" y="0"/>
                </a:cubicBezTo>
                <a:cubicBezTo>
                  <a:pt x="4537414" y="6112"/>
                  <a:pt x="4546580" y="15281"/>
                  <a:pt x="4555747" y="18337"/>
                </a:cubicBezTo>
                <a:cubicBezTo>
                  <a:pt x="4809353" y="177260"/>
                  <a:pt x="5050737" y="348407"/>
                  <a:pt x="5270733" y="550116"/>
                </a:cubicBezTo>
                <a:cubicBezTo>
                  <a:pt x="5469340" y="733489"/>
                  <a:pt x="5646559" y="932142"/>
                  <a:pt x="5793223" y="1158301"/>
                </a:cubicBezTo>
                <a:cubicBezTo>
                  <a:pt x="6000997" y="1488371"/>
                  <a:pt x="6126272" y="1845946"/>
                  <a:pt x="6169049" y="2231028"/>
                </a:cubicBezTo>
                <a:cubicBezTo>
                  <a:pt x="6172105" y="2282983"/>
                  <a:pt x="6178216" y="2334939"/>
                  <a:pt x="6184327" y="2389951"/>
                </a:cubicBezTo>
                <a:cubicBezTo>
                  <a:pt x="6184327" y="2490805"/>
                  <a:pt x="6184327" y="2591660"/>
                  <a:pt x="6184327" y="2692515"/>
                </a:cubicBezTo>
                <a:cubicBezTo>
                  <a:pt x="6178216" y="2762807"/>
                  <a:pt x="6172105" y="2833100"/>
                  <a:pt x="6165994" y="2903393"/>
                </a:cubicBezTo>
                <a:cubicBezTo>
                  <a:pt x="6123217" y="3267081"/>
                  <a:pt x="6034607" y="3618544"/>
                  <a:pt x="5918498" y="3960839"/>
                </a:cubicBezTo>
                <a:cubicBezTo>
                  <a:pt x="5781001" y="4358145"/>
                  <a:pt x="5612949" y="4743227"/>
                  <a:pt x="5426563" y="5119140"/>
                </a:cubicBezTo>
                <a:cubicBezTo>
                  <a:pt x="5414341" y="5137477"/>
                  <a:pt x="5405175" y="5152758"/>
                  <a:pt x="5392953" y="5158870"/>
                </a:cubicBezTo>
                <a:lnTo>
                  <a:pt x="0" y="5158870"/>
                </a:lnTo>
                <a:lnTo>
                  <a:pt x="0" y="1121626"/>
                </a:lnTo>
                <a:cubicBezTo>
                  <a:pt x="9167" y="1124683"/>
                  <a:pt x="21389" y="1127739"/>
                  <a:pt x="30555" y="1130795"/>
                </a:cubicBezTo>
                <a:cubicBezTo>
                  <a:pt x="256662" y="1237762"/>
                  <a:pt x="498046" y="1277493"/>
                  <a:pt x="745542" y="1283605"/>
                </a:cubicBezTo>
                <a:cubicBezTo>
                  <a:pt x="996092" y="1289718"/>
                  <a:pt x="1243588" y="1262212"/>
                  <a:pt x="1488027" y="1216369"/>
                </a:cubicBezTo>
                <a:cubicBezTo>
                  <a:pt x="1928019" y="1133851"/>
                  <a:pt x="2349677" y="993266"/>
                  <a:pt x="2765225" y="831287"/>
                </a:cubicBezTo>
                <a:cubicBezTo>
                  <a:pt x="3290771" y="626522"/>
                  <a:pt x="3797983" y="382025"/>
                  <a:pt x="4299085" y="116136"/>
                </a:cubicBezTo>
                <a:cubicBezTo>
                  <a:pt x="4369361" y="79461"/>
                  <a:pt x="4442693" y="42787"/>
                  <a:pt x="4509914" y="0"/>
                </a:cubicBezTo>
                <a:close/>
              </a:path>
            </a:pathLst>
          </a:custGeom>
          <a:solidFill>
            <a:schemeClr val="bg2">
              <a:lumMod val="90000"/>
            </a:schemeClr>
          </a:solidFill>
          <a:ln>
            <a:noFill/>
          </a:ln>
        </p:spPr>
        <p:txBody>
          <a:bodyPr wrap="square" anchor="ctr">
            <a:noAutofit/>
          </a:bodyPr>
          <a:lstStyle>
            <a:lvl1pPr algn="ctr">
              <a:defRPr/>
            </a:lvl1pPr>
          </a:lstStyle>
          <a:p>
            <a:r>
              <a:rPr lang="en-US"/>
              <a:t>Click icon to add picture</a:t>
            </a:r>
            <a:endParaRPr lang="de-DE" dirty="0"/>
          </a:p>
        </p:txBody>
      </p:sp>
      <p:sp>
        <p:nvSpPr>
          <p:cNvPr id="18" name="Title 17"/>
          <p:cNvSpPr>
            <a:spLocks noGrp="1"/>
          </p:cNvSpPr>
          <p:nvPr>
            <p:ph type="title"/>
          </p:nvPr>
        </p:nvSpPr>
        <p:spPr/>
        <p:txBody>
          <a:bodyPr/>
          <a:lstStyle/>
          <a:p>
            <a:r>
              <a:rPr lang="en-US"/>
              <a:t>Click to edit Master title style</a:t>
            </a:r>
            <a:endParaRPr lang="de-DE"/>
          </a:p>
        </p:txBody>
      </p:sp>
      <p:cxnSp>
        <p:nvCxnSpPr>
          <p:cNvPr id="19"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Text Placeholder 20"/>
          <p:cNvSpPr>
            <a:spLocks noGrp="1"/>
          </p:cNvSpPr>
          <p:nvPr>
            <p:ph type="body" sz="quarter" idx="28"/>
          </p:nvPr>
        </p:nvSpPr>
        <p:spPr>
          <a:xfrm>
            <a:off x="6383337" y="1412875"/>
            <a:ext cx="5400675" cy="5040313"/>
          </a:xfrm>
        </p:spPr>
        <p:txBody>
          <a:bodyPr/>
          <a:lstStyle>
            <a:lvl1pPr>
              <a:spcBef>
                <a:spcPts val="1200"/>
              </a:spcBef>
              <a:defRPr sz="1600"/>
            </a:lvl1pPr>
            <a:lvl2pPr>
              <a:spcBef>
                <a:spcPts val="1200"/>
              </a:spcBef>
              <a:defRPr sz="1600"/>
            </a:lvl2pPr>
            <a:lvl3pPr>
              <a:spcBef>
                <a:spcPts val="800"/>
              </a:spcBef>
              <a:defRPr sz="1600"/>
            </a:lvl3pPr>
            <a:lvl4pPr>
              <a:spcBef>
                <a:spcPts val="800"/>
              </a:spcBef>
              <a:defRPr sz="1400"/>
            </a:lvl4pPr>
            <a:lvl5pPr>
              <a:spcBef>
                <a:spcPts val="80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Footer Placeholder 23"/>
          <p:cNvSpPr>
            <a:spLocks noGrp="1"/>
          </p:cNvSpPr>
          <p:nvPr>
            <p:ph type="ftr" sz="quarter" idx="30"/>
          </p:nvPr>
        </p:nvSpPr>
        <p:spPr/>
        <p:txBody>
          <a:bodyPr/>
          <a:lstStyle/>
          <a:p>
            <a:r>
              <a:rPr lang="en-US"/>
              <a:t>© 2018 Capgemini. All rights reserved.</a:t>
            </a:r>
            <a:endParaRPr lang="en-US" dirty="0"/>
          </a:p>
        </p:txBody>
      </p:sp>
      <p:sp>
        <p:nvSpPr>
          <p:cNvPr id="25" name="Slide Number Placeholder 24"/>
          <p:cNvSpPr>
            <a:spLocks noGrp="1"/>
          </p:cNvSpPr>
          <p:nvPr>
            <p:ph type="sldNum" sz="quarter" idx="31"/>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3015477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5 (Image placeholder)">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a:extLst>
              <a:ext uri="{FF2B5EF4-FFF2-40B4-BE49-F238E27FC236}">
                <a16:creationId xmlns:a16="http://schemas.microsoft.com/office/drawing/2014/main" id="{25D6B527-14EF-4F30-9C9C-691EC4327EE7}"/>
              </a:ext>
            </a:extLst>
          </p:cNvPr>
          <p:cNvSpPr>
            <a:spLocks noGrp="1"/>
          </p:cNvSpPr>
          <p:nvPr>
            <p:ph type="pic" sz="quarter" idx="10"/>
          </p:nvPr>
        </p:nvSpPr>
        <p:spPr>
          <a:xfrm>
            <a:off x="4298310" y="-1588"/>
            <a:ext cx="7893690" cy="6859588"/>
          </a:xfrm>
          <a:solidFill>
            <a:schemeClr val="bg2">
              <a:lumMod val="90000"/>
            </a:schemeClr>
          </a:solidFill>
        </p:spPr>
        <p:txBody>
          <a:bodyPr anchor="ctr"/>
          <a:lstStyle>
            <a:lvl1pPr algn="ctr">
              <a:defRPr/>
            </a:lvl1pPr>
          </a:lstStyle>
          <a:p>
            <a:r>
              <a:rPr lang="en-US"/>
              <a:t>Click icon to add picture</a:t>
            </a:r>
            <a:endParaRPr lang="pt-PT" dirty="0"/>
          </a:p>
        </p:txBody>
      </p:sp>
      <p:sp>
        <p:nvSpPr>
          <p:cNvPr id="14" name="Text Placeholder 13">
            <a:extLst>
              <a:ext uri="{FF2B5EF4-FFF2-40B4-BE49-F238E27FC236}">
                <a16:creationId xmlns:a16="http://schemas.microsoft.com/office/drawing/2014/main" id="{B83CBA49-BBF9-4CF0-9E0B-FF67BA149660}"/>
              </a:ext>
            </a:extLst>
          </p:cNvPr>
          <p:cNvSpPr>
            <a:spLocks noGrp="1"/>
          </p:cNvSpPr>
          <p:nvPr>
            <p:ph type="body" sz="quarter" idx="11" hasCustomPrompt="1"/>
          </p:nvPr>
        </p:nvSpPr>
        <p:spPr>
          <a:xfrm>
            <a:off x="407988" y="3068960"/>
            <a:ext cx="3671732" cy="863600"/>
          </a:xfrm>
        </p:spPr>
        <p:txBody>
          <a:bodyPr lIns="0" tIns="0" rIns="0" bIns="0" anchor="b">
            <a:normAutofit/>
          </a:bodyPr>
          <a:lstStyle>
            <a:lvl1pPr>
              <a:lnSpc>
                <a:spcPts val="3000"/>
              </a:lnSpc>
              <a:defRPr sz="2600">
                <a:solidFill>
                  <a:srgbClr val="0070AD"/>
                </a:solidFill>
              </a:defRPr>
            </a:lvl1pPr>
            <a:lvl2pPr>
              <a:defRPr sz="2400">
                <a:solidFill>
                  <a:srgbClr val="0070AD"/>
                </a:solidFill>
              </a:defRPr>
            </a:lvl2pPr>
          </a:lstStyle>
          <a:p>
            <a:pPr lvl="0"/>
            <a:r>
              <a:rPr lang="en-US" dirty="0"/>
              <a:t>Click to insert title</a:t>
            </a:r>
            <a:endParaRPr lang="pt-PT" dirty="0"/>
          </a:p>
        </p:txBody>
      </p:sp>
      <p:sp>
        <p:nvSpPr>
          <p:cNvPr id="15" name="Text Placeholder 13">
            <a:extLst>
              <a:ext uri="{FF2B5EF4-FFF2-40B4-BE49-F238E27FC236}">
                <a16:creationId xmlns:a16="http://schemas.microsoft.com/office/drawing/2014/main" id="{F4C94DDB-5E07-4F17-ABAA-3E9C5E8683A1}"/>
              </a:ext>
            </a:extLst>
          </p:cNvPr>
          <p:cNvSpPr>
            <a:spLocks noGrp="1"/>
          </p:cNvSpPr>
          <p:nvPr>
            <p:ph type="body" sz="quarter" idx="12" hasCustomPrompt="1"/>
          </p:nvPr>
        </p:nvSpPr>
        <p:spPr>
          <a:xfrm>
            <a:off x="407988" y="4040163"/>
            <a:ext cx="3671732" cy="1189037"/>
          </a:xfrm>
        </p:spPr>
        <p:txBody>
          <a:bodyPr lIns="0" tIns="0" rIns="0" bIns="0">
            <a:normAutofit/>
          </a:bodyPr>
          <a:lstStyle>
            <a:lvl1pPr>
              <a:lnSpc>
                <a:spcPts val="1800"/>
              </a:lnSpc>
              <a:defRPr sz="1600">
                <a:solidFill>
                  <a:srgbClr val="0070AD"/>
                </a:solidFill>
              </a:defRPr>
            </a:lvl1pPr>
            <a:lvl2pPr>
              <a:defRPr sz="1600">
                <a:solidFill>
                  <a:srgbClr val="0070AD"/>
                </a:solidFill>
              </a:defRPr>
            </a:lvl2pPr>
          </a:lstStyle>
          <a:p>
            <a:pPr lvl="0"/>
            <a:r>
              <a:rPr lang="en-US" dirty="0"/>
              <a:t>Click to insert presenter, location, and date</a:t>
            </a:r>
            <a:endParaRPr lang="pt-PT" dirty="0"/>
          </a:p>
        </p:txBody>
      </p:sp>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404813"/>
            <a:ext cx="2286000" cy="510013"/>
          </a:xfrm>
          <a:prstGeom prst="rect">
            <a:avLst/>
          </a:prstGeom>
        </p:spPr>
      </p:pic>
    </p:spTree>
    <p:extLst>
      <p:ext uri="{BB962C8B-B14F-4D97-AF65-F5344CB8AC3E}">
        <p14:creationId xmlns:p14="http://schemas.microsoft.com/office/powerpoint/2010/main" val="262794024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4634" userDrawn="1">
          <p15:clr>
            <a:srgbClr val="FBAE40"/>
          </p15:clr>
        </p15:guide>
        <p15:guide id="3" pos="7219" userDrawn="1">
          <p15:clr>
            <a:srgbClr val="FBAE40"/>
          </p15:clr>
        </p15:guide>
        <p15:guide id="4" orient="horz" pos="2614" userDrawn="1">
          <p15:clr>
            <a:srgbClr val="FBAE40"/>
          </p15:clr>
        </p15:guide>
        <p15:guide id="5" orient="horz" pos="3203" userDrawn="1">
          <p15:clr>
            <a:srgbClr val="FBAE40"/>
          </p15:clr>
        </p15:guide>
        <p15:guide id="6" orient="horz" pos="3952"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0" name="Freeform 5"/>
          <p:cNvSpPr>
            <a:spLocks/>
          </p:cNvSpPr>
          <p:nvPr userDrawn="1"/>
        </p:nvSpPr>
        <p:spPr bwMode="auto">
          <a:xfrm flipH="1">
            <a:off x="8501140" y="3770720"/>
            <a:ext cx="3690860" cy="3087280"/>
          </a:xfrm>
          <a:custGeom>
            <a:avLst/>
            <a:gdLst>
              <a:gd name="T0" fmla="*/ 2024 w 2024"/>
              <a:gd name="T1" fmla="*/ 781 h 1692"/>
              <a:gd name="T2" fmla="*/ 2024 w 2024"/>
              <a:gd name="T3" fmla="*/ 881 h 1692"/>
              <a:gd name="T4" fmla="*/ 2018 w 2024"/>
              <a:gd name="T5" fmla="*/ 950 h 1692"/>
              <a:gd name="T6" fmla="*/ 1937 w 2024"/>
              <a:gd name="T7" fmla="*/ 1296 h 1692"/>
              <a:gd name="T8" fmla="*/ 1776 w 2024"/>
              <a:gd name="T9" fmla="*/ 1675 h 1692"/>
              <a:gd name="T10" fmla="*/ 1747 w 2024"/>
              <a:gd name="T11" fmla="*/ 1692 h 1692"/>
              <a:gd name="T12" fmla="*/ 16 w 2024"/>
              <a:gd name="T13" fmla="*/ 1692 h 1692"/>
              <a:gd name="T14" fmla="*/ 0 w 2024"/>
              <a:gd name="T15" fmla="*/ 1692 h 1692"/>
              <a:gd name="T16" fmla="*/ 0 w 2024"/>
              <a:gd name="T17" fmla="*/ 367 h 1692"/>
              <a:gd name="T18" fmla="*/ 10 w 2024"/>
              <a:gd name="T19" fmla="*/ 370 h 1692"/>
              <a:gd name="T20" fmla="*/ 245 w 2024"/>
              <a:gd name="T21" fmla="*/ 420 h 1692"/>
              <a:gd name="T22" fmla="*/ 487 w 2024"/>
              <a:gd name="T23" fmla="*/ 398 h 1692"/>
              <a:gd name="T24" fmla="*/ 905 w 2024"/>
              <a:gd name="T25" fmla="*/ 272 h 1692"/>
              <a:gd name="T26" fmla="*/ 1407 w 2024"/>
              <a:gd name="T27" fmla="*/ 38 h 1692"/>
              <a:gd name="T28" fmla="*/ 1477 w 2024"/>
              <a:gd name="T29" fmla="*/ 0 h 1692"/>
              <a:gd name="T30" fmla="*/ 1482 w 2024"/>
              <a:gd name="T31" fmla="*/ 0 h 1692"/>
              <a:gd name="T32" fmla="*/ 1491 w 2024"/>
              <a:gd name="T33" fmla="*/ 6 h 1692"/>
              <a:gd name="T34" fmla="*/ 1726 w 2024"/>
              <a:gd name="T35" fmla="*/ 180 h 1692"/>
              <a:gd name="T36" fmla="*/ 1896 w 2024"/>
              <a:gd name="T37" fmla="*/ 379 h 1692"/>
              <a:gd name="T38" fmla="*/ 2019 w 2024"/>
              <a:gd name="T39" fmla="*/ 730 h 1692"/>
              <a:gd name="T40" fmla="*/ 2024 w 2024"/>
              <a:gd name="T41" fmla="*/ 781 h 1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24" h="1692">
                <a:moveTo>
                  <a:pt x="2024" y="781"/>
                </a:moveTo>
                <a:cubicBezTo>
                  <a:pt x="2024" y="815"/>
                  <a:pt x="2024" y="848"/>
                  <a:pt x="2024" y="881"/>
                </a:cubicBezTo>
                <a:cubicBezTo>
                  <a:pt x="2022" y="904"/>
                  <a:pt x="2020" y="927"/>
                  <a:pt x="2018" y="950"/>
                </a:cubicBezTo>
                <a:cubicBezTo>
                  <a:pt x="2005" y="1069"/>
                  <a:pt x="1975" y="1183"/>
                  <a:pt x="1937" y="1296"/>
                </a:cubicBezTo>
                <a:cubicBezTo>
                  <a:pt x="1892" y="1426"/>
                  <a:pt x="1837" y="1552"/>
                  <a:pt x="1776" y="1675"/>
                </a:cubicBezTo>
                <a:cubicBezTo>
                  <a:pt x="1769" y="1688"/>
                  <a:pt x="1762" y="1692"/>
                  <a:pt x="1747" y="1692"/>
                </a:cubicBezTo>
                <a:cubicBezTo>
                  <a:pt x="1170" y="1692"/>
                  <a:pt x="593" y="1692"/>
                  <a:pt x="16" y="1692"/>
                </a:cubicBezTo>
                <a:cubicBezTo>
                  <a:pt x="11" y="1692"/>
                  <a:pt x="5" y="1692"/>
                  <a:pt x="0" y="1692"/>
                </a:cubicBezTo>
                <a:cubicBezTo>
                  <a:pt x="0" y="1250"/>
                  <a:pt x="0" y="808"/>
                  <a:pt x="0" y="367"/>
                </a:cubicBezTo>
                <a:cubicBezTo>
                  <a:pt x="3" y="368"/>
                  <a:pt x="7" y="369"/>
                  <a:pt x="10" y="370"/>
                </a:cubicBezTo>
                <a:cubicBezTo>
                  <a:pt x="84" y="405"/>
                  <a:pt x="163" y="418"/>
                  <a:pt x="245" y="420"/>
                </a:cubicBezTo>
                <a:cubicBezTo>
                  <a:pt x="326" y="422"/>
                  <a:pt x="407" y="413"/>
                  <a:pt x="487" y="398"/>
                </a:cubicBezTo>
                <a:cubicBezTo>
                  <a:pt x="631" y="371"/>
                  <a:pt x="769" y="325"/>
                  <a:pt x="905" y="272"/>
                </a:cubicBezTo>
                <a:cubicBezTo>
                  <a:pt x="1077" y="205"/>
                  <a:pt x="1244" y="125"/>
                  <a:pt x="1407" y="38"/>
                </a:cubicBezTo>
                <a:cubicBezTo>
                  <a:pt x="1430" y="26"/>
                  <a:pt x="1454" y="14"/>
                  <a:pt x="1477" y="0"/>
                </a:cubicBezTo>
                <a:cubicBezTo>
                  <a:pt x="1478" y="0"/>
                  <a:pt x="1480" y="0"/>
                  <a:pt x="1482" y="0"/>
                </a:cubicBezTo>
                <a:cubicBezTo>
                  <a:pt x="1485" y="2"/>
                  <a:pt x="1488" y="4"/>
                  <a:pt x="1491" y="6"/>
                </a:cubicBezTo>
                <a:cubicBezTo>
                  <a:pt x="1574" y="57"/>
                  <a:pt x="1653" y="114"/>
                  <a:pt x="1726" y="180"/>
                </a:cubicBezTo>
                <a:cubicBezTo>
                  <a:pt x="1791" y="239"/>
                  <a:pt x="1848" y="305"/>
                  <a:pt x="1896" y="379"/>
                </a:cubicBezTo>
                <a:cubicBezTo>
                  <a:pt x="1964" y="486"/>
                  <a:pt x="2005" y="603"/>
                  <a:pt x="2019" y="730"/>
                </a:cubicBezTo>
                <a:cubicBezTo>
                  <a:pt x="2020" y="747"/>
                  <a:pt x="2022" y="764"/>
                  <a:pt x="2024" y="78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de-DE"/>
          </a:p>
        </p:txBody>
      </p:sp>
      <p:graphicFrame>
        <p:nvGraphicFramePr>
          <p:cNvPr id="7" name="Object 6"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4282" name="think-cell Slide" r:id="rId4" imgW="360" imgH="360" progId="">
                  <p:embed/>
                </p:oleObj>
              </mc:Choice>
              <mc:Fallback>
                <p:oleObj name="think-cell Slide" r:id="rId4" imgW="360" imgH="360" progId="">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AgendaText"/>
          <p:cNvSpPr>
            <a:spLocks noGrp="1"/>
          </p:cNvSpPr>
          <p:nvPr>
            <p:ph type="body" sz="quarter" idx="13"/>
          </p:nvPr>
        </p:nvSpPr>
        <p:spPr>
          <a:xfrm>
            <a:off x="407988" y="1772817"/>
            <a:ext cx="11376025" cy="349702"/>
          </a:xfrm>
          <a:prstGeom prst="rect">
            <a:avLst/>
          </a:prstGeom>
        </p:spPr>
        <p:txBody>
          <a:bodyPr wrap="square" tIns="72000">
            <a:spAutoFit/>
          </a:bodyPr>
          <a:lstStyle>
            <a:lvl1pPr marL="450000" indent="-360000">
              <a:lnSpc>
                <a:spcPct val="100000"/>
              </a:lnSpc>
              <a:spcBef>
                <a:spcPts val="1296"/>
              </a:spcBef>
              <a:buClr>
                <a:schemeClr val="tx2"/>
              </a:buClr>
              <a:buFont typeface="Wingdings" pitchFamily="2" charset="2"/>
              <a:buChar char="§"/>
              <a:defRPr sz="1800"/>
            </a:lvl1pPr>
            <a:lvl2pPr marL="449263" indent="-177800">
              <a:lnSpc>
                <a:spcPct val="100000"/>
              </a:lnSpc>
              <a:spcBef>
                <a:spcPts val="600"/>
              </a:spcBef>
              <a:defRPr sz="1600"/>
            </a:lvl2pPr>
            <a:lvl3pPr marL="719138" indent="-177800">
              <a:lnSpc>
                <a:spcPct val="100000"/>
              </a:lnSpc>
              <a:spcBef>
                <a:spcPts val="600"/>
              </a:spcBef>
              <a:defRPr sz="1600"/>
            </a:lvl3pPr>
            <a:lvl4pPr marL="896938" indent="-177800">
              <a:spcBef>
                <a:spcPts val="600"/>
              </a:spcBef>
              <a:defRPr/>
            </a:lvl4pPr>
            <a:lvl5pPr marL="1074738" indent="-177800">
              <a:spcBef>
                <a:spcPts val="600"/>
              </a:spcBef>
              <a:defRPr/>
            </a:lvl5pPr>
          </a:lstStyle>
          <a:p>
            <a:pPr lvl="0"/>
            <a:r>
              <a:rPr lang="en-US"/>
              <a:t>Edit Master text styles</a:t>
            </a:r>
          </a:p>
        </p:txBody>
      </p:sp>
      <p:sp>
        <p:nvSpPr>
          <p:cNvPr id="15" name="Footer Placeholder 6"/>
          <p:cNvSpPr>
            <a:spLocks noGrp="1"/>
          </p:cNvSpPr>
          <p:nvPr>
            <p:ph type="ftr" sz="quarter" idx="16"/>
          </p:nvPr>
        </p:nvSpPr>
        <p:spPr>
          <a:xfrm>
            <a:off x="9324107" y="6555758"/>
            <a:ext cx="2223686" cy="219456"/>
          </a:xfrm>
        </p:spPr>
        <p:txBody>
          <a:bodyPr/>
          <a:lstStyle>
            <a:lvl1pPr>
              <a:defRPr>
                <a:solidFill>
                  <a:schemeClr val="bg1"/>
                </a:solidFill>
              </a:defRPr>
            </a:lvl1pPr>
          </a:lstStyle>
          <a:p>
            <a:r>
              <a:rPr lang="en-US"/>
              <a:t>© 2018 Capgemini. All rights reserved.</a:t>
            </a:r>
            <a:endParaRPr lang="en-US" dirty="0"/>
          </a:p>
        </p:txBody>
      </p:sp>
      <p:sp>
        <p:nvSpPr>
          <p:cNvPr id="16" name="Slide Number Placeholder 8"/>
          <p:cNvSpPr>
            <a:spLocks noGrp="1"/>
          </p:cNvSpPr>
          <p:nvPr>
            <p:ph type="sldNum" sz="quarter" idx="17"/>
          </p:nvPr>
        </p:nvSpPr>
        <p:spPr>
          <a:xfrm>
            <a:off x="11784013" y="6555758"/>
            <a:ext cx="123754" cy="215444"/>
          </a:xfrm>
        </p:spPr>
        <p:txBody>
          <a:bodyPr/>
          <a:lstStyle>
            <a:lvl1pPr>
              <a:defRPr>
                <a:solidFill>
                  <a:schemeClr val="bg1"/>
                </a:solidFill>
              </a:defRPr>
            </a:lvl1pPr>
          </a:lstStyle>
          <a:p>
            <a:fld id="{DD205EFF-948D-4AF6-B54C-65639188FB5F}" type="slidenum">
              <a:rPr lang="en-US" smtClean="0"/>
              <a:pPr/>
              <a:t>‹#›</a:t>
            </a:fld>
            <a:endParaRPr lang="en-US" dirty="0"/>
          </a:p>
        </p:txBody>
      </p:sp>
      <p:cxnSp>
        <p:nvCxnSpPr>
          <p:cNvPr id="14"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7" name="Title 1"/>
          <p:cNvSpPr>
            <a:spLocks noGrp="1"/>
          </p:cNvSpPr>
          <p:nvPr>
            <p:ph type="title"/>
          </p:nvPr>
        </p:nvSpPr>
        <p:spPr>
          <a:xfrm>
            <a:off x="407988" y="404813"/>
            <a:ext cx="11016604" cy="863601"/>
          </a:xfrm>
        </p:spPr>
        <p:txBody>
          <a:bodyPr/>
          <a:lstStyle/>
          <a:p>
            <a:r>
              <a:rPr lang="en-US"/>
              <a:t>Click to edit Master title style</a:t>
            </a:r>
            <a:endParaRPr lang="de-DE" dirty="0"/>
          </a:p>
        </p:txBody>
      </p:sp>
    </p:spTree>
    <p:extLst>
      <p:ext uri="{BB962C8B-B14F-4D97-AF65-F5344CB8AC3E}">
        <p14:creationId xmlns:p14="http://schemas.microsoft.com/office/powerpoint/2010/main" val="191838718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5306" name="think-cell Slide" r:id="rId4" imgW="270" imgH="270" progId="TCLayout.ActiveDocument.1">
                  <p:embed/>
                </p:oleObj>
              </mc:Choice>
              <mc:Fallback>
                <p:oleObj name="think-cell Slide" r:id="rId4" imgW="270" imgH="270" progId="TCLayout.ActiveDocument.1">
                  <p:embed/>
                  <p:pic>
                    <p:nvPicPr>
                      <p:cNvPr id="6" name="Object 5"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de-DE" dirty="0"/>
          </a:p>
        </p:txBody>
      </p:sp>
      <p:sp>
        <p:nvSpPr>
          <p:cNvPr id="11" name="Footer Placeholder 10"/>
          <p:cNvSpPr>
            <a:spLocks noGrp="1"/>
          </p:cNvSpPr>
          <p:nvPr>
            <p:ph type="ftr" sz="quarter" idx="11"/>
          </p:nvPr>
        </p:nvSpPr>
        <p:spPr/>
        <p:txBody>
          <a:bodyPr/>
          <a:lstStyle/>
          <a:p>
            <a:r>
              <a:rPr lang="en-US"/>
              <a:t>© 2018 Capgemini. All rights reserved.</a:t>
            </a:r>
            <a:endParaRPr lang="en-US" dirty="0"/>
          </a:p>
        </p:txBody>
      </p:sp>
      <p:sp>
        <p:nvSpPr>
          <p:cNvPr id="12" name="Slide Number Placeholder 11"/>
          <p:cNvSpPr>
            <a:spLocks noGrp="1"/>
          </p:cNvSpPr>
          <p:nvPr>
            <p:ph type="sldNum" sz="quarter" idx="12"/>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93896830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a:t>
            </a:r>
            <a:br>
              <a:rPr lang="en-US" dirty="0"/>
            </a:br>
            <a:r>
              <a:rPr lang="en-US" dirty="0"/>
              <a:t>title style</a:t>
            </a:r>
            <a:endParaRPr lang="de-DE" dirty="0"/>
          </a:p>
        </p:txBody>
      </p:sp>
      <p:sp>
        <p:nvSpPr>
          <p:cNvPr id="7" name="Footer Placeholder 6"/>
          <p:cNvSpPr>
            <a:spLocks noGrp="1"/>
          </p:cNvSpPr>
          <p:nvPr>
            <p:ph type="ftr" sz="quarter" idx="16"/>
          </p:nvPr>
        </p:nvSpPr>
        <p:spPr/>
        <p:txBody>
          <a:bodyPr/>
          <a:lstStyle/>
          <a:p>
            <a:r>
              <a:rPr lang="en-US"/>
              <a:t>© 2018 Capgemini. All rights reserved.</a:t>
            </a:r>
            <a:endParaRPr lang="en-US" dirty="0"/>
          </a:p>
        </p:txBody>
      </p:sp>
      <p:sp>
        <p:nvSpPr>
          <p:cNvPr id="9" name="Slide Number Placeholder 8"/>
          <p:cNvSpPr>
            <a:spLocks noGrp="1"/>
          </p:cNvSpPr>
          <p:nvPr>
            <p:ph type="sldNum" sz="quarter" idx="17"/>
          </p:nvPr>
        </p:nvSpPr>
        <p:spPr/>
        <p:txBody>
          <a:bodyPr/>
          <a:lstStyle/>
          <a:p>
            <a:fld id="{DD205EFF-948D-4AF6-B54C-65639188FB5F}" type="slidenum">
              <a:rPr lang="en-US" smtClean="0"/>
              <a:pPr/>
              <a:t>‹#›</a:t>
            </a:fld>
            <a:endParaRPr lang="en-US" dirty="0"/>
          </a:p>
        </p:txBody>
      </p:sp>
      <p:sp>
        <p:nvSpPr>
          <p:cNvPr id="6"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11376026" cy="360000"/>
          </a:xfrm>
          <a:prstGeom prst="rect">
            <a:avLst/>
          </a:prstGeom>
        </p:spPr>
        <p:txBody>
          <a:bodyPr>
            <a:noAutofit/>
          </a:bodyPr>
          <a:lstStyle>
            <a:lvl1pPr>
              <a:lnSpc>
                <a:spcPts val="2200"/>
              </a:lnSpc>
              <a:defRPr sz="16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Tree>
    <p:extLst>
      <p:ext uri="{BB962C8B-B14F-4D97-AF65-F5344CB8AC3E}">
        <p14:creationId xmlns:p14="http://schemas.microsoft.com/office/powerpoint/2010/main" val="220272527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dirty="0"/>
          </a:p>
        </p:txBody>
      </p:sp>
      <p:sp>
        <p:nvSpPr>
          <p:cNvPr id="7" name="Text Placeholder 6"/>
          <p:cNvSpPr>
            <a:spLocks noGrp="1"/>
          </p:cNvSpPr>
          <p:nvPr>
            <p:ph type="body" sz="quarter" idx="13"/>
          </p:nvPr>
        </p:nvSpPr>
        <p:spPr>
          <a:xfrm>
            <a:off x="407988" y="1412875"/>
            <a:ext cx="11376025" cy="5040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Footer Placeholder 7"/>
          <p:cNvSpPr>
            <a:spLocks noGrp="1"/>
          </p:cNvSpPr>
          <p:nvPr>
            <p:ph type="ftr" sz="quarter" idx="15"/>
          </p:nvPr>
        </p:nvSpPr>
        <p:spPr/>
        <p:txBody>
          <a:bodyPr/>
          <a:lstStyle/>
          <a:p>
            <a:r>
              <a:rPr lang="en-US"/>
              <a:t>© 2018 Capgemini. All rights reserved.</a:t>
            </a:r>
            <a:endParaRPr lang="en-US" dirty="0"/>
          </a:p>
        </p:txBody>
      </p:sp>
      <p:sp>
        <p:nvSpPr>
          <p:cNvPr id="9" name="Slide Number Placeholder 8"/>
          <p:cNvSpPr>
            <a:spLocks noGrp="1"/>
          </p:cNvSpPr>
          <p:nvPr>
            <p:ph type="sldNum" sz="quarter" idx="16"/>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365784524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a:t>
            </a:r>
            <a:br>
              <a:rPr lang="en-US" dirty="0"/>
            </a:br>
            <a:r>
              <a:rPr lang="en-US" dirty="0"/>
              <a:t>title style</a:t>
            </a:r>
            <a:endParaRPr lang="de-DE" dirty="0"/>
          </a:p>
        </p:txBody>
      </p:sp>
      <p:sp>
        <p:nvSpPr>
          <p:cNvPr id="7" name="Text Placeholder 6"/>
          <p:cNvSpPr>
            <a:spLocks noGrp="1"/>
          </p:cNvSpPr>
          <p:nvPr>
            <p:ph type="body" sz="quarter" idx="13"/>
          </p:nvPr>
        </p:nvSpPr>
        <p:spPr>
          <a:xfrm>
            <a:off x="407988" y="1932114"/>
            <a:ext cx="11376025" cy="45210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9" name="Footer Placeholder 8"/>
          <p:cNvSpPr>
            <a:spLocks noGrp="1"/>
          </p:cNvSpPr>
          <p:nvPr>
            <p:ph type="ftr" sz="quarter" idx="16"/>
          </p:nvPr>
        </p:nvSpPr>
        <p:spPr/>
        <p:txBody>
          <a:bodyPr/>
          <a:lstStyle/>
          <a:p>
            <a:r>
              <a:rPr lang="en-US"/>
              <a:t>© 2018 Capgemini. All rights reserved.</a:t>
            </a:r>
            <a:endParaRPr lang="en-US" dirty="0"/>
          </a:p>
        </p:txBody>
      </p:sp>
      <p:sp>
        <p:nvSpPr>
          <p:cNvPr id="10" name="Slide Number Placeholder 9"/>
          <p:cNvSpPr>
            <a:spLocks noGrp="1"/>
          </p:cNvSpPr>
          <p:nvPr>
            <p:ph type="sldNum" sz="quarter" idx="17"/>
          </p:nvPr>
        </p:nvSpPr>
        <p:spPr/>
        <p:txBody>
          <a:bodyPr/>
          <a:lstStyle/>
          <a:p>
            <a:fld id="{DD205EFF-948D-4AF6-B54C-65639188FB5F}" type="slidenum">
              <a:rPr lang="en-US" smtClean="0"/>
              <a:pPr/>
              <a:t>‹#›</a:t>
            </a:fld>
            <a:endParaRPr lang="en-US" dirty="0"/>
          </a:p>
        </p:txBody>
      </p:sp>
      <p:sp>
        <p:nvSpPr>
          <p:cNvPr id="11"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11376026" cy="360000"/>
          </a:xfrm>
          <a:prstGeom prst="rect">
            <a:avLst/>
          </a:prstGeom>
        </p:spPr>
        <p:txBody>
          <a:bodyPr>
            <a:noAutofit/>
          </a:bodyPr>
          <a:lstStyle>
            <a:lvl1pPr>
              <a:lnSpc>
                <a:spcPts val="2200"/>
              </a:lnSpc>
              <a:defRPr sz="16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Tree>
    <p:extLst>
      <p:ext uri="{BB962C8B-B14F-4D97-AF65-F5344CB8AC3E}">
        <p14:creationId xmlns:p14="http://schemas.microsoft.com/office/powerpoint/2010/main" val="98166995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8" y="1932114"/>
            <a:ext cx="5400676" cy="4521074"/>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hasCustomPrompt="1"/>
          </p:nvPr>
        </p:nvSpPr>
        <p:spPr>
          <a:xfrm>
            <a:off x="6383337" y="1932113"/>
            <a:ext cx="5400675" cy="4519865"/>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8" y="1420990"/>
            <a:ext cx="5400676" cy="360000"/>
          </a:xfrm>
          <a:prstGeom prst="rect">
            <a:avLst/>
          </a:prstGeom>
        </p:spPr>
        <p:txBody>
          <a:bodyPr>
            <a:noAutofit/>
          </a:bodyPr>
          <a:lstStyle>
            <a:lvl1pPr>
              <a:lnSpc>
                <a:spcPts val="2200"/>
              </a:lnSpc>
              <a:defRPr sz="16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383337" y="1420990"/>
            <a:ext cx="5400676" cy="360000"/>
          </a:xfrm>
          <a:prstGeom prst="rect">
            <a:avLst/>
          </a:prstGeom>
        </p:spPr>
        <p:txBody>
          <a:bodyPr>
            <a:noAutofit/>
          </a:bodyPr>
          <a:lstStyle>
            <a:lvl1pPr>
              <a:lnSpc>
                <a:spcPts val="2200"/>
              </a:lnSpc>
              <a:defRPr sz="16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6" name="Footer Placeholder 5"/>
          <p:cNvSpPr>
            <a:spLocks noGrp="1"/>
          </p:cNvSpPr>
          <p:nvPr>
            <p:ph type="ftr" sz="quarter" idx="15"/>
          </p:nvPr>
        </p:nvSpPr>
        <p:spPr/>
        <p:txBody>
          <a:bodyPr/>
          <a:lstStyle/>
          <a:p>
            <a:r>
              <a:rPr lang="en-US"/>
              <a:t>© 2018 Capgemini. All rights reserved.</a:t>
            </a:r>
            <a:endParaRPr lang="en-US" dirty="0"/>
          </a:p>
        </p:txBody>
      </p:sp>
      <p:sp>
        <p:nvSpPr>
          <p:cNvPr id="7" name="Slide Number Placeholder 6"/>
          <p:cNvSpPr>
            <a:spLocks noGrp="1"/>
          </p:cNvSpPr>
          <p:nvPr>
            <p:ph type="sldNum" sz="quarter" idx="16"/>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150007816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79F1DAD-5BB1-4142-B838-01DB99370135}"/>
              </a:ext>
            </a:extLst>
          </p:cNvPr>
          <p:cNvSpPr/>
          <p:nvPr userDrawn="1"/>
        </p:nvSpPr>
        <p:spPr>
          <a:xfrm>
            <a:off x="0" y="4077072"/>
            <a:ext cx="12192000" cy="23761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9" name="Text Placeholder 4">
            <a:extLst>
              <a:ext uri="{FF2B5EF4-FFF2-40B4-BE49-F238E27FC236}">
                <a16:creationId xmlns:a16="http://schemas.microsoft.com/office/drawing/2014/main"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a16="http://schemas.microsoft.com/office/drawing/2014/main"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a16="http://schemas.microsoft.com/office/drawing/2014/main"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41" name="Text Placeholder 4">
            <a:extLst>
              <a:ext uri="{FF2B5EF4-FFF2-40B4-BE49-F238E27FC236}">
                <a16:creationId xmlns:a16="http://schemas.microsoft.com/office/drawing/2014/main" id="{6012FFDA-311F-429E-998E-F6E6B0A7186E}"/>
              </a:ext>
            </a:extLst>
          </p:cNvPr>
          <p:cNvSpPr>
            <a:spLocks noGrp="1"/>
          </p:cNvSpPr>
          <p:nvPr>
            <p:ph type="body" sz="quarter" idx="31" hasCustomPrompt="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42"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4"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6"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26487" y="4674187"/>
            <a:ext cx="11357525" cy="179921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cxnSp>
        <p:nvCxnSpPr>
          <p:cNvPr id="2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5" name="Title 4"/>
          <p:cNvSpPr>
            <a:spLocks noGrp="1"/>
          </p:cNvSpPr>
          <p:nvPr>
            <p:ph type="title"/>
          </p:nvPr>
        </p:nvSpPr>
        <p:spPr/>
        <p:txBody>
          <a:bodyPr/>
          <a:lstStyle/>
          <a:p>
            <a:r>
              <a:rPr lang="en-US"/>
              <a:t>Click to edit Master title style</a:t>
            </a:r>
            <a:endParaRPr lang="de-DE"/>
          </a:p>
        </p:txBody>
      </p:sp>
      <p:sp>
        <p:nvSpPr>
          <p:cNvPr id="7" name="Footer Placeholder 6"/>
          <p:cNvSpPr>
            <a:spLocks noGrp="1"/>
          </p:cNvSpPr>
          <p:nvPr>
            <p:ph type="ftr" sz="quarter" idx="37"/>
          </p:nvPr>
        </p:nvSpPr>
        <p:spPr/>
        <p:txBody>
          <a:bodyPr/>
          <a:lstStyle/>
          <a:p>
            <a:r>
              <a:rPr lang="en-US"/>
              <a:t>© 2018 Capgemini. All rights reserved.</a:t>
            </a:r>
            <a:endParaRPr lang="en-US" dirty="0"/>
          </a:p>
        </p:txBody>
      </p:sp>
      <p:sp>
        <p:nvSpPr>
          <p:cNvPr id="8" name="Slide Number Placeholder 7"/>
          <p:cNvSpPr>
            <a:spLocks noGrp="1"/>
          </p:cNvSpPr>
          <p:nvPr>
            <p:ph type="sldNum" sz="quarter" idx="38"/>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322069610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Left Blue Shape and Text">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6330" name="think-cell Slide" r:id="rId4" imgW="270" imgH="270" progId="TCLayout.ActiveDocument.1">
                  <p:embed/>
                </p:oleObj>
              </mc:Choice>
              <mc:Fallback>
                <p:oleObj name="think-cell Slide" r:id="rId4" imgW="270" imgH="270" progId="TCLayout.ActiveDocument.1">
                  <p:embed/>
                  <p:pic>
                    <p:nvPicPr>
                      <p:cNvPr id="10" name="Object 9"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Footer Placeholder 3"/>
          <p:cNvSpPr>
            <a:spLocks noGrp="1"/>
          </p:cNvSpPr>
          <p:nvPr>
            <p:ph type="ftr" sz="quarter" idx="37"/>
          </p:nvPr>
        </p:nvSpPr>
        <p:spPr/>
        <p:txBody>
          <a:bodyPr/>
          <a:lstStyle/>
          <a:p>
            <a:r>
              <a:rPr lang="en-US"/>
              <a:t>© 2018 Capgemini. All rights reserved.</a:t>
            </a:r>
            <a:endParaRPr lang="en-US" dirty="0"/>
          </a:p>
        </p:txBody>
      </p:sp>
      <p:sp>
        <p:nvSpPr>
          <p:cNvPr id="5" name="Slide Number Placeholder 4"/>
          <p:cNvSpPr>
            <a:spLocks noGrp="1"/>
          </p:cNvSpPr>
          <p:nvPr>
            <p:ph type="sldNum" sz="quarter" idx="38"/>
          </p:nvPr>
        </p:nvSpPr>
        <p:spPr/>
        <p:txBody>
          <a:bodyPr/>
          <a:lstStyle/>
          <a:p>
            <a:pPr algn="r"/>
            <a:fld id="{DD205EFF-948D-4AF6-B54C-65639188FB5F}" type="slidenum">
              <a:rPr lang="en-US" smtClean="0"/>
              <a:pPr algn="r"/>
              <a:t>‹#›</a:t>
            </a:fld>
            <a:endParaRPr lang="en-US"/>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6" name="Title 5"/>
          <p:cNvSpPr>
            <a:spLocks noGrp="1"/>
          </p:cNvSpPr>
          <p:nvPr>
            <p:ph type="title"/>
          </p:nvPr>
        </p:nvSpPr>
        <p:spPr/>
        <p:txBody>
          <a:bodyPr/>
          <a:lstStyle/>
          <a:p>
            <a:r>
              <a:rPr lang="en-US"/>
              <a:t>Click to edit Master title style</a:t>
            </a:r>
            <a:endParaRPr lang="de-DE"/>
          </a:p>
        </p:txBody>
      </p:sp>
      <p:pic>
        <p:nvPicPr>
          <p:cNvPr id="11" name="Picture 10"/>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1412875"/>
            <a:ext cx="2209800" cy="5067300"/>
          </a:xfrm>
          <a:prstGeom prst="rect">
            <a:avLst/>
          </a:prstGeom>
        </p:spPr>
      </p:pic>
      <p:sp>
        <p:nvSpPr>
          <p:cNvPr id="14" name="Text Placeholder 7"/>
          <p:cNvSpPr>
            <a:spLocks noGrp="1"/>
          </p:cNvSpPr>
          <p:nvPr>
            <p:ph type="body" sz="quarter" idx="14"/>
          </p:nvPr>
        </p:nvSpPr>
        <p:spPr>
          <a:xfrm>
            <a:off x="1884632" y="1412875"/>
            <a:ext cx="9900000" cy="215444"/>
          </a:xfrm>
        </p:spPr>
        <p:txBody>
          <a:bodyPr>
            <a:spAutoFit/>
          </a:bodyPr>
          <a:lstStyle>
            <a:lvl1pPr>
              <a:defRPr>
                <a:solidFill>
                  <a:schemeClr val="accent2"/>
                </a:solidFill>
              </a:defRPr>
            </a:lvl1pPr>
          </a:lstStyle>
          <a:p>
            <a:pPr lvl="0"/>
            <a:r>
              <a:rPr lang="en-US"/>
              <a:t>Edit Master text styles</a:t>
            </a:r>
          </a:p>
        </p:txBody>
      </p:sp>
    </p:spTree>
    <p:extLst>
      <p:ext uri="{BB962C8B-B14F-4D97-AF65-F5344CB8AC3E}">
        <p14:creationId xmlns:p14="http://schemas.microsoft.com/office/powerpoint/2010/main" val="167571313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Left Red Shape and Text">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7354" name="think-cell Slide" r:id="rId4" imgW="270" imgH="270" progId="TCLayout.ActiveDocument.1">
                  <p:embed/>
                </p:oleObj>
              </mc:Choice>
              <mc:Fallback>
                <p:oleObj name="think-cell Slide" r:id="rId4" imgW="270" imgH="270" progId="TCLayout.ActiveDocument.1">
                  <p:embed/>
                  <p:pic>
                    <p:nvPicPr>
                      <p:cNvPr id="10" name="Object 9"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Footer Placeholder 3"/>
          <p:cNvSpPr>
            <a:spLocks noGrp="1"/>
          </p:cNvSpPr>
          <p:nvPr>
            <p:ph type="ftr" sz="quarter" idx="37"/>
          </p:nvPr>
        </p:nvSpPr>
        <p:spPr/>
        <p:txBody>
          <a:bodyPr/>
          <a:lstStyle/>
          <a:p>
            <a:r>
              <a:rPr lang="en-US"/>
              <a:t>© 2018 Capgemini. All rights reserved.</a:t>
            </a:r>
            <a:endParaRPr lang="en-US" dirty="0"/>
          </a:p>
        </p:txBody>
      </p:sp>
      <p:sp>
        <p:nvSpPr>
          <p:cNvPr id="5" name="Slide Number Placeholder 4"/>
          <p:cNvSpPr>
            <a:spLocks noGrp="1"/>
          </p:cNvSpPr>
          <p:nvPr>
            <p:ph type="sldNum" sz="quarter" idx="38"/>
          </p:nvPr>
        </p:nvSpPr>
        <p:spPr/>
        <p:txBody>
          <a:bodyPr/>
          <a:lstStyle/>
          <a:p>
            <a:pPr algn="r"/>
            <a:fld id="{DD205EFF-948D-4AF6-B54C-65639188FB5F}" type="slidenum">
              <a:rPr lang="en-US" smtClean="0"/>
              <a:pPr algn="r"/>
              <a:t>‹#›</a:t>
            </a:fld>
            <a:endParaRPr lang="en-US"/>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6" name="Title 5"/>
          <p:cNvSpPr>
            <a:spLocks noGrp="1"/>
          </p:cNvSpPr>
          <p:nvPr>
            <p:ph type="title"/>
          </p:nvPr>
        </p:nvSpPr>
        <p:spPr/>
        <p:txBody>
          <a:bodyPr/>
          <a:lstStyle/>
          <a:p>
            <a:r>
              <a:rPr lang="en-US"/>
              <a:t>Click to edit Master title style</a:t>
            </a:r>
            <a:endParaRPr lang="de-DE"/>
          </a:p>
        </p:txBody>
      </p:sp>
      <p:sp>
        <p:nvSpPr>
          <p:cNvPr id="14" name="Text Placeholder 7"/>
          <p:cNvSpPr>
            <a:spLocks noGrp="1"/>
          </p:cNvSpPr>
          <p:nvPr>
            <p:ph type="body" sz="quarter" idx="14"/>
          </p:nvPr>
        </p:nvSpPr>
        <p:spPr>
          <a:xfrm>
            <a:off x="1884632" y="1412875"/>
            <a:ext cx="9900000" cy="215444"/>
          </a:xfrm>
        </p:spPr>
        <p:txBody>
          <a:bodyPr>
            <a:spAutoFit/>
          </a:bodyPr>
          <a:lstStyle>
            <a:lvl1pPr>
              <a:defRPr>
                <a:solidFill>
                  <a:schemeClr val="accent2"/>
                </a:solidFill>
              </a:defRPr>
            </a:lvl1pPr>
          </a:lstStyle>
          <a:p>
            <a:pPr lvl="0"/>
            <a:r>
              <a:rPr lang="en-US"/>
              <a:t>Edit Master text styles</a:t>
            </a:r>
          </a:p>
        </p:txBody>
      </p:sp>
      <p:pic>
        <p:nvPicPr>
          <p:cNvPr id="15" name="Graphic 8">
            <a:extLst>
              <a:ext uri="{FF2B5EF4-FFF2-40B4-BE49-F238E27FC236}">
                <a16:creationId xmlns:a16="http://schemas.microsoft.com/office/drawing/2014/main" id="{BEB011C7-5067-4A7D-A5A2-FB9132A5D7A3}"/>
              </a:ext>
            </a:extLst>
          </p:cNvPr>
          <p:cNvPicPr>
            <a:picLocks noChangeAspect="1"/>
          </p:cNvPicPr>
          <p:nvPr userDrawn="1"/>
        </p:nvPicPr>
        <p:blipFill>
          <a:blip r:embed="rId6">
            <a:extLst>
              <a:ext uri="{96DAC541-7B7A-43D3-8B79-37D633B846F1}">
                <asvg:svgBlip xmlns:asvg="http://schemas.microsoft.com/office/drawing/2016/SVG/main" r:embed="rId7"/>
              </a:ext>
            </a:extLst>
          </a:blip>
          <a:srcRect t="45009" r="3903"/>
          <a:stretch>
            <a:fillRect/>
          </a:stretch>
        </p:blipFill>
        <p:spPr>
          <a:xfrm rot="15233129">
            <a:off x="-1742256" y="2336496"/>
            <a:ext cx="4838335" cy="2808000"/>
          </a:xfrm>
          <a:custGeom>
            <a:avLst/>
            <a:gdLst>
              <a:gd name="connsiteX0" fmla="*/ 0 w 6455155"/>
              <a:gd name="connsiteY0" fmla="*/ 0 h 3765238"/>
              <a:gd name="connsiteX1" fmla="*/ 6455155 w 6455155"/>
              <a:gd name="connsiteY1" fmla="*/ 1864957 h 3765238"/>
              <a:gd name="connsiteX2" fmla="*/ 5906145 w 6455155"/>
              <a:gd name="connsiteY2" fmla="*/ 3765238 h 3765238"/>
              <a:gd name="connsiteX3" fmla="*/ 2661149 w 6455155"/>
              <a:gd name="connsiteY3" fmla="*/ 3765238 h 3765238"/>
              <a:gd name="connsiteX4" fmla="*/ 0 w 6455155"/>
              <a:gd name="connsiteY4" fmla="*/ 2996406 h 3765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55155" h="3765238">
                <a:moveTo>
                  <a:pt x="0" y="0"/>
                </a:moveTo>
                <a:lnTo>
                  <a:pt x="6455155" y="1864957"/>
                </a:lnTo>
                <a:lnTo>
                  <a:pt x="5906145" y="3765238"/>
                </a:lnTo>
                <a:lnTo>
                  <a:pt x="2661149" y="3765238"/>
                </a:lnTo>
                <a:lnTo>
                  <a:pt x="0" y="2996406"/>
                </a:lnTo>
                <a:close/>
              </a:path>
            </a:pathLst>
          </a:custGeom>
        </p:spPr>
      </p:pic>
    </p:spTree>
    <p:extLst>
      <p:ext uri="{BB962C8B-B14F-4D97-AF65-F5344CB8AC3E}">
        <p14:creationId xmlns:p14="http://schemas.microsoft.com/office/powerpoint/2010/main" val="176196894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op Red Shape and Text">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8378" name="think-cell Slide" r:id="rId4" imgW="270" imgH="270" progId="TCLayout.ActiveDocument.1">
                  <p:embed/>
                </p:oleObj>
              </mc:Choice>
              <mc:Fallback>
                <p:oleObj name="think-cell Slide" r:id="rId4" imgW="270" imgH="270" progId="TCLayout.ActiveDocument.1">
                  <p:embed/>
                  <p:pic>
                    <p:nvPicPr>
                      <p:cNvPr id="10" name="Object 9"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9" name="Graphic 8">
            <a:extLst>
              <a:ext uri="{FF2B5EF4-FFF2-40B4-BE49-F238E27FC236}">
                <a16:creationId xmlns:a16="http://schemas.microsoft.com/office/drawing/2014/main" id="{BEB011C7-5067-4A7D-A5A2-FB9132A5D7A3}"/>
              </a:ext>
            </a:extLst>
          </p:cNvPr>
          <p:cNvPicPr>
            <a:picLocks noChangeAspect="1"/>
          </p:cNvPicPr>
          <p:nvPr userDrawn="1"/>
        </p:nvPicPr>
        <p:blipFill>
          <a:blip r:embed="rId6">
            <a:extLst>
              <a:ext uri="{96DAC541-7B7A-43D3-8B79-37D633B846F1}">
                <asvg:svgBlip xmlns:asvg="http://schemas.microsoft.com/office/drawing/2016/SVG/main" r:embed="rId7"/>
              </a:ext>
            </a:extLst>
          </a:blip>
          <a:srcRect t="45009" r="3903"/>
          <a:stretch>
            <a:fillRect/>
          </a:stretch>
        </p:blipFill>
        <p:spPr>
          <a:xfrm rot="20633129">
            <a:off x="6623457" y="-854950"/>
            <a:ext cx="5712032" cy="3331781"/>
          </a:xfrm>
          <a:custGeom>
            <a:avLst/>
            <a:gdLst>
              <a:gd name="connsiteX0" fmla="*/ 0 w 6455155"/>
              <a:gd name="connsiteY0" fmla="*/ 0 h 3765238"/>
              <a:gd name="connsiteX1" fmla="*/ 6455155 w 6455155"/>
              <a:gd name="connsiteY1" fmla="*/ 1864957 h 3765238"/>
              <a:gd name="connsiteX2" fmla="*/ 5906145 w 6455155"/>
              <a:gd name="connsiteY2" fmla="*/ 3765238 h 3765238"/>
              <a:gd name="connsiteX3" fmla="*/ 2661149 w 6455155"/>
              <a:gd name="connsiteY3" fmla="*/ 3765238 h 3765238"/>
              <a:gd name="connsiteX4" fmla="*/ 0 w 6455155"/>
              <a:gd name="connsiteY4" fmla="*/ 2996406 h 3765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55155" h="3765238">
                <a:moveTo>
                  <a:pt x="0" y="0"/>
                </a:moveTo>
                <a:lnTo>
                  <a:pt x="6455155" y="1864957"/>
                </a:lnTo>
                <a:lnTo>
                  <a:pt x="5906145" y="3765238"/>
                </a:lnTo>
                <a:lnTo>
                  <a:pt x="2661149" y="3765238"/>
                </a:lnTo>
                <a:lnTo>
                  <a:pt x="0" y="2996406"/>
                </a:lnTo>
                <a:close/>
              </a:path>
            </a:pathLst>
          </a:custGeom>
        </p:spPr>
      </p:pic>
      <p:sp>
        <p:nvSpPr>
          <p:cNvPr id="14" name="Text Placeholder 7">
            <a:extLst>
              <a:ext uri="{FF2B5EF4-FFF2-40B4-BE49-F238E27FC236}">
                <a16:creationId xmlns:a16="http://schemas.microsoft.com/office/drawing/2014/main" id="{0BF72C50-3F98-41E6-A3C8-32663046C696}"/>
              </a:ext>
            </a:extLst>
          </p:cNvPr>
          <p:cNvSpPr>
            <a:spLocks noGrp="1"/>
          </p:cNvSpPr>
          <p:nvPr>
            <p:ph type="body" sz="quarter" idx="33" hasCustomPrompt="1"/>
          </p:nvPr>
        </p:nvSpPr>
        <p:spPr>
          <a:xfrm>
            <a:off x="7712546" y="251439"/>
            <a:ext cx="3594084" cy="953247"/>
          </a:xfrm>
          <a:prstGeom prst="rect">
            <a:avLst/>
          </a:prstGeom>
        </p:spPr>
        <p:txBody>
          <a:bodyPr>
            <a:noAutofit/>
          </a:bodyPr>
          <a:lstStyle>
            <a:lvl1pPr>
              <a:lnSpc>
                <a:spcPct val="100000"/>
              </a:lnSpc>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17592" y="1430234"/>
            <a:ext cx="3008302" cy="5011014"/>
          </a:xfrm>
          <a:prstGeom prst="rect">
            <a:avLst/>
          </a:prstGeom>
        </p:spPr>
        <p:txBody>
          <a:bodyP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pic>
        <p:nvPicPr>
          <p:cNvPr id="18"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8">
            <a:extLst>
              <a:ext uri="{96DAC541-7B7A-43D3-8B79-37D633B846F1}">
                <asvg:svgBlip xmlns:asvg="http://schemas.microsoft.com/office/drawing/2016/SVG/main" r:embed="rId9"/>
              </a:ext>
            </a:extLst>
          </a:blip>
          <a:srcRect l="81836" t="-4713" b="16530"/>
          <a:stretch/>
        </p:blipFill>
        <p:spPr>
          <a:xfrm>
            <a:off x="11547793" y="188640"/>
            <a:ext cx="424356" cy="459624"/>
          </a:xfrm>
          <a:prstGeom prst="rect">
            <a:avLst/>
          </a:prstGeom>
        </p:spPr>
      </p:pic>
      <p:sp>
        <p:nvSpPr>
          <p:cNvPr id="4" name="Footer Placeholder 3"/>
          <p:cNvSpPr>
            <a:spLocks noGrp="1"/>
          </p:cNvSpPr>
          <p:nvPr>
            <p:ph type="ftr" sz="quarter" idx="37"/>
          </p:nvPr>
        </p:nvSpPr>
        <p:spPr/>
        <p:txBody>
          <a:bodyPr/>
          <a:lstStyle/>
          <a:p>
            <a:r>
              <a:rPr lang="en-US"/>
              <a:t>© 2018 Capgemini. All rights reserved.</a:t>
            </a: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6" name="Title 5"/>
          <p:cNvSpPr>
            <a:spLocks noGrp="1"/>
          </p:cNvSpPr>
          <p:nvPr>
            <p:ph type="title"/>
          </p:nvPr>
        </p:nvSpPr>
        <p:spPr/>
        <p:txBody>
          <a:bodyPr/>
          <a:lstStyle/>
          <a:p>
            <a:r>
              <a:rPr lang="en-US"/>
              <a:t>Click to edit Master title style</a:t>
            </a:r>
            <a:endParaRPr lang="de-DE"/>
          </a:p>
        </p:txBody>
      </p:sp>
      <p:sp>
        <p:nvSpPr>
          <p:cNvPr id="13" name="Slide Number Placeholder 4"/>
          <p:cNvSpPr>
            <a:spLocks noGrp="1"/>
          </p:cNvSpPr>
          <p:nvPr>
            <p:ph type="sldNum" sz="quarter" idx="39"/>
          </p:nvPr>
        </p:nvSpPr>
        <p:spPr>
          <a:xfrm>
            <a:off x="11784013" y="6555758"/>
            <a:ext cx="123754" cy="215444"/>
          </a:xfrm>
        </p:spPr>
        <p:txBody>
          <a:bodyPr/>
          <a:lstStyle/>
          <a:p>
            <a:pPr algn="r"/>
            <a:fld id="{DD205EFF-948D-4AF6-B54C-65639188FB5F}" type="slidenum">
              <a:rPr lang="en-US" smtClean="0"/>
              <a:pPr algn="r"/>
              <a:t>‹#›</a:t>
            </a:fld>
            <a:endParaRPr lang="en-US"/>
          </a:p>
        </p:txBody>
      </p:sp>
    </p:spTree>
    <p:extLst>
      <p:ext uri="{BB962C8B-B14F-4D97-AF65-F5344CB8AC3E}">
        <p14:creationId xmlns:p14="http://schemas.microsoft.com/office/powerpoint/2010/main" val="3629090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Agenda picture placeholder in form">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userDrawn="1">
            <p:custDataLst>
              <p:tags r:id="rId2"/>
            </p:custDataLst>
            <p:extLst>
              <p:ext uri="{D42A27DB-BD31-4B8C-83A1-F6EECF244321}">
                <p14:modId xmlns:p14="http://schemas.microsoft.com/office/powerpoint/2010/main" val="372481005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35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6" name="Picture Placeholder 15"/>
          <p:cNvSpPr>
            <a:spLocks noGrp="1"/>
          </p:cNvSpPr>
          <p:nvPr>
            <p:ph type="pic" sz="quarter" idx="23"/>
          </p:nvPr>
        </p:nvSpPr>
        <p:spPr>
          <a:xfrm>
            <a:off x="1" y="1699130"/>
            <a:ext cx="6184327" cy="5158870"/>
          </a:xfrm>
          <a:custGeom>
            <a:avLst/>
            <a:gdLst>
              <a:gd name="connsiteX0" fmla="*/ 4509914 w 6184327"/>
              <a:gd name="connsiteY0" fmla="*/ 0 h 5158870"/>
              <a:gd name="connsiteX1" fmla="*/ 4528247 w 6184327"/>
              <a:gd name="connsiteY1" fmla="*/ 0 h 5158870"/>
              <a:gd name="connsiteX2" fmla="*/ 4555747 w 6184327"/>
              <a:gd name="connsiteY2" fmla="*/ 18337 h 5158870"/>
              <a:gd name="connsiteX3" fmla="*/ 5270733 w 6184327"/>
              <a:gd name="connsiteY3" fmla="*/ 550116 h 5158870"/>
              <a:gd name="connsiteX4" fmla="*/ 5793223 w 6184327"/>
              <a:gd name="connsiteY4" fmla="*/ 1158301 h 5158870"/>
              <a:gd name="connsiteX5" fmla="*/ 6169049 w 6184327"/>
              <a:gd name="connsiteY5" fmla="*/ 2231028 h 5158870"/>
              <a:gd name="connsiteX6" fmla="*/ 6184327 w 6184327"/>
              <a:gd name="connsiteY6" fmla="*/ 2389951 h 5158870"/>
              <a:gd name="connsiteX7" fmla="*/ 6184327 w 6184327"/>
              <a:gd name="connsiteY7" fmla="*/ 2692515 h 5158870"/>
              <a:gd name="connsiteX8" fmla="*/ 6165994 w 6184327"/>
              <a:gd name="connsiteY8" fmla="*/ 2903393 h 5158870"/>
              <a:gd name="connsiteX9" fmla="*/ 5918498 w 6184327"/>
              <a:gd name="connsiteY9" fmla="*/ 3960839 h 5158870"/>
              <a:gd name="connsiteX10" fmla="*/ 5426563 w 6184327"/>
              <a:gd name="connsiteY10" fmla="*/ 5119140 h 5158870"/>
              <a:gd name="connsiteX11" fmla="*/ 5392953 w 6184327"/>
              <a:gd name="connsiteY11" fmla="*/ 5158870 h 5158870"/>
              <a:gd name="connsiteX12" fmla="*/ 0 w 6184327"/>
              <a:gd name="connsiteY12" fmla="*/ 5158870 h 5158870"/>
              <a:gd name="connsiteX13" fmla="*/ 0 w 6184327"/>
              <a:gd name="connsiteY13" fmla="*/ 1121626 h 5158870"/>
              <a:gd name="connsiteX14" fmla="*/ 30555 w 6184327"/>
              <a:gd name="connsiteY14" fmla="*/ 1130795 h 5158870"/>
              <a:gd name="connsiteX15" fmla="*/ 745542 w 6184327"/>
              <a:gd name="connsiteY15" fmla="*/ 1283605 h 5158870"/>
              <a:gd name="connsiteX16" fmla="*/ 1488027 w 6184327"/>
              <a:gd name="connsiteY16" fmla="*/ 1216369 h 5158870"/>
              <a:gd name="connsiteX17" fmla="*/ 2765225 w 6184327"/>
              <a:gd name="connsiteY17" fmla="*/ 831287 h 5158870"/>
              <a:gd name="connsiteX18" fmla="*/ 4299085 w 6184327"/>
              <a:gd name="connsiteY18" fmla="*/ 116136 h 5158870"/>
              <a:gd name="connsiteX19" fmla="*/ 4509914 w 6184327"/>
              <a:gd name="connsiteY19" fmla="*/ 0 h 5158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84327" h="5158870">
                <a:moveTo>
                  <a:pt x="4509914" y="0"/>
                </a:moveTo>
                <a:cubicBezTo>
                  <a:pt x="4516025" y="0"/>
                  <a:pt x="4522136" y="0"/>
                  <a:pt x="4528247" y="0"/>
                </a:cubicBezTo>
                <a:cubicBezTo>
                  <a:pt x="4537414" y="6112"/>
                  <a:pt x="4546580" y="15281"/>
                  <a:pt x="4555747" y="18337"/>
                </a:cubicBezTo>
                <a:cubicBezTo>
                  <a:pt x="4809353" y="177260"/>
                  <a:pt x="5050737" y="348407"/>
                  <a:pt x="5270733" y="550116"/>
                </a:cubicBezTo>
                <a:cubicBezTo>
                  <a:pt x="5469340" y="733489"/>
                  <a:pt x="5646559" y="932142"/>
                  <a:pt x="5793223" y="1158301"/>
                </a:cubicBezTo>
                <a:cubicBezTo>
                  <a:pt x="6000997" y="1488371"/>
                  <a:pt x="6126272" y="1845946"/>
                  <a:pt x="6169049" y="2231028"/>
                </a:cubicBezTo>
                <a:cubicBezTo>
                  <a:pt x="6172105" y="2282983"/>
                  <a:pt x="6178216" y="2334939"/>
                  <a:pt x="6184327" y="2389951"/>
                </a:cubicBezTo>
                <a:cubicBezTo>
                  <a:pt x="6184327" y="2490805"/>
                  <a:pt x="6184327" y="2591660"/>
                  <a:pt x="6184327" y="2692515"/>
                </a:cubicBezTo>
                <a:cubicBezTo>
                  <a:pt x="6178216" y="2762807"/>
                  <a:pt x="6172105" y="2833100"/>
                  <a:pt x="6165994" y="2903393"/>
                </a:cubicBezTo>
                <a:cubicBezTo>
                  <a:pt x="6123217" y="3267081"/>
                  <a:pt x="6034607" y="3618544"/>
                  <a:pt x="5918498" y="3960839"/>
                </a:cubicBezTo>
                <a:cubicBezTo>
                  <a:pt x="5781001" y="4358145"/>
                  <a:pt x="5612949" y="4743227"/>
                  <a:pt x="5426563" y="5119140"/>
                </a:cubicBezTo>
                <a:cubicBezTo>
                  <a:pt x="5414341" y="5137477"/>
                  <a:pt x="5405175" y="5152758"/>
                  <a:pt x="5392953" y="5158870"/>
                </a:cubicBezTo>
                <a:lnTo>
                  <a:pt x="0" y="5158870"/>
                </a:lnTo>
                <a:lnTo>
                  <a:pt x="0" y="1121626"/>
                </a:lnTo>
                <a:cubicBezTo>
                  <a:pt x="9167" y="1124683"/>
                  <a:pt x="21389" y="1127739"/>
                  <a:pt x="30555" y="1130795"/>
                </a:cubicBezTo>
                <a:cubicBezTo>
                  <a:pt x="256662" y="1237762"/>
                  <a:pt x="498046" y="1277493"/>
                  <a:pt x="745542" y="1283605"/>
                </a:cubicBezTo>
                <a:cubicBezTo>
                  <a:pt x="996092" y="1289718"/>
                  <a:pt x="1243588" y="1262212"/>
                  <a:pt x="1488027" y="1216369"/>
                </a:cubicBezTo>
                <a:cubicBezTo>
                  <a:pt x="1928019" y="1133851"/>
                  <a:pt x="2349677" y="993266"/>
                  <a:pt x="2765225" y="831287"/>
                </a:cubicBezTo>
                <a:cubicBezTo>
                  <a:pt x="3290771" y="626522"/>
                  <a:pt x="3797983" y="382025"/>
                  <a:pt x="4299085" y="116136"/>
                </a:cubicBezTo>
                <a:cubicBezTo>
                  <a:pt x="4369361" y="79461"/>
                  <a:pt x="4442693" y="42787"/>
                  <a:pt x="4509914" y="0"/>
                </a:cubicBezTo>
                <a:close/>
              </a:path>
            </a:pathLst>
          </a:custGeom>
          <a:solidFill>
            <a:schemeClr val="tx2"/>
          </a:solidFill>
          <a:ln>
            <a:noFill/>
          </a:ln>
        </p:spPr>
        <p:txBody>
          <a:bodyPr wrap="square" anchor="ctr">
            <a:noAutofit/>
          </a:bodyPr>
          <a:lstStyle>
            <a:lvl1pPr algn="ctr">
              <a:defRPr/>
            </a:lvl1pPr>
          </a:lstStyle>
          <a:p>
            <a:r>
              <a:rPr lang="en-US"/>
              <a:t>Click icon to add picture</a:t>
            </a:r>
            <a:endParaRPr lang="de-DE" dirty="0"/>
          </a:p>
        </p:txBody>
      </p:sp>
      <p:sp>
        <p:nvSpPr>
          <p:cNvPr id="18" name="Title 17"/>
          <p:cNvSpPr>
            <a:spLocks noGrp="1"/>
          </p:cNvSpPr>
          <p:nvPr>
            <p:ph type="title"/>
          </p:nvPr>
        </p:nvSpPr>
        <p:spPr/>
        <p:txBody>
          <a:bodyPr/>
          <a:lstStyle/>
          <a:p>
            <a:r>
              <a:rPr lang="en-US"/>
              <a:t>Click to edit Master title style</a:t>
            </a:r>
            <a:endParaRPr lang="de-DE"/>
          </a:p>
        </p:txBody>
      </p:sp>
      <p:cxnSp>
        <p:nvCxnSpPr>
          <p:cNvPr id="19"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Text Placeholder 20"/>
          <p:cNvSpPr>
            <a:spLocks noGrp="1"/>
          </p:cNvSpPr>
          <p:nvPr>
            <p:ph type="body" sz="quarter" idx="28"/>
          </p:nvPr>
        </p:nvSpPr>
        <p:spPr>
          <a:xfrm>
            <a:off x="6383337" y="1412875"/>
            <a:ext cx="5400675" cy="5040313"/>
          </a:xfrm>
        </p:spPr>
        <p:txBody>
          <a:bodyPr/>
          <a:lstStyle>
            <a:lvl1pPr>
              <a:spcBef>
                <a:spcPts val="1200"/>
              </a:spcBef>
              <a:defRPr sz="1600"/>
            </a:lvl1pPr>
            <a:lvl2pPr>
              <a:spcBef>
                <a:spcPts val="1200"/>
              </a:spcBef>
              <a:defRPr sz="1600"/>
            </a:lvl2pPr>
            <a:lvl3pPr>
              <a:spcBef>
                <a:spcPts val="800"/>
              </a:spcBef>
              <a:defRPr sz="1600"/>
            </a:lvl3pPr>
            <a:lvl4pPr>
              <a:spcBef>
                <a:spcPts val="800"/>
              </a:spcBef>
              <a:defRPr sz="1400"/>
            </a:lvl4pPr>
            <a:lvl5pPr>
              <a:spcBef>
                <a:spcPts val="80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Footer Placeholder 23"/>
          <p:cNvSpPr>
            <a:spLocks noGrp="1"/>
          </p:cNvSpPr>
          <p:nvPr>
            <p:ph type="ftr" sz="quarter" idx="30"/>
          </p:nvPr>
        </p:nvSpPr>
        <p:spPr/>
        <p:txBody>
          <a:bodyPr/>
          <a:lstStyle/>
          <a:p>
            <a:r>
              <a:rPr lang="en-US"/>
              <a:t>© 2018 Capgemini. All rights reserved.</a:t>
            </a:r>
            <a:endParaRPr lang="en-US" dirty="0"/>
          </a:p>
        </p:txBody>
      </p:sp>
      <p:sp>
        <p:nvSpPr>
          <p:cNvPr id="25" name="Slide Number Placeholder 24"/>
          <p:cNvSpPr>
            <a:spLocks noGrp="1"/>
          </p:cNvSpPr>
          <p:nvPr>
            <p:ph type="sldNum" sz="quarter" idx="31"/>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129809586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 2018 Capgemini. All rights reserved.</a:t>
            </a:r>
            <a:endParaRPr lang="en-US" dirty="0"/>
          </a:p>
        </p:txBody>
      </p:sp>
      <p:sp>
        <p:nvSpPr>
          <p:cNvPr id="7" name="Slide Number Placeholder 6"/>
          <p:cNvSpPr>
            <a:spLocks noGrp="1"/>
          </p:cNvSpPr>
          <p:nvPr>
            <p:ph type="sldNum" sz="quarter" idx="12"/>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357242648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lank-Grey">
    <p:bg>
      <p:bgPr>
        <a:solidFill>
          <a:schemeClr val="bg2"/>
        </a:solidFill>
        <a:effectLst/>
      </p:bgPr>
    </p:bg>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 2018 Capgemini. All rights reserved.</a:t>
            </a:r>
            <a:endParaRPr lang="en-US" dirty="0"/>
          </a:p>
        </p:txBody>
      </p:sp>
      <p:sp>
        <p:nvSpPr>
          <p:cNvPr id="7" name="Slide Number Placeholder 6"/>
          <p:cNvSpPr>
            <a:spLocks noGrp="1"/>
          </p:cNvSpPr>
          <p:nvPr>
            <p:ph type="sldNum" sz="quarter" idx="12"/>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260447426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Logo Whit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17B390E6-46A0-4BED-B3E2-3051836E071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407267" y="2606029"/>
            <a:ext cx="7377467" cy="1645943"/>
          </a:xfrm>
          <a:prstGeom prst="rect">
            <a:avLst/>
          </a:prstGeom>
        </p:spPr>
      </p:pic>
    </p:spTree>
    <p:extLst>
      <p:ext uri="{BB962C8B-B14F-4D97-AF65-F5344CB8AC3E}">
        <p14:creationId xmlns:p14="http://schemas.microsoft.com/office/powerpoint/2010/main" val="206207192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1_Closing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940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1" name="Freeform 30"/>
          <p:cNvSpPr>
            <a:spLocks/>
          </p:cNvSpPr>
          <p:nvPr userDrawn="1"/>
        </p:nvSpPr>
        <p:spPr bwMode="auto">
          <a:xfrm>
            <a:off x="-1243011" y="-24026"/>
            <a:ext cx="7185715" cy="6882026"/>
          </a:xfrm>
          <a:custGeom>
            <a:avLst/>
            <a:gdLst>
              <a:gd name="connsiteX0" fmla="*/ 0 w 7185715"/>
              <a:gd name="connsiteY0" fmla="*/ 0 h 6882026"/>
              <a:gd name="connsiteX1" fmla="*/ 3168506 w 7185715"/>
              <a:gd name="connsiteY1" fmla="*/ 0 h 6882026"/>
              <a:gd name="connsiteX2" fmla="*/ 3259948 w 7185715"/>
              <a:gd name="connsiteY2" fmla="*/ 234708 h 6882026"/>
              <a:gd name="connsiteX3" fmla="*/ 6624524 w 7185715"/>
              <a:gd name="connsiteY3" fmla="*/ 2442570 h 6882026"/>
              <a:gd name="connsiteX4" fmla="*/ 5176874 w 7185715"/>
              <a:gd name="connsiteY4" fmla="*/ 6783435 h 6882026"/>
              <a:gd name="connsiteX5" fmla="*/ 5038873 w 7185715"/>
              <a:gd name="connsiteY5" fmla="*/ 6882026 h 6882026"/>
              <a:gd name="connsiteX6" fmla="*/ 0 w 7185715"/>
              <a:gd name="connsiteY6" fmla="*/ 6882026 h 6882026"/>
              <a:gd name="connsiteX7" fmla="*/ 0 w 7185715"/>
              <a:gd name="connsiteY7" fmla="*/ 6773906 h 6882026"/>
              <a:gd name="connsiteX8" fmla="*/ 0 w 7185715"/>
              <a:gd name="connsiteY8" fmla="*/ 348236 h 688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85715" h="6882026">
                <a:moveTo>
                  <a:pt x="0" y="0"/>
                </a:moveTo>
                <a:lnTo>
                  <a:pt x="3168506" y="0"/>
                </a:lnTo>
                <a:lnTo>
                  <a:pt x="3259948" y="234708"/>
                </a:lnTo>
                <a:cubicBezTo>
                  <a:pt x="4449714" y="3049094"/>
                  <a:pt x="7081323" y="3736323"/>
                  <a:pt x="6624524" y="2442570"/>
                </a:cubicBezTo>
                <a:cubicBezTo>
                  <a:pt x="7362810" y="2721962"/>
                  <a:pt x="7782710" y="4869074"/>
                  <a:pt x="5176874" y="6783435"/>
                </a:cubicBezTo>
                <a:lnTo>
                  <a:pt x="5038873" y="6882026"/>
                </a:lnTo>
                <a:lnTo>
                  <a:pt x="0" y="6882026"/>
                </a:lnTo>
                <a:lnTo>
                  <a:pt x="0" y="6773906"/>
                </a:lnTo>
                <a:cubicBezTo>
                  <a:pt x="0" y="5536331"/>
                  <a:pt x="0" y="3546755"/>
                  <a:pt x="0" y="348236"/>
                </a:cubicBezTo>
                <a:close/>
              </a:path>
            </a:pathLst>
          </a:custGeom>
          <a:solidFill>
            <a:schemeClr val="accent2">
              <a:lumMod val="40000"/>
              <a:lumOff val="60000"/>
            </a:schemeClr>
          </a:solidFill>
          <a:ln>
            <a:noFill/>
          </a:ln>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22"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81836" t="-4713" b="16530"/>
          <a:stretch/>
        </p:blipFill>
        <p:spPr>
          <a:xfrm>
            <a:off x="11547793" y="188640"/>
            <a:ext cx="424356" cy="459624"/>
          </a:xfrm>
          <a:prstGeom prst="rect">
            <a:avLst/>
          </a:prstGeom>
        </p:spPr>
      </p:pic>
      <p:sp>
        <p:nvSpPr>
          <p:cNvPr id="30" name="Rectangle 29"/>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32" name="Rectangle 31"/>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tx2"/>
                </a:solidFill>
              </a:rPr>
              <a:t>About Capgemini</a:t>
            </a:r>
          </a:p>
        </p:txBody>
      </p:sp>
      <p:sp>
        <p:nvSpPr>
          <p:cNvPr id="33" name="Rectangle 32"/>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34" name="Picture 2" descr="D:\My Work\Template\Icons\Social Media\LinkedIN.png">
            <a:hlinkClick r:id="rId8"/>
          </p:cNvPr>
          <p:cNvPicPr>
            <a:picLocks noChangeAspect="1" noChangeArrowheads="1"/>
          </p:cNvPicPr>
          <p:nvPr userDrawn="1"/>
        </p:nvPicPr>
        <p:blipFill>
          <a:blip r:embed="rId9" cstate="print">
            <a:duotone>
              <a:prstClr val="black"/>
              <a:schemeClr val="tx1">
                <a:tint val="45000"/>
                <a:satMod val="400000"/>
              </a:schemeClr>
            </a:duotone>
            <a:extLst>
              <a:ext uri="{BEBA8EAE-BF5A-486C-A8C5-ECC9F3942E4B}">
                <a14:imgProps xmlns:a14="http://schemas.microsoft.com/office/drawing/2010/main">
                  <a14:imgLayer r:embed="rId10">
                    <a14:imgEffect>
                      <a14:brightnessContrast bright="-45000"/>
                    </a14:imgEffect>
                  </a14:imgLayer>
                </a14:imgProps>
              </a:ext>
            </a:extLst>
          </a:blip>
          <a:srcRect/>
          <a:stretch>
            <a:fillRect/>
          </a:stretch>
        </p:blipFill>
        <p:spPr bwMode="auto">
          <a:xfrm>
            <a:off x="810097" y="3979258"/>
            <a:ext cx="333195" cy="333195"/>
          </a:xfrm>
          <a:prstGeom prst="rect">
            <a:avLst/>
          </a:prstGeom>
          <a:noFill/>
        </p:spPr>
      </p:pic>
      <p:pic>
        <p:nvPicPr>
          <p:cNvPr id="35" name="Picture 4" descr="D:\My Work\Template\Icons\Social Media\SlideShare.png">
            <a:hlinkClick r:id="rId11"/>
          </p:cNvPr>
          <p:cNvPicPr>
            <a:picLocks noChangeAspect="1" noChangeArrowheads="1"/>
          </p:cNvPicPr>
          <p:nvPr userDrawn="1"/>
        </p:nvPicPr>
        <p:blipFill>
          <a:blip r:embed="rId12" cstate="print">
            <a:duotone>
              <a:prstClr val="black"/>
              <a:schemeClr val="tx1">
                <a:tint val="45000"/>
                <a:satMod val="400000"/>
              </a:schemeClr>
            </a:duotone>
            <a:extLst>
              <a:ext uri="{BEBA8EAE-BF5A-486C-A8C5-ECC9F3942E4B}">
                <a14:imgProps xmlns:a14="http://schemas.microsoft.com/office/drawing/2010/main">
                  <a14:imgLayer r:embed="rId13">
                    <a14:imgEffect>
                      <a14:brightnessContrast bright="-45000"/>
                    </a14:imgEffect>
                  </a14:imgLayer>
                </a14:imgProps>
              </a:ext>
            </a:extLst>
          </a:blip>
          <a:srcRect/>
          <a:stretch>
            <a:fillRect/>
          </a:stretch>
        </p:blipFill>
        <p:spPr bwMode="auto">
          <a:xfrm>
            <a:off x="1193474" y="3979258"/>
            <a:ext cx="333195" cy="333195"/>
          </a:xfrm>
          <a:prstGeom prst="rect">
            <a:avLst/>
          </a:prstGeom>
          <a:noFill/>
        </p:spPr>
      </p:pic>
      <p:pic>
        <p:nvPicPr>
          <p:cNvPr id="36" name="Picture 5" descr="D:\My Work\Template\Icons\Social Media\Twitter.png">
            <a:hlinkClick r:id="rId14"/>
          </p:cNvPr>
          <p:cNvPicPr>
            <a:picLocks noChangeAspect="1" noChangeArrowheads="1"/>
          </p:cNvPicPr>
          <p:nvPr userDrawn="1"/>
        </p:nvPicPr>
        <p:blipFill>
          <a:blip r:embed="rId15" cstate="print">
            <a:duotone>
              <a:prstClr val="black"/>
              <a:schemeClr val="tx1">
                <a:tint val="45000"/>
                <a:satMod val="400000"/>
              </a:schemeClr>
            </a:duotone>
            <a:extLst>
              <a:ext uri="{BEBA8EAE-BF5A-486C-A8C5-ECC9F3942E4B}">
                <a14:imgProps xmlns:a14="http://schemas.microsoft.com/office/drawing/2010/main">
                  <a14:imgLayer r:embed="rId16">
                    <a14:imgEffect>
                      <a14:brightnessContrast bright="-45000"/>
                    </a14:imgEffect>
                  </a14:imgLayer>
                </a14:imgProps>
              </a:ext>
            </a:extLst>
          </a:blip>
          <a:srcRect/>
          <a:stretch>
            <a:fillRect/>
          </a:stretch>
        </p:blipFill>
        <p:spPr bwMode="auto">
          <a:xfrm>
            <a:off x="1576851" y="3979258"/>
            <a:ext cx="333195" cy="333195"/>
          </a:xfrm>
          <a:prstGeom prst="rect">
            <a:avLst/>
          </a:prstGeom>
          <a:noFill/>
        </p:spPr>
      </p:pic>
      <p:pic>
        <p:nvPicPr>
          <p:cNvPr id="37" name="Picture 6" descr="D:\My Work\Template\Icons\Social Media\YouTube.png">
            <a:hlinkClick r:id="rId17"/>
          </p:cNvPr>
          <p:cNvPicPr>
            <a:picLocks noChangeAspect="1" noChangeArrowheads="1"/>
          </p:cNvPicPr>
          <p:nvPr userDrawn="1"/>
        </p:nvPicPr>
        <p:blipFill>
          <a:blip r:embed="rId18" cstate="print">
            <a:duotone>
              <a:prstClr val="black"/>
              <a:schemeClr val="tx1">
                <a:tint val="45000"/>
                <a:satMod val="400000"/>
              </a:schemeClr>
            </a:duotone>
            <a:extLst>
              <a:ext uri="{BEBA8EAE-BF5A-486C-A8C5-ECC9F3942E4B}">
                <a14:imgProps xmlns:a14="http://schemas.microsoft.com/office/drawing/2010/main">
                  <a14:imgLayer r:embed="rId19">
                    <a14:imgEffect>
                      <a14:brightnessContrast bright="-45000"/>
                    </a14:imgEffect>
                  </a14:imgLayer>
                </a14:imgProps>
              </a:ext>
            </a:extLst>
          </a:blip>
          <a:srcRect/>
          <a:stretch>
            <a:fillRect/>
          </a:stretch>
        </p:blipFill>
        <p:spPr bwMode="auto">
          <a:xfrm>
            <a:off x="1960227" y="3979258"/>
            <a:ext cx="333195" cy="333195"/>
          </a:xfrm>
          <a:prstGeom prst="rect">
            <a:avLst/>
          </a:prstGeom>
          <a:noFill/>
        </p:spPr>
      </p:pic>
      <p:pic>
        <p:nvPicPr>
          <p:cNvPr id="38" name="Picture 7" descr="D:\My Work\Template\Icons\Social Media\Facebook.png">
            <a:hlinkClick r:id="rId20"/>
          </p:cNvPr>
          <p:cNvPicPr>
            <a:picLocks noChangeAspect="1" noChangeArrowheads="1"/>
          </p:cNvPicPr>
          <p:nvPr userDrawn="1"/>
        </p:nvPicPr>
        <p:blipFill>
          <a:blip r:embed="rId21" cstate="print">
            <a:duotone>
              <a:prstClr val="black"/>
              <a:schemeClr val="tx1">
                <a:tint val="45000"/>
                <a:satMod val="400000"/>
              </a:schemeClr>
            </a:duotone>
            <a:extLst>
              <a:ext uri="{BEBA8EAE-BF5A-486C-A8C5-ECC9F3942E4B}">
                <a14:imgProps xmlns:a14="http://schemas.microsoft.com/office/drawing/2010/main">
                  <a14:imgLayer r:embed="rId22">
                    <a14:imgEffect>
                      <a14:brightnessContrast bright="-45000"/>
                    </a14:imgEffect>
                  </a14:imgLayer>
                </a14:imgProps>
              </a:ext>
            </a:extLst>
          </a:blip>
          <a:srcRect/>
          <a:stretch>
            <a:fillRect/>
          </a:stretch>
        </p:blipFill>
        <p:spPr bwMode="auto">
          <a:xfrm>
            <a:off x="426720" y="3979258"/>
            <a:ext cx="333195" cy="333195"/>
          </a:xfrm>
          <a:prstGeom prst="rect">
            <a:avLst/>
          </a:prstGeom>
          <a:noFill/>
        </p:spPr>
      </p:pic>
      <p:sp>
        <p:nvSpPr>
          <p:cNvPr id="39" name="Rectangle 38"/>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2">
                    <a:lumMod val="50000"/>
                  </a:schemeClr>
                </a:solidFill>
                <a:latin typeface="+mn-lt"/>
                <a:cs typeface="Arial"/>
              </a:rPr>
              <a:t>This message contains information that may be privileged or confidential and is the property of the Capgemini Group.</a:t>
            </a:r>
          </a:p>
          <a:p>
            <a:pPr>
              <a:spcAft>
                <a:spcPts val="600"/>
              </a:spcAft>
            </a:pPr>
            <a:r>
              <a:rPr lang="en-US" sz="800" noProof="0" dirty="0">
                <a:solidFill>
                  <a:schemeClr val="bg2">
                    <a:lumMod val="50000"/>
                  </a:schemeClr>
                </a:solidFill>
                <a:latin typeface="Arial"/>
                <a:cs typeface="Arial"/>
              </a:rPr>
              <a:t>Copyright © 2018 Capgemini. All rights reserved.</a:t>
            </a:r>
          </a:p>
        </p:txBody>
      </p:sp>
      <p:sp>
        <p:nvSpPr>
          <p:cNvPr id="40"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accent2"/>
                </a:solidFill>
              </a:rPr>
              <a:t>People matter, results count.</a:t>
            </a:r>
          </a:p>
        </p:txBody>
      </p:sp>
    </p:spTree>
    <p:extLst>
      <p:ext uri="{BB962C8B-B14F-4D97-AF65-F5344CB8AC3E}">
        <p14:creationId xmlns:p14="http://schemas.microsoft.com/office/powerpoint/2010/main" val="198830113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2_Closing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042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1" name="Freeform 30"/>
          <p:cNvSpPr>
            <a:spLocks/>
          </p:cNvSpPr>
          <p:nvPr userDrawn="1"/>
        </p:nvSpPr>
        <p:spPr bwMode="auto">
          <a:xfrm>
            <a:off x="-1243011" y="-24026"/>
            <a:ext cx="7185715" cy="6882026"/>
          </a:xfrm>
          <a:custGeom>
            <a:avLst/>
            <a:gdLst>
              <a:gd name="connsiteX0" fmla="*/ 0 w 7185715"/>
              <a:gd name="connsiteY0" fmla="*/ 0 h 6882026"/>
              <a:gd name="connsiteX1" fmla="*/ 3168506 w 7185715"/>
              <a:gd name="connsiteY1" fmla="*/ 0 h 6882026"/>
              <a:gd name="connsiteX2" fmla="*/ 3259948 w 7185715"/>
              <a:gd name="connsiteY2" fmla="*/ 234708 h 6882026"/>
              <a:gd name="connsiteX3" fmla="*/ 6624524 w 7185715"/>
              <a:gd name="connsiteY3" fmla="*/ 2442570 h 6882026"/>
              <a:gd name="connsiteX4" fmla="*/ 5176874 w 7185715"/>
              <a:gd name="connsiteY4" fmla="*/ 6783435 h 6882026"/>
              <a:gd name="connsiteX5" fmla="*/ 5038873 w 7185715"/>
              <a:gd name="connsiteY5" fmla="*/ 6882026 h 6882026"/>
              <a:gd name="connsiteX6" fmla="*/ 0 w 7185715"/>
              <a:gd name="connsiteY6" fmla="*/ 6882026 h 6882026"/>
              <a:gd name="connsiteX7" fmla="*/ 0 w 7185715"/>
              <a:gd name="connsiteY7" fmla="*/ 6773906 h 6882026"/>
              <a:gd name="connsiteX8" fmla="*/ 0 w 7185715"/>
              <a:gd name="connsiteY8" fmla="*/ 348236 h 688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85715" h="6882026">
                <a:moveTo>
                  <a:pt x="0" y="0"/>
                </a:moveTo>
                <a:lnTo>
                  <a:pt x="3168506" y="0"/>
                </a:lnTo>
                <a:lnTo>
                  <a:pt x="3259948" y="234708"/>
                </a:lnTo>
                <a:cubicBezTo>
                  <a:pt x="4449714" y="3049094"/>
                  <a:pt x="7081323" y="3736323"/>
                  <a:pt x="6624524" y="2442570"/>
                </a:cubicBezTo>
                <a:cubicBezTo>
                  <a:pt x="7362810" y="2721962"/>
                  <a:pt x="7782710" y="4869074"/>
                  <a:pt x="5176874" y="6783435"/>
                </a:cubicBezTo>
                <a:lnTo>
                  <a:pt x="5038873" y="6882026"/>
                </a:lnTo>
                <a:lnTo>
                  <a:pt x="0" y="6882026"/>
                </a:lnTo>
                <a:lnTo>
                  <a:pt x="0" y="6773906"/>
                </a:lnTo>
                <a:cubicBezTo>
                  <a:pt x="0" y="5536331"/>
                  <a:pt x="0" y="3546755"/>
                  <a:pt x="0" y="348236"/>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22"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81836" t="-4713" b="16530"/>
          <a:stretch/>
        </p:blipFill>
        <p:spPr>
          <a:xfrm>
            <a:off x="11547793" y="188640"/>
            <a:ext cx="424356" cy="459624"/>
          </a:xfrm>
          <a:prstGeom prst="rect">
            <a:avLst/>
          </a:prstGeom>
        </p:spPr>
      </p:pic>
      <p:sp>
        <p:nvSpPr>
          <p:cNvPr id="30" name="Rectangle 29"/>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32" name="Rectangle 31"/>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tx2"/>
                </a:solidFill>
              </a:rPr>
              <a:t>About Capgemini</a:t>
            </a:r>
          </a:p>
        </p:txBody>
      </p:sp>
      <p:sp>
        <p:nvSpPr>
          <p:cNvPr id="33" name="Rectangle 32"/>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34" name="Picture 2" descr="D:\My Work\Template\Icons\Social Media\LinkedIN.png">
            <a:hlinkClick r:id="rId8"/>
          </p:cNvPr>
          <p:cNvPicPr>
            <a:picLocks noChangeAspect="1" noChangeArrowheads="1"/>
          </p:cNvPicPr>
          <p:nvPr userDrawn="1"/>
        </p:nvPicPr>
        <p:blipFill>
          <a:blip r:embed="rId9" cstate="print"/>
          <a:srcRect/>
          <a:stretch>
            <a:fillRect/>
          </a:stretch>
        </p:blipFill>
        <p:spPr bwMode="auto">
          <a:xfrm>
            <a:off x="810097" y="3979258"/>
            <a:ext cx="333195" cy="333195"/>
          </a:xfrm>
          <a:prstGeom prst="rect">
            <a:avLst/>
          </a:prstGeom>
          <a:noFill/>
        </p:spPr>
      </p:pic>
      <p:pic>
        <p:nvPicPr>
          <p:cNvPr id="35" name="Picture 4" descr="D:\My Work\Template\Icons\Social Media\SlideShare.png">
            <a:hlinkClick r:id="rId10"/>
          </p:cNvPr>
          <p:cNvPicPr>
            <a:picLocks noChangeAspect="1" noChangeArrowheads="1"/>
          </p:cNvPicPr>
          <p:nvPr userDrawn="1"/>
        </p:nvPicPr>
        <p:blipFill>
          <a:blip r:embed="rId11" cstate="print"/>
          <a:srcRect/>
          <a:stretch>
            <a:fillRect/>
          </a:stretch>
        </p:blipFill>
        <p:spPr bwMode="auto">
          <a:xfrm>
            <a:off x="1193474" y="3979258"/>
            <a:ext cx="333195" cy="333195"/>
          </a:xfrm>
          <a:prstGeom prst="rect">
            <a:avLst/>
          </a:prstGeom>
          <a:noFill/>
        </p:spPr>
      </p:pic>
      <p:pic>
        <p:nvPicPr>
          <p:cNvPr id="36" name="Picture 5" descr="D:\My Work\Template\Icons\Social Media\Twitter.png">
            <a:hlinkClick r:id="rId12"/>
          </p:cNvPr>
          <p:cNvPicPr>
            <a:picLocks noChangeAspect="1" noChangeArrowheads="1"/>
          </p:cNvPicPr>
          <p:nvPr userDrawn="1"/>
        </p:nvPicPr>
        <p:blipFill>
          <a:blip r:embed="rId13" cstate="print"/>
          <a:srcRect/>
          <a:stretch>
            <a:fillRect/>
          </a:stretch>
        </p:blipFill>
        <p:spPr bwMode="auto">
          <a:xfrm>
            <a:off x="1576851" y="3979258"/>
            <a:ext cx="333195" cy="333195"/>
          </a:xfrm>
          <a:prstGeom prst="rect">
            <a:avLst/>
          </a:prstGeom>
          <a:noFill/>
        </p:spPr>
      </p:pic>
      <p:pic>
        <p:nvPicPr>
          <p:cNvPr id="37" name="Picture 6" descr="D:\My Work\Template\Icons\Social Media\YouTube.png">
            <a:hlinkClick r:id="rId14"/>
          </p:cNvPr>
          <p:cNvPicPr>
            <a:picLocks noChangeAspect="1" noChangeArrowheads="1"/>
          </p:cNvPicPr>
          <p:nvPr userDrawn="1"/>
        </p:nvPicPr>
        <p:blipFill>
          <a:blip r:embed="rId15" cstate="print"/>
          <a:srcRect/>
          <a:stretch>
            <a:fillRect/>
          </a:stretch>
        </p:blipFill>
        <p:spPr bwMode="auto">
          <a:xfrm>
            <a:off x="1960227" y="3979258"/>
            <a:ext cx="333195" cy="333195"/>
          </a:xfrm>
          <a:prstGeom prst="rect">
            <a:avLst/>
          </a:prstGeom>
          <a:noFill/>
        </p:spPr>
      </p:pic>
      <p:pic>
        <p:nvPicPr>
          <p:cNvPr id="38" name="Picture 7" descr="D:\My Work\Template\Icons\Social Media\Facebook.png">
            <a:hlinkClick r:id="rId16"/>
          </p:cNvPr>
          <p:cNvPicPr>
            <a:picLocks noChangeAspect="1" noChangeArrowheads="1"/>
          </p:cNvPicPr>
          <p:nvPr userDrawn="1"/>
        </p:nvPicPr>
        <p:blipFill>
          <a:blip r:embed="rId17" cstate="print"/>
          <a:srcRect/>
          <a:stretch>
            <a:fillRect/>
          </a:stretch>
        </p:blipFill>
        <p:spPr bwMode="auto">
          <a:xfrm>
            <a:off x="426720" y="3979258"/>
            <a:ext cx="333195" cy="333195"/>
          </a:xfrm>
          <a:prstGeom prst="rect">
            <a:avLst/>
          </a:prstGeom>
          <a:noFill/>
        </p:spPr>
      </p:pic>
      <p:sp>
        <p:nvSpPr>
          <p:cNvPr id="39" name="Rectangle 38"/>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40"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accent2"/>
                </a:solidFill>
              </a:rPr>
              <a:t>People matter, results count.</a:t>
            </a:r>
          </a:p>
        </p:txBody>
      </p:sp>
    </p:spTree>
    <p:extLst>
      <p:ext uri="{BB962C8B-B14F-4D97-AF65-F5344CB8AC3E}">
        <p14:creationId xmlns:p14="http://schemas.microsoft.com/office/powerpoint/2010/main" val="153066715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ext with Shapes - Layout1">
    <p:bg>
      <p:bgRef idx="1001">
        <a:schemeClr val="bg1"/>
      </p:bgRef>
    </p:bg>
    <p:spTree>
      <p:nvGrpSpPr>
        <p:cNvPr id="1" name=""/>
        <p:cNvGrpSpPr/>
        <p:nvPr/>
      </p:nvGrpSpPr>
      <p:grpSpPr>
        <a:xfrm>
          <a:off x="0" y="0"/>
          <a:ext cx="0" cy="0"/>
          <a:chOff x="0" y="0"/>
          <a:chExt cx="0" cy="0"/>
        </a:xfrm>
      </p:grpSpPr>
      <p:graphicFrame>
        <p:nvGraphicFramePr>
          <p:cNvPr id="18" name="Object 17"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450" name="think-cell Slide" r:id="rId4" imgW="270" imgH="270" progId="TCLayout.ActiveDocument.1">
                  <p:embed/>
                </p:oleObj>
              </mc:Choice>
              <mc:Fallback>
                <p:oleObj name="think-cell Slide" r:id="rId4" imgW="270" imgH="270" progId="TCLayout.ActiveDocument.1">
                  <p:embed/>
                  <p:pic>
                    <p:nvPicPr>
                      <p:cNvPr id="18" name="Object 17"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2" name="Freeform 9"/>
          <p:cNvSpPr>
            <a:spLocks/>
          </p:cNvSpPr>
          <p:nvPr userDrawn="1"/>
        </p:nvSpPr>
        <p:spPr bwMode="auto">
          <a:xfrm>
            <a:off x="9871075" y="0"/>
            <a:ext cx="2320925" cy="3840163"/>
          </a:xfrm>
          <a:custGeom>
            <a:avLst/>
            <a:gdLst>
              <a:gd name="T0" fmla="*/ 616 w 616"/>
              <a:gd name="T1" fmla="*/ 1021 h 1021"/>
              <a:gd name="T2" fmla="*/ 514 w 616"/>
              <a:gd name="T3" fmla="*/ 895 h 1021"/>
              <a:gd name="T4" fmla="*/ 331 w 616"/>
              <a:gd name="T5" fmla="*/ 659 h 1021"/>
              <a:gd name="T6" fmla="*/ 127 w 616"/>
              <a:gd name="T7" fmla="*/ 326 h 1021"/>
              <a:gd name="T8" fmla="*/ 0 w 616"/>
              <a:gd name="T9" fmla="*/ 0 h 1021"/>
              <a:gd name="T10" fmla="*/ 609 w 616"/>
              <a:gd name="T11" fmla="*/ 0 h 1021"/>
              <a:gd name="T12" fmla="*/ 616 w 616"/>
              <a:gd name="T13" fmla="*/ 8 h 1021"/>
              <a:gd name="T14" fmla="*/ 616 w 616"/>
              <a:gd name="T15" fmla="*/ 1021 h 10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6" h="1021">
                <a:moveTo>
                  <a:pt x="616" y="1021"/>
                </a:moveTo>
                <a:cubicBezTo>
                  <a:pt x="582" y="979"/>
                  <a:pt x="549" y="937"/>
                  <a:pt x="514" y="895"/>
                </a:cubicBezTo>
                <a:cubicBezTo>
                  <a:pt x="451" y="819"/>
                  <a:pt x="389" y="740"/>
                  <a:pt x="331" y="659"/>
                </a:cubicBezTo>
                <a:cubicBezTo>
                  <a:pt x="256" y="553"/>
                  <a:pt x="186" y="443"/>
                  <a:pt x="127" y="326"/>
                </a:cubicBezTo>
                <a:cubicBezTo>
                  <a:pt x="74" y="222"/>
                  <a:pt x="30" y="114"/>
                  <a:pt x="0" y="0"/>
                </a:cubicBezTo>
                <a:cubicBezTo>
                  <a:pt x="203" y="0"/>
                  <a:pt x="406" y="0"/>
                  <a:pt x="609" y="0"/>
                </a:cubicBezTo>
                <a:cubicBezTo>
                  <a:pt x="615" y="0"/>
                  <a:pt x="616" y="1"/>
                  <a:pt x="616" y="8"/>
                </a:cubicBezTo>
                <a:cubicBezTo>
                  <a:pt x="616" y="346"/>
                  <a:pt x="616" y="684"/>
                  <a:pt x="616" y="102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de-DE"/>
          </a:p>
        </p:txBody>
      </p:sp>
      <p:sp>
        <p:nvSpPr>
          <p:cNvPr id="15" name="Freeform 5"/>
          <p:cNvSpPr>
            <a:spLocks/>
          </p:cNvSpPr>
          <p:nvPr userDrawn="1"/>
        </p:nvSpPr>
        <p:spPr bwMode="auto">
          <a:xfrm>
            <a:off x="4270375" y="2336800"/>
            <a:ext cx="7921625" cy="4521200"/>
          </a:xfrm>
          <a:custGeom>
            <a:avLst/>
            <a:gdLst>
              <a:gd name="T0" fmla="*/ 0 w 2110"/>
              <a:gd name="T1" fmla="*/ 304 h 1203"/>
              <a:gd name="T2" fmla="*/ 38 w 2110"/>
              <a:gd name="T3" fmla="*/ 248 h 1203"/>
              <a:gd name="T4" fmla="*/ 212 w 2110"/>
              <a:gd name="T5" fmla="*/ 75 h 1203"/>
              <a:gd name="T6" fmla="*/ 407 w 2110"/>
              <a:gd name="T7" fmla="*/ 8 h 1203"/>
              <a:gd name="T8" fmla="*/ 670 w 2110"/>
              <a:gd name="T9" fmla="*/ 39 h 1203"/>
              <a:gd name="T10" fmla="*/ 881 w 2110"/>
              <a:gd name="T11" fmla="*/ 121 h 1203"/>
              <a:gd name="T12" fmla="*/ 1243 w 2110"/>
              <a:gd name="T13" fmla="*/ 325 h 1203"/>
              <a:gd name="T14" fmla="*/ 1469 w 2110"/>
              <a:gd name="T15" fmla="*/ 455 h 1203"/>
              <a:gd name="T16" fmla="*/ 1857 w 2110"/>
              <a:gd name="T17" fmla="*/ 624 h 1203"/>
              <a:gd name="T18" fmla="*/ 2090 w 2110"/>
              <a:gd name="T19" fmla="*/ 684 h 1203"/>
              <a:gd name="T20" fmla="*/ 2110 w 2110"/>
              <a:gd name="T21" fmla="*/ 687 h 1203"/>
              <a:gd name="T22" fmla="*/ 2110 w 2110"/>
              <a:gd name="T23" fmla="*/ 1201 h 1203"/>
              <a:gd name="T24" fmla="*/ 2102 w 2110"/>
              <a:gd name="T25" fmla="*/ 1201 h 1203"/>
              <a:gd name="T26" fmla="*/ 150 w 2110"/>
              <a:gd name="T27" fmla="*/ 1201 h 1203"/>
              <a:gd name="T28" fmla="*/ 141 w 2110"/>
              <a:gd name="T29" fmla="*/ 1200 h 1203"/>
              <a:gd name="T30" fmla="*/ 145 w 2110"/>
              <a:gd name="T31" fmla="*/ 1195 h 1203"/>
              <a:gd name="T32" fmla="*/ 213 w 2110"/>
              <a:gd name="T33" fmla="*/ 1099 h 1203"/>
              <a:gd name="T34" fmla="*/ 229 w 2110"/>
              <a:gd name="T35" fmla="*/ 923 h 1203"/>
              <a:gd name="T36" fmla="*/ 183 w 2110"/>
              <a:gd name="T37" fmla="*/ 716 h 1203"/>
              <a:gd name="T38" fmla="*/ 79 w 2110"/>
              <a:gd name="T39" fmla="*/ 463 h 1203"/>
              <a:gd name="T40" fmla="*/ 0 w 2110"/>
              <a:gd name="T41" fmla="*/ 310 h 1203"/>
              <a:gd name="T42" fmla="*/ 0 w 2110"/>
              <a:gd name="T43" fmla="*/ 304 h 1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10" h="1203">
                <a:moveTo>
                  <a:pt x="0" y="304"/>
                </a:moveTo>
                <a:cubicBezTo>
                  <a:pt x="13" y="286"/>
                  <a:pt x="25" y="267"/>
                  <a:pt x="38" y="248"/>
                </a:cubicBezTo>
                <a:cubicBezTo>
                  <a:pt x="86" y="180"/>
                  <a:pt x="141" y="120"/>
                  <a:pt x="212" y="75"/>
                </a:cubicBezTo>
                <a:cubicBezTo>
                  <a:pt x="272" y="38"/>
                  <a:pt x="337" y="15"/>
                  <a:pt x="407" y="8"/>
                </a:cubicBezTo>
                <a:cubicBezTo>
                  <a:pt x="497" y="0"/>
                  <a:pt x="584" y="14"/>
                  <a:pt x="670" y="39"/>
                </a:cubicBezTo>
                <a:cubicBezTo>
                  <a:pt x="743" y="60"/>
                  <a:pt x="813" y="89"/>
                  <a:pt x="881" y="121"/>
                </a:cubicBezTo>
                <a:cubicBezTo>
                  <a:pt x="1007" y="180"/>
                  <a:pt x="1126" y="251"/>
                  <a:pt x="1243" y="325"/>
                </a:cubicBezTo>
                <a:cubicBezTo>
                  <a:pt x="1317" y="372"/>
                  <a:pt x="1392" y="415"/>
                  <a:pt x="1469" y="455"/>
                </a:cubicBezTo>
                <a:cubicBezTo>
                  <a:pt x="1595" y="521"/>
                  <a:pt x="1723" y="578"/>
                  <a:pt x="1857" y="624"/>
                </a:cubicBezTo>
                <a:cubicBezTo>
                  <a:pt x="1933" y="650"/>
                  <a:pt x="2011" y="671"/>
                  <a:pt x="2090" y="684"/>
                </a:cubicBezTo>
                <a:cubicBezTo>
                  <a:pt x="2097" y="685"/>
                  <a:pt x="2104" y="686"/>
                  <a:pt x="2110" y="687"/>
                </a:cubicBezTo>
                <a:cubicBezTo>
                  <a:pt x="2110" y="858"/>
                  <a:pt x="2110" y="1030"/>
                  <a:pt x="2110" y="1201"/>
                </a:cubicBezTo>
                <a:cubicBezTo>
                  <a:pt x="2107" y="1201"/>
                  <a:pt x="2104" y="1201"/>
                  <a:pt x="2102" y="1201"/>
                </a:cubicBezTo>
                <a:cubicBezTo>
                  <a:pt x="1451" y="1201"/>
                  <a:pt x="801" y="1201"/>
                  <a:pt x="150" y="1201"/>
                </a:cubicBezTo>
                <a:cubicBezTo>
                  <a:pt x="147" y="1201"/>
                  <a:pt x="143" y="1203"/>
                  <a:pt x="141" y="1200"/>
                </a:cubicBezTo>
                <a:cubicBezTo>
                  <a:pt x="141" y="1197"/>
                  <a:pt x="143" y="1196"/>
                  <a:pt x="145" y="1195"/>
                </a:cubicBezTo>
                <a:cubicBezTo>
                  <a:pt x="178" y="1170"/>
                  <a:pt x="199" y="1137"/>
                  <a:pt x="213" y="1099"/>
                </a:cubicBezTo>
                <a:cubicBezTo>
                  <a:pt x="234" y="1042"/>
                  <a:pt x="235" y="983"/>
                  <a:pt x="229" y="923"/>
                </a:cubicBezTo>
                <a:cubicBezTo>
                  <a:pt x="222" y="852"/>
                  <a:pt x="205" y="783"/>
                  <a:pt x="183" y="716"/>
                </a:cubicBezTo>
                <a:cubicBezTo>
                  <a:pt x="154" y="629"/>
                  <a:pt x="118" y="545"/>
                  <a:pt x="79" y="463"/>
                </a:cubicBezTo>
                <a:cubicBezTo>
                  <a:pt x="54" y="411"/>
                  <a:pt x="28" y="360"/>
                  <a:pt x="0" y="310"/>
                </a:cubicBezTo>
                <a:cubicBezTo>
                  <a:pt x="0" y="308"/>
                  <a:pt x="0" y="306"/>
                  <a:pt x="0" y="304"/>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de-DE"/>
          </a:p>
        </p:txBody>
      </p:sp>
      <p:sp>
        <p:nvSpPr>
          <p:cNvPr id="50" name="Text Placeholder 7">
            <a:extLst>
              <a:ext uri="{FF2B5EF4-FFF2-40B4-BE49-F238E27FC236}">
                <a16:creationId xmlns:a16="http://schemas.microsoft.com/office/drawing/2014/main" id="{4E956B68-B273-4648-AC4B-C9A05A745160}"/>
              </a:ext>
            </a:extLst>
          </p:cNvPr>
          <p:cNvSpPr>
            <a:spLocks noGrp="1"/>
          </p:cNvSpPr>
          <p:nvPr>
            <p:ph type="body" sz="quarter" idx="32" hasCustomPrompt="1"/>
          </p:nvPr>
        </p:nvSpPr>
        <p:spPr>
          <a:xfrm>
            <a:off x="1847528" y="2708920"/>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51" name="Text Placeholder 7">
            <a:extLst>
              <a:ext uri="{FF2B5EF4-FFF2-40B4-BE49-F238E27FC236}">
                <a16:creationId xmlns:a16="http://schemas.microsoft.com/office/drawing/2014/main" id="{F12D7C74-E8A0-4A7D-95DA-A14111669514}"/>
              </a:ext>
            </a:extLst>
          </p:cNvPr>
          <p:cNvSpPr>
            <a:spLocks noGrp="1"/>
          </p:cNvSpPr>
          <p:nvPr>
            <p:ph type="body" sz="quarter" idx="33" hasCustomPrompt="1"/>
          </p:nvPr>
        </p:nvSpPr>
        <p:spPr>
          <a:xfrm>
            <a:off x="1847528" y="3645024"/>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49" name="Picture Placeholder 48">
            <a:extLst>
              <a:ext uri="{FF2B5EF4-FFF2-40B4-BE49-F238E27FC236}">
                <a16:creationId xmlns:a16="http://schemas.microsoft.com/office/drawing/2014/main" id="{4212BD44-DEDF-4B08-8824-204652F9616E}"/>
              </a:ext>
            </a:extLst>
          </p:cNvPr>
          <p:cNvSpPr>
            <a:spLocks noGrp="1"/>
          </p:cNvSpPr>
          <p:nvPr>
            <p:ph type="pic" sz="quarter" idx="10"/>
          </p:nvPr>
        </p:nvSpPr>
        <p:spPr>
          <a:xfrm>
            <a:off x="6553200" y="2060575"/>
            <a:ext cx="4910138" cy="2722563"/>
          </a:xfrm>
          <a:prstGeom prst="rect">
            <a:avLst/>
          </a:prstGeom>
        </p:spPr>
        <p:txBody>
          <a:bodyPr anchor="ctr"/>
          <a:lstStyle>
            <a:lvl1pPr algn="ctr">
              <a:defRPr/>
            </a:lvl1pPr>
          </a:lstStyle>
          <a:p>
            <a:r>
              <a:rPr lang="en-US"/>
              <a:t>Click icon to add picture</a:t>
            </a:r>
            <a:endParaRPr lang="pt-PT"/>
          </a:p>
        </p:txBody>
      </p:sp>
      <p:sp>
        <p:nvSpPr>
          <p:cNvPr id="52" name="Text Placeholder 7">
            <a:extLst>
              <a:ext uri="{FF2B5EF4-FFF2-40B4-BE49-F238E27FC236}">
                <a16:creationId xmlns:a16="http://schemas.microsoft.com/office/drawing/2014/main" id="{92D6AE9D-467E-46C0-B32B-79A9B07CDD13}"/>
              </a:ext>
            </a:extLst>
          </p:cNvPr>
          <p:cNvSpPr>
            <a:spLocks noGrp="1"/>
          </p:cNvSpPr>
          <p:nvPr>
            <p:ph type="body" sz="quarter" idx="34" hasCustomPrompt="1"/>
          </p:nvPr>
        </p:nvSpPr>
        <p:spPr>
          <a:xfrm>
            <a:off x="1847528" y="4630276"/>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7"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pic>
        <p:nvPicPr>
          <p:cNvPr id="9" name="Graphic 4">
            <a:extLst>
              <a:ext uri="{FF2B5EF4-FFF2-40B4-BE49-F238E27FC236}">
                <a16:creationId xmlns:a16="http://schemas.microsoft.com/office/drawing/2014/main" id="{D67A1EFD-D78D-4138-B2FE-E0A098B59C34}"/>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81836" t="-4713" b="16530"/>
          <a:stretch/>
        </p:blipFill>
        <p:spPr>
          <a:xfrm>
            <a:off x="11491419" y="164829"/>
            <a:ext cx="424356" cy="459624"/>
          </a:xfrm>
          <a:prstGeom prst="rect">
            <a:avLst/>
          </a:prstGeom>
        </p:spPr>
      </p:pic>
      <p:cxnSp>
        <p:nvCxnSpPr>
          <p:cNvPr id="1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36"/>
          </p:nvPr>
        </p:nvSpPr>
        <p:spPr/>
        <p:txBody>
          <a:bodyPr/>
          <a:lstStyle>
            <a:lvl1pPr>
              <a:defRPr>
                <a:solidFill>
                  <a:schemeClr val="bg1"/>
                </a:solidFill>
              </a:defRPr>
            </a:lvl1pPr>
          </a:lstStyle>
          <a:p>
            <a:r>
              <a:rPr lang="en-US"/>
              <a:t>© 2018 Capgemini. All rights reserved.</a:t>
            </a:r>
            <a:endParaRPr lang="en-US" dirty="0"/>
          </a:p>
        </p:txBody>
      </p:sp>
      <p:sp>
        <p:nvSpPr>
          <p:cNvPr id="8" name="Slide Number Placeholder 7"/>
          <p:cNvSpPr>
            <a:spLocks noGrp="1"/>
          </p:cNvSpPr>
          <p:nvPr>
            <p:ph type="sldNum" sz="quarter" idx="37"/>
          </p:nvPr>
        </p:nvSpPr>
        <p:spPr/>
        <p:txBody>
          <a:bodyPr/>
          <a:lstStyle>
            <a:lvl1pPr>
              <a:defRPr>
                <a:solidFill>
                  <a:schemeClr val="bg1"/>
                </a:solidFill>
              </a:defRPr>
            </a:lvl1p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314612963"/>
      </p:ext>
    </p:extLst>
  </p:cSld>
  <p:clrMapOvr>
    <a:overrideClrMapping bg1="lt1" tx1="dk1" bg2="lt2" tx2="dk2" accent1="accent1" accent2="accent2" accent3="accent3" accent4="accent4" accent5="accent5" accent6="accent6" hlink="hlink" folHlink="folHlink"/>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ext with Shapes - Layout3">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5848EA7-8D7C-4A7B-9182-7C1202EDBFB1}"/>
              </a:ext>
            </a:extLst>
          </p:cNvPr>
          <p:cNvSpPr/>
          <p:nvPr userDrawn="1"/>
        </p:nvSpPr>
        <p:spPr>
          <a:xfrm>
            <a:off x="5550122" y="732974"/>
            <a:ext cx="6641878" cy="6125027"/>
          </a:xfrm>
          <a:custGeom>
            <a:avLst/>
            <a:gdLst>
              <a:gd name="connsiteX0" fmla="*/ 4389354 w 6641878"/>
              <a:gd name="connsiteY0" fmla="*/ 775 h 6125027"/>
              <a:gd name="connsiteX1" fmla="*/ 6309188 w 6641878"/>
              <a:gd name="connsiteY1" fmla="*/ 158122 h 6125027"/>
              <a:gd name="connsiteX2" fmla="*/ 6641878 w 6641878"/>
              <a:gd name="connsiteY2" fmla="*/ 218708 h 6125027"/>
              <a:gd name="connsiteX3" fmla="*/ 6641878 w 6641878"/>
              <a:gd name="connsiteY3" fmla="*/ 6125027 h 6125027"/>
              <a:gd name="connsiteX4" fmla="*/ 0 w 6641878"/>
              <a:gd name="connsiteY4" fmla="*/ 6125027 h 6125027"/>
              <a:gd name="connsiteX5" fmla="*/ 90624 w 6641878"/>
              <a:gd name="connsiteY5" fmla="*/ 5875088 h 6125027"/>
              <a:gd name="connsiteX6" fmla="*/ 3403890 w 6641878"/>
              <a:gd name="connsiteY6" fmla="*/ 22965 h 6125027"/>
              <a:gd name="connsiteX7" fmla="*/ 4389354 w 6641878"/>
              <a:gd name="connsiteY7" fmla="*/ 775 h 612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1878" h="6125027">
                <a:moveTo>
                  <a:pt x="4389354" y="775"/>
                </a:moveTo>
                <a:cubicBezTo>
                  <a:pt x="5042595" y="7500"/>
                  <a:pt x="5686424" y="58155"/>
                  <a:pt x="6309188" y="158122"/>
                </a:cubicBezTo>
                <a:lnTo>
                  <a:pt x="6641878" y="218708"/>
                </a:lnTo>
                <a:lnTo>
                  <a:pt x="6641878" y="6125027"/>
                </a:lnTo>
                <a:lnTo>
                  <a:pt x="0" y="6125027"/>
                </a:lnTo>
                <a:lnTo>
                  <a:pt x="90624" y="5875088"/>
                </a:lnTo>
                <a:cubicBezTo>
                  <a:pt x="963229" y="3633055"/>
                  <a:pt x="2980348" y="1576261"/>
                  <a:pt x="3403890" y="22965"/>
                </a:cubicBezTo>
                <a:cubicBezTo>
                  <a:pt x="3733760" y="5034"/>
                  <a:pt x="4062734" y="-2587"/>
                  <a:pt x="4389354" y="775"/>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7" name="Text Placeholder 7">
            <a:extLst>
              <a:ext uri="{FF2B5EF4-FFF2-40B4-BE49-F238E27FC236}">
                <a16:creationId xmlns:a16="http://schemas.microsoft.com/office/drawing/2014/main" id="{B223EFB8-88D3-4227-B238-464A474B852E}"/>
              </a:ext>
            </a:extLst>
          </p:cNvPr>
          <p:cNvSpPr>
            <a:spLocks noGrp="1"/>
          </p:cNvSpPr>
          <p:nvPr>
            <p:ph type="body" sz="quarter" idx="12" hasCustomPrompt="1"/>
          </p:nvPr>
        </p:nvSpPr>
        <p:spPr>
          <a:xfrm>
            <a:off x="2044699" y="3913792"/>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8" name="Text Placeholder 7">
            <a:extLst>
              <a:ext uri="{FF2B5EF4-FFF2-40B4-BE49-F238E27FC236}">
                <a16:creationId xmlns:a16="http://schemas.microsoft.com/office/drawing/2014/main" id="{274C953F-F6D9-4EEF-A914-7C47201B5536}"/>
              </a:ext>
            </a:extLst>
          </p:cNvPr>
          <p:cNvSpPr>
            <a:spLocks noGrp="1"/>
          </p:cNvSpPr>
          <p:nvPr>
            <p:ph type="body" sz="quarter" idx="13" hasCustomPrompt="1"/>
          </p:nvPr>
        </p:nvSpPr>
        <p:spPr>
          <a:xfrm>
            <a:off x="2044699" y="5111406"/>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5" name="Text Placeholder 7">
            <a:extLst>
              <a:ext uri="{FF2B5EF4-FFF2-40B4-BE49-F238E27FC236}">
                <a16:creationId xmlns:a16="http://schemas.microsoft.com/office/drawing/2014/main" id="{053B0AF9-F410-4C47-9D9C-CAC9890E4210}"/>
              </a:ext>
            </a:extLst>
          </p:cNvPr>
          <p:cNvSpPr>
            <a:spLocks noGrp="1"/>
          </p:cNvSpPr>
          <p:nvPr>
            <p:ph type="body" sz="quarter" idx="10" hasCustomPrompt="1"/>
          </p:nvPr>
        </p:nvSpPr>
        <p:spPr>
          <a:xfrm>
            <a:off x="407988" y="1413990"/>
            <a:ext cx="6297894" cy="894840"/>
          </a:xfrm>
          <a:prstGeom prst="rect">
            <a:avLst/>
          </a:prstGeom>
        </p:spPr>
        <p:txBody>
          <a:bodyPr>
            <a:noAutofit/>
          </a:bodyPr>
          <a:lstStyle>
            <a:lvl1pPr>
              <a:lnSpc>
                <a:spcPts val="2200"/>
              </a:lnSpc>
              <a:defRPr sz="18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6" name="Text Placeholder 7">
            <a:extLst>
              <a:ext uri="{FF2B5EF4-FFF2-40B4-BE49-F238E27FC236}">
                <a16:creationId xmlns:a16="http://schemas.microsoft.com/office/drawing/2014/main" id="{4C26CB88-1502-4963-9C3F-B1DA1792174C}"/>
              </a:ext>
            </a:extLst>
          </p:cNvPr>
          <p:cNvSpPr>
            <a:spLocks noGrp="1"/>
          </p:cNvSpPr>
          <p:nvPr>
            <p:ph type="body" sz="quarter" idx="11" hasCustomPrompt="1"/>
          </p:nvPr>
        </p:nvSpPr>
        <p:spPr>
          <a:xfrm>
            <a:off x="2044699" y="2611604"/>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0" name="Text Placeholder 7">
            <a:extLst>
              <a:ext uri="{FF2B5EF4-FFF2-40B4-BE49-F238E27FC236}">
                <a16:creationId xmlns:a16="http://schemas.microsoft.com/office/drawing/2014/main" id="{14E8646B-8451-4052-9B50-DB60E346C8FA}"/>
              </a:ext>
            </a:extLst>
          </p:cNvPr>
          <p:cNvSpPr>
            <a:spLocks noGrp="1"/>
          </p:cNvSpPr>
          <p:nvPr>
            <p:ph type="body" sz="quarter" idx="14" hasCustomPrompt="1"/>
          </p:nvPr>
        </p:nvSpPr>
        <p:spPr>
          <a:xfrm>
            <a:off x="7392144" y="5276721"/>
            <a:ext cx="4391869" cy="729525"/>
          </a:xfrm>
          <a:prstGeom prst="rect">
            <a:avLst/>
          </a:prstGeom>
        </p:spPr>
        <p:txBody>
          <a:bodyPr>
            <a:noAutofit/>
          </a:bodyPr>
          <a:lstStyle>
            <a:lvl1pPr algn="r">
              <a:lnSpc>
                <a:spcPts val="1800"/>
              </a:lnSpc>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3" name="Text Placeholder 42">
            <a:extLst>
              <a:ext uri="{FF2B5EF4-FFF2-40B4-BE49-F238E27FC236}">
                <a16:creationId xmlns:a16="http://schemas.microsoft.com/office/drawing/2014/main" id="{A06380E9-5885-470D-9428-A5F69B32620C}"/>
              </a:ext>
            </a:extLst>
          </p:cNvPr>
          <p:cNvSpPr>
            <a:spLocks noGrp="1"/>
          </p:cNvSpPr>
          <p:nvPr>
            <p:ph type="body" sz="quarter" idx="15" hasCustomPrompt="1"/>
          </p:nvPr>
        </p:nvSpPr>
        <p:spPr>
          <a:xfrm>
            <a:off x="7392144" y="4140764"/>
            <a:ext cx="4391869" cy="974725"/>
          </a:xfrm>
          <a:prstGeom prst="rect">
            <a:avLst/>
          </a:prstGeom>
        </p:spPr>
        <p:txBody>
          <a:bodyPr anchor="b">
            <a:noAutofit/>
          </a:bodyPr>
          <a:lstStyle>
            <a:lvl1pPr algn="r">
              <a:lnSpc>
                <a:spcPts val="3000"/>
              </a:lnSpc>
              <a:defRPr sz="2600">
                <a:solidFill>
                  <a:schemeClr val="bg1"/>
                </a:solidFill>
              </a:defRPr>
            </a:lvl1pPr>
          </a:lstStyle>
          <a:p>
            <a:pPr lvl="0"/>
            <a:r>
              <a:rPr lang="en-US" dirty="0"/>
              <a:t>Click to add subtitle</a:t>
            </a:r>
          </a:p>
        </p:txBody>
      </p:sp>
      <p:cxnSp>
        <p:nvCxnSpPr>
          <p:cNvPr id="18"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de-DE"/>
          </a:p>
        </p:txBody>
      </p:sp>
      <p:sp>
        <p:nvSpPr>
          <p:cNvPr id="7" name="Footer Placeholder 6"/>
          <p:cNvSpPr>
            <a:spLocks noGrp="1"/>
          </p:cNvSpPr>
          <p:nvPr>
            <p:ph type="ftr" sz="quarter" idx="17"/>
          </p:nvPr>
        </p:nvSpPr>
        <p:spPr/>
        <p:txBody>
          <a:bodyPr/>
          <a:lstStyle>
            <a:lvl1pPr>
              <a:defRPr>
                <a:solidFill>
                  <a:schemeClr val="bg1"/>
                </a:solidFill>
              </a:defRPr>
            </a:lvl1pPr>
          </a:lstStyle>
          <a:p>
            <a:r>
              <a:rPr lang="en-US"/>
              <a:t>© 2018 Capgemini. All rights reserved.</a:t>
            </a:r>
            <a:endParaRPr lang="en-US" dirty="0"/>
          </a:p>
        </p:txBody>
      </p:sp>
      <p:sp>
        <p:nvSpPr>
          <p:cNvPr id="8" name="Slide Number Placeholder 7"/>
          <p:cNvSpPr>
            <a:spLocks noGrp="1"/>
          </p:cNvSpPr>
          <p:nvPr>
            <p:ph type="sldNum" sz="quarter" idx="18"/>
          </p:nvPr>
        </p:nvSpPr>
        <p:spPr/>
        <p:txBody>
          <a:bodyPr/>
          <a:lstStyle>
            <a:lvl1pPr>
              <a:defRPr>
                <a:solidFill>
                  <a:schemeClr val="bg1"/>
                </a:solidFill>
              </a:defRPr>
            </a:lvl1p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252314468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Text with Shapes - Layout2">
    <p:bg>
      <p:bgPr>
        <a:solidFill>
          <a:srgbClr val="E6E7E7"/>
        </a:solidFill>
        <a:effectLst/>
      </p:bgPr>
    </p:bg>
    <p:spTree>
      <p:nvGrpSpPr>
        <p:cNvPr id="1" name=""/>
        <p:cNvGrpSpPr/>
        <p:nvPr/>
      </p:nvGrpSpPr>
      <p:grpSpPr>
        <a:xfrm>
          <a:off x="0" y="0"/>
          <a:ext cx="0" cy="0"/>
          <a:chOff x="0" y="0"/>
          <a:chExt cx="0" cy="0"/>
        </a:xfrm>
      </p:grpSpPr>
      <p:sp>
        <p:nvSpPr>
          <p:cNvPr id="10"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407988" y="2204864"/>
            <a:ext cx="3618859" cy="2924629"/>
          </a:xfrm>
          <a:prstGeom prst="rect">
            <a:avLst/>
          </a:prstGeom>
        </p:spPr>
        <p:txBody>
          <a:bodyPr lIns="0" tIns="0" rIns="0" bIns="0" anchor="b">
            <a:normAutofit/>
          </a:bodyPr>
          <a:lstStyle>
            <a:lvl1pPr>
              <a:lnSpc>
                <a:spcPct val="100000"/>
              </a:lnSpc>
              <a:defRPr sz="2800">
                <a:solidFill>
                  <a:srgbClr val="2C004B"/>
                </a:solidFill>
              </a:defRPr>
            </a:lvl1pPr>
            <a:lvl2pPr marL="457200" indent="0">
              <a:lnSpc>
                <a:spcPts val="6200"/>
              </a:lnSpc>
              <a:buNone/>
              <a:defRPr sz="5400">
                <a:solidFill>
                  <a:srgbClr val="2C004B"/>
                </a:solidFill>
              </a:defRPr>
            </a:lvl2pPr>
          </a:lstStyle>
          <a:p>
            <a:pPr lvl="0"/>
            <a:r>
              <a:rPr lang="en-US" dirty="0"/>
              <a:t>Edit text styles</a:t>
            </a:r>
          </a:p>
        </p:txBody>
      </p:sp>
      <p:sp>
        <p:nvSpPr>
          <p:cNvPr id="11"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407988" y="5273460"/>
            <a:ext cx="3618859" cy="675820"/>
          </a:xfrm>
          <a:prstGeom prst="rect">
            <a:avLst/>
          </a:prstGeom>
        </p:spPr>
        <p:txBody>
          <a:bodyPr lIns="0" tIns="0" rIns="0" bIns="0">
            <a:normAutofit/>
          </a:bodyPr>
          <a:lstStyle>
            <a:lvl1pPr>
              <a:lnSpc>
                <a:spcPct val="100000"/>
              </a:lnSpc>
              <a:defRPr sz="1600">
                <a:solidFill>
                  <a:srgbClr val="2C004B"/>
                </a:solidFill>
              </a:defRPr>
            </a:lvl1pPr>
            <a:lvl2pPr marL="457200" indent="0">
              <a:buNone/>
              <a:defRPr sz="1800">
                <a:solidFill>
                  <a:srgbClr val="2C004B"/>
                </a:solidFill>
              </a:defRPr>
            </a:lvl2pPr>
          </a:lstStyle>
          <a:p>
            <a:pPr lvl="0"/>
            <a:r>
              <a:rPr lang="en-US" dirty="0"/>
              <a:t>Edit text styles</a:t>
            </a:r>
          </a:p>
        </p:txBody>
      </p:sp>
      <p:grpSp>
        <p:nvGrpSpPr>
          <p:cNvPr id="9" name="Group 8">
            <a:extLst>
              <a:ext uri="{FF2B5EF4-FFF2-40B4-BE49-F238E27FC236}">
                <a16:creationId xmlns:a16="http://schemas.microsoft.com/office/drawing/2014/main" id="{A76958A6-8FB1-445D-BB17-D619DC39E089}"/>
              </a:ext>
            </a:extLst>
          </p:cNvPr>
          <p:cNvGrpSpPr/>
          <p:nvPr userDrawn="1"/>
        </p:nvGrpSpPr>
        <p:grpSpPr>
          <a:xfrm>
            <a:off x="3461852" y="0"/>
            <a:ext cx="8730148" cy="6858000"/>
            <a:chOff x="3461852" y="0"/>
            <a:chExt cx="8730148" cy="6858000"/>
          </a:xfrm>
        </p:grpSpPr>
        <p:sp>
          <p:nvSpPr>
            <p:cNvPr id="12" name="Freeform: Shape 11">
              <a:extLst>
                <a:ext uri="{FF2B5EF4-FFF2-40B4-BE49-F238E27FC236}">
                  <a16:creationId xmlns:a16="http://schemas.microsoft.com/office/drawing/2014/main"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Freeform 10">
              <a:extLst>
                <a:ext uri="{FF2B5EF4-FFF2-40B4-BE49-F238E27FC236}">
                  <a16:creationId xmlns:a16="http://schemas.microsoft.com/office/drawing/2014/main"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4" name="Freeform 11">
              <a:extLst>
                <a:ext uri="{FF2B5EF4-FFF2-40B4-BE49-F238E27FC236}">
                  <a16:creationId xmlns:a16="http://schemas.microsoft.com/office/drawing/2014/main"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
        <p:nvSpPr>
          <p:cNvPr id="3" name="Footer Placeholder 2"/>
          <p:cNvSpPr>
            <a:spLocks noGrp="1"/>
          </p:cNvSpPr>
          <p:nvPr>
            <p:ph type="ftr" sz="quarter" idx="14"/>
          </p:nvPr>
        </p:nvSpPr>
        <p:spPr/>
        <p:txBody>
          <a:bodyPr/>
          <a:lstStyle>
            <a:lvl1pPr>
              <a:defRPr>
                <a:solidFill>
                  <a:schemeClr val="bg1"/>
                </a:solidFill>
              </a:defRPr>
            </a:lvl1pPr>
          </a:lstStyle>
          <a:p>
            <a:r>
              <a:rPr lang="en-US"/>
              <a:t>© 2018 Capgemini. All rights reserved.</a:t>
            </a:r>
            <a:endParaRPr lang="en-US" dirty="0"/>
          </a:p>
        </p:txBody>
      </p:sp>
      <p:sp>
        <p:nvSpPr>
          <p:cNvPr id="4" name="Slide Number Placeholder 3"/>
          <p:cNvSpPr>
            <a:spLocks noGrp="1"/>
          </p:cNvSpPr>
          <p:nvPr>
            <p:ph type="sldNum" sz="quarter" idx="15"/>
          </p:nvPr>
        </p:nvSpPr>
        <p:spPr/>
        <p:txBody>
          <a:bodyPr/>
          <a:lstStyle>
            <a:lvl1pPr>
              <a:defRPr>
                <a:solidFill>
                  <a:schemeClr val="bg1"/>
                </a:solidFill>
              </a:defRPr>
            </a:lvl1p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230721559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ext with Filled Background">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443981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8" y="3068960"/>
            <a:ext cx="4031828" cy="3375382"/>
          </a:xfrm>
          <a:prstGeom prst="rect">
            <a:avLst/>
          </a:prstGeom>
        </p:spPr>
        <p:txBody>
          <a:bodyPr>
            <a:noAutofit/>
          </a:bodyPr>
          <a:lstStyle>
            <a:lvl1pPr>
              <a:lnSpc>
                <a:spcPts val="2000"/>
              </a:lnSpc>
              <a:spcAft>
                <a:spcPts val="1800"/>
              </a:spcAft>
              <a:defRPr sz="1600">
                <a:solidFill>
                  <a:schemeClr val="bg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endParaRPr lang="pt-PT" dirty="0"/>
          </a:p>
        </p:txBody>
      </p:sp>
      <p:sp>
        <p:nvSpPr>
          <p:cNvPr id="10" name="Title Placeholder 1">
            <a:extLst>
              <a:ext uri="{FF2B5EF4-FFF2-40B4-BE49-F238E27FC236}">
                <a16:creationId xmlns:a16="http://schemas.microsoft.com/office/drawing/2014/main" id="{57798370-07F4-412F-86CE-30C026EA6825}"/>
              </a:ext>
            </a:extLst>
          </p:cNvPr>
          <p:cNvSpPr>
            <a:spLocks noGrp="1"/>
          </p:cNvSpPr>
          <p:nvPr>
            <p:ph type="title" hasCustomPrompt="1"/>
          </p:nvPr>
        </p:nvSpPr>
        <p:spPr>
          <a:xfrm>
            <a:off x="407989" y="2002973"/>
            <a:ext cx="4031828" cy="859536"/>
          </a:xfrm>
          <a:prstGeom prst="rect">
            <a:avLst/>
          </a:prstGeom>
        </p:spPr>
        <p:txBody>
          <a:bodyPr vert="horz" lIns="0" tIns="0" rIns="0" bIns="0" rtlCol="0" anchor="b">
            <a:normAutofit/>
          </a:bodyPr>
          <a:lstStyle>
            <a:lvl1pPr>
              <a:defRPr lang="pt-PT" dirty="0">
                <a:solidFill>
                  <a:schemeClr val="bg1"/>
                </a:solidFill>
              </a:defRPr>
            </a:lvl1pPr>
          </a:lstStyle>
          <a:p>
            <a:pPr lvl="0">
              <a:lnSpc>
                <a:spcPts val="3000"/>
              </a:lnSpc>
            </a:pPr>
            <a:r>
              <a:rPr lang="en-US" dirty="0"/>
              <a:t>Click to insert title</a:t>
            </a:r>
            <a:endParaRPr lang="pt-PT" dirty="0"/>
          </a:p>
        </p:txBody>
      </p:sp>
      <p:cxnSp>
        <p:nvCxnSpPr>
          <p:cNvPr id="14"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2"/>
          </p:nvPr>
        </p:nvSpPr>
        <p:spPr/>
        <p:txBody>
          <a:bodyPr/>
          <a:lstStyle>
            <a:lvl1pPr>
              <a:defRPr>
                <a:solidFill>
                  <a:schemeClr val="bg1"/>
                </a:solidFill>
              </a:defRPr>
            </a:lvl1pPr>
          </a:lstStyle>
          <a:p>
            <a:r>
              <a:rPr lang="en-US"/>
              <a:t>© 2018 Capgemini. All rights reserved.</a:t>
            </a:r>
            <a:endParaRPr lang="en-US" dirty="0"/>
          </a:p>
        </p:txBody>
      </p:sp>
      <p:sp>
        <p:nvSpPr>
          <p:cNvPr id="9" name="Slide Number Placeholder 8"/>
          <p:cNvSpPr>
            <a:spLocks noGrp="1"/>
          </p:cNvSpPr>
          <p:nvPr>
            <p:ph type="sldNum" sz="quarter" idx="13"/>
          </p:nvPr>
        </p:nvSpPr>
        <p:spPr/>
        <p:txBody>
          <a:bodyPr/>
          <a:lstStyle>
            <a:lvl1pPr>
              <a:defRPr>
                <a:solidFill>
                  <a:schemeClr val="bg1"/>
                </a:solidFill>
              </a:defRPr>
            </a:lvl1pPr>
          </a:lstStyle>
          <a:p>
            <a:fld id="{DD205EFF-948D-4AF6-B54C-65639188FB5F}" type="slidenum">
              <a:rPr lang="en-US" smtClean="0"/>
              <a:pPr/>
              <a:t>‹#›</a:t>
            </a:fld>
            <a:endParaRPr lang="en-US" dirty="0"/>
          </a:p>
        </p:txBody>
      </p:sp>
      <p:sp>
        <p:nvSpPr>
          <p:cNvPr id="5" name="Picture Placeholder 4"/>
          <p:cNvSpPr>
            <a:spLocks noGrp="1"/>
          </p:cNvSpPr>
          <p:nvPr>
            <p:ph type="pic" sz="quarter" idx="14"/>
          </p:nvPr>
        </p:nvSpPr>
        <p:spPr>
          <a:xfrm>
            <a:off x="4440238" y="0"/>
            <a:ext cx="7751762" cy="6858000"/>
          </a:xfrm>
          <a:solidFill>
            <a:schemeClr val="bg2"/>
          </a:solidFill>
        </p:spPr>
        <p:txBody>
          <a:bodyPr anchor="ctr"/>
          <a:lstStyle>
            <a:lvl1pPr algn="ctr">
              <a:defRPr/>
            </a:lvl1pPr>
          </a:lstStyle>
          <a:p>
            <a:r>
              <a:rPr lang="en-US"/>
              <a:t>Click icon to add picture</a:t>
            </a:r>
            <a:endParaRPr lang="en-GB"/>
          </a:p>
        </p:txBody>
      </p:sp>
    </p:spTree>
    <p:extLst>
      <p:ext uri="{BB962C8B-B14F-4D97-AF65-F5344CB8AC3E}">
        <p14:creationId xmlns:p14="http://schemas.microsoft.com/office/powerpoint/2010/main" val="751760529"/>
      </p:ext>
    </p:extLst>
  </p:cSld>
  <p:clrMapOvr>
    <a:masterClrMapping/>
  </p:clrMapOvr>
  <p:extLst mod="1">
    <p:ext uri="{DCECCB84-F9BA-43D5-87BE-67443E8EF086}">
      <p15:sldGuideLst xmlns:p15="http://schemas.microsoft.com/office/powerpoint/2012/main">
        <p15:guide id="1" orient="horz" pos="255">
          <p15:clr>
            <a:srgbClr val="FBAE40"/>
          </p15:clr>
        </p15:guide>
        <p15:guide id="2" pos="257">
          <p15:clr>
            <a:srgbClr val="FBAE40"/>
          </p15:clr>
        </p15:guide>
        <p15:guide id="3" pos="6879">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Section Opener1">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247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Freeform 5"/>
          <p:cNvSpPr>
            <a:spLocks/>
          </p:cNvSpPr>
          <p:nvPr userDrawn="1"/>
        </p:nvSpPr>
        <p:spPr bwMode="auto">
          <a:xfrm flipH="1">
            <a:off x="1055300" y="0"/>
            <a:ext cx="11136700" cy="6858000"/>
          </a:xfrm>
          <a:custGeom>
            <a:avLst/>
            <a:gdLst>
              <a:gd name="T0" fmla="*/ 810 w 2953"/>
              <a:gd name="T1" fmla="*/ 2160 h 2160"/>
              <a:gd name="T2" fmla="*/ 0 w 2953"/>
              <a:gd name="T3" fmla="*/ 2160 h 2160"/>
              <a:gd name="T4" fmla="*/ 0 w 2953"/>
              <a:gd name="T5" fmla="*/ 0 h 2160"/>
              <a:gd name="T6" fmla="*/ 2953 w 2953"/>
              <a:gd name="T7" fmla="*/ 0 h 2160"/>
              <a:gd name="T8" fmla="*/ 2951 w 2953"/>
              <a:gd name="T9" fmla="*/ 9 h 2160"/>
              <a:gd name="T10" fmla="*/ 2912 w 2953"/>
              <a:gd name="T11" fmla="*/ 104 h 2160"/>
              <a:gd name="T12" fmla="*/ 2689 w 2953"/>
              <a:gd name="T13" fmla="*/ 359 h 2160"/>
              <a:gd name="T14" fmla="*/ 2421 w 2953"/>
              <a:gd name="T15" fmla="*/ 509 h 2160"/>
              <a:gd name="T16" fmla="*/ 1974 w 2953"/>
              <a:gd name="T17" fmla="*/ 701 h 2160"/>
              <a:gd name="T18" fmla="*/ 1632 w 2953"/>
              <a:gd name="T19" fmla="*/ 876 h 2160"/>
              <a:gd name="T20" fmla="*/ 1411 w 2953"/>
              <a:gd name="T21" fmla="*/ 1047 h 2160"/>
              <a:gd name="T22" fmla="*/ 1306 w 2953"/>
              <a:gd name="T23" fmla="*/ 1219 h 2160"/>
              <a:gd name="T24" fmla="*/ 1303 w 2953"/>
              <a:gd name="T25" fmla="*/ 1459 h 2160"/>
              <a:gd name="T26" fmla="*/ 1396 w 2953"/>
              <a:gd name="T27" fmla="*/ 1682 h 2160"/>
              <a:gd name="T28" fmla="*/ 1403 w 2953"/>
              <a:gd name="T29" fmla="*/ 1695 h 2160"/>
              <a:gd name="T30" fmla="*/ 1398 w 2953"/>
              <a:gd name="T31" fmla="*/ 1700 h 2160"/>
              <a:gd name="T32" fmla="*/ 882 w 2953"/>
              <a:gd name="T33" fmla="*/ 2110 h 2160"/>
              <a:gd name="T34" fmla="*/ 810 w 2953"/>
              <a:gd name="T35" fmla="*/ 216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53" h="2160">
                <a:moveTo>
                  <a:pt x="810" y="2160"/>
                </a:moveTo>
                <a:cubicBezTo>
                  <a:pt x="540" y="2160"/>
                  <a:pt x="270" y="2160"/>
                  <a:pt x="0" y="2160"/>
                </a:cubicBezTo>
                <a:cubicBezTo>
                  <a:pt x="0" y="1440"/>
                  <a:pt x="0" y="720"/>
                  <a:pt x="0" y="0"/>
                </a:cubicBezTo>
                <a:cubicBezTo>
                  <a:pt x="984" y="0"/>
                  <a:pt x="1969" y="0"/>
                  <a:pt x="2953" y="0"/>
                </a:cubicBezTo>
                <a:cubicBezTo>
                  <a:pt x="2952" y="3"/>
                  <a:pt x="2952" y="6"/>
                  <a:pt x="2951" y="9"/>
                </a:cubicBezTo>
                <a:cubicBezTo>
                  <a:pt x="2938" y="41"/>
                  <a:pt x="2927" y="73"/>
                  <a:pt x="2912" y="104"/>
                </a:cubicBezTo>
                <a:cubicBezTo>
                  <a:pt x="2859" y="208"/>
                  <a:pt x="2782" y="290"/>
                  <a:pt x="2689" y="359"/>
                </a:cubicBezTo>
                <a:cubicBezTo>
                  <a:pt x="2607" y="421"/>
                  <a:pt x="2516" y="468"/>
                  <a:pt x="2421" y="509"/>
                </a:cubicBezTo>
                <a:cubicBezTo>
                  <a:pt x="2272" y="572"/>
                  <a:pt x="2123" y="636"/>
                  <a:pt x="1974" y="701"/>
                </a:cubicBezTo>
                <a:cubicBezTo>
                  <a:pt x="1857" y="753"/>
                  <a:pt x="1742" y="809"/>
                  <a:pt x="1632" y="876"/>
                </a:cubicBezTo>
                <a:cubicBezTo>
                  <a:pt x="1551" y="924"/>
                  <a:pt x="1475" y="978"/>
                  <a:pt x="1411" y="1047"/>
                </a:cubicBezTo>
                <a:cubicBezTo>
                  <a:pt x="1364" y="1097"/>
                  <a:pt x="1327" y="1153"/>
                  <a:pt x="1306" y="1219"/>
                </a:cubicBezTo>
                <a:cubicBezTo>
                  <a:pt x="1280" y="1299"/>
                  <a:pt x="1283" y="1379"/>
                  <a:pt x="1303" y="1459"/>
                </a:cubicBezTo>
                <a:cubicBezTo>
                  <a:pt x="1323" y="1538"/>
                  <a:pt x="1357" y="1612"/>
                  <a:pt x="1396" y="1682"/>
                </a:cubicBezTo>
                <a:cubicBezTo>
                  <a:pt x="1399" y="1687"/>
                  <a:pt x="1401" y="1691"/>
                  <a:pt x="1403" y="1695"/>
                </a:cubicBezTo>
                <a:cubicBezTo>
                  <a:pt x="1401" y="1697"/>
                  <a:pt x="1399" y="1698"/>
                  <a:pt x="1398" y="1700"/>
                </a:cubicBezTo>
                <a:cubicBezTo>
                  <a:pt x="1232" y="1845"/>
                  <a:pt x="1061" y="1983"/>
                  <a:pt x="882" y="2110"/>
                </a:cubicBezTo>
                <a:cubicBezTo>
                  <a:pt x="858" y="2127"/>
                  <a:pt x="834" y="2143"/>
                  <a:pt x="810" y="216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de-DE"/>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522826" y="1844824"/>
            <a:ext cx="5261187" cy="1182207"/>
          </a:xfrm>
          <a:prstGeom prst="rect">
            <a:avLst/>
          </a:prstGeom>
        </p:spPr>
        <p:txBody>
          <a:bodyPr anchor="b">
            <a:normAutofit/>
          </a:bodyPr>
          <a:lstStyle>
            <a:lvl1pPr marL="0" indent="0" algn="r">
              <a:lnSpc>
                <a:spcPts val="3000"/>
              </a:lnSpc>
              <a:buNone/>
              <a:defRPr sz="2600">
                <a:solidFill>
                  <a:schemeClr val="accent2"/>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val="2870669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Agenda picture placeholder in form">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898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6" name="Picture Placeholder 15"/>
          <p:cNvSpPr>
            <a:spLocks noGrp="1"/>
          </p:cNvSpPr>
          <p:nvPr>
            <p:ph type="pic" sz="quarter" idx="23"/>
          </p:nvPr>
        </p:nvSpPr>
        <p:spPr>
          <a:xfrm>
            <a:off x="1" y="1699130"/>
            <a:ext cx="6184327" cy="5158870"/>
          </a:xfrm>
          <a:custGeom>
            <a:avLst/>
            <a:gdLst>
              <a:gd name="connsiteX0" fmla="*/ 4509914 w 6184327"/>
              <a:gd name="connsiteY0" fmla="*/ 0 h 5158870"/>
              <a:gd name="connsiteX1" fmla="*/ 4528247 w 6184327"/>
              <a:gd name="connsiteY1" fmla="*/ 0 h 5158870"/>
              <a:gd name="connsiteX2" fmla="*/ 4555747 w 6184327"/>
              <a:gd name="connsiteY2" fmla="*/ 18337 h 5158870"/>
              <a:gd name="connsiteX3" fmla="*/ 5270733 w 6184327"/>
              <a:gd name="connsiteY3" fmla="*/ 550116 h 5158870"/>
              <a:gd name="connsiteX4" fmla="*/ 5793223 w 6184327"/>
              <a:gd name="connsiteY4" fmla="*/ 1158301 h 5158870"/>
              <a:gd name="connsiteX5" fmla="*/ 6169049 w 6184327"/>
              <a:gd name="connsiteY5" fmla="*/ 2231028 h 5158870"/>
              <a:gd name="connsiteX6" fmla="*/ 6184327 w 6184327"/>
              <a:gd name="connsiteY6" fmla="*/ 2389951 h 5158870"/>
              <a:gd name="connsiteX7" fmla="*/ 6184327 w 6184327"/>
              <a:gd name="connsiteY7" fmla="*/ 2692515 h 5158870"/>
              <a:gd name="connsiteX8" fmla="*/ 6165994 w 6184327"/>
              <a:gd name="connsiteY8" fmla="*/ 2903393 h 5158870"/>
              <a:gd name="connsiteX9" fmla="*/ 5918498 w 6184327"/>
              <a:gd name="connsiteY9" fmla="*/ 3960839 h 5158870"/>
              <a:gd name="connsiteX10" fmla="*/ 5426563 w 6184327"/>
              <a:gd name="connsiteY10" fmla="*/ 5119140 h 5158870"/>
              <a:gd name="connsiteX11" fmla="*/ 5392953 w 6184327"/>
              <a:gd name="connsiteY11" fmla="*/ 5158870 h 5158870"/>
              <a:gd name="connsiteX12" fmla="*/ 0 w 6184327"/>
              <a:gd name="connsiteY12" fmla="*/ 5158870 h 5158870"/>
              <a:gd name="connsiteX13" fmla="*/ 0 w 6184327"/>
              <a:gd name="connsiteY13" fmla="*/ 1121626 h 5158870"/>
              <a:gd name="connsiteX14" fmla="*/ 30555 w 6184327"/>
              <a:gd name="connsiteY14" fmla="*/ 1130795 h 5158870"/>
              <a:gd name="connsiteX15" fmla="*/ 745542 w 6184327"/>
              <a:gd name="connsiteY15" fmla="*/ 1283605 h 5158870"/>
              <a:gd name="connsiteX16" fmla="*/ 1488027 w 6184327"/>
              <a:gd name="connsiteY16" fmla="*/ 1216369 h 5158870"/>
              <a:gd name="connsiteX17" fmla="*/ 2765225 w 6184327"/>
              <a:gd name="connsiteY17" fmla="*/ 831287 h 5158870"/>
              <a:gd name="connsiteX18" fmla="*/ 4299085 w 6184327"/>
              <a:gd name="connsiteY18" fmla="*/ 116136 h 5158870"/>
              <a:gd name="connsiteX19" fmla="*/ 4509914 w 6184327"/>
              <a:gd name="connsiteY19" fmla="*/ 0 h 5158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84327" h="5158870">
                <a:moveTo>
                  <a:pt x="4509914" y="0"/>
                </a:moveTo>
                <a:cubicBezTo>
                  <a:pt x="4516025" y="0"/>
                  <a:pt x="4522136" y="0"/>
                  <a:pt x="4528247" y="0"/>
                </a:cubicBezTo>
                <a:cubicBezTo>
                  <a:pt x="4537414" y="6112"/>
                  <a:pt x="4546580" y="15281"/>
                  <a:pt x="4555747" y="18337"/>
                </a:cubicBezTo>
                <a:cubicBezTo>
                  <a:pt x="4809353" y="177260"/>
                  <a:pt x="5050737" y="348407"/>
                  <a:pt x="5270733" y="550116"/>
                </a:cubicBezTo>
                <a:cubicBezTo>
                  <a:pt x="5469340" y="733489"/>
                  <a:pt x="5646559" y="932142"/>
                  <a:pt x="5793223" y="1158301"/>
                </a:cubicBezTo>
                <a:cubicBezTo>
                  <a:pt x="6000997" y="1488371"/>
                  <a:pt x="6126272" y="1845946"/>
                  <a:pt x="6169049" y="2231028"/>
                </a:cubicBezTo>
                <a:cubicBezTo>
                  <a:pt x="6172105" y="2282983"/>
                  <a:pt x="6178216" y="2334939"/>
                  <a:pt x="6184327" y="2389951"/>
                </a:cubicBezTo>
                <a:cubicBezTo>
                  <a:pt x="6184327" y="2490805"/>
                  <a:pt x="6184327" y="2591660"/>
                  <a:pt x="6184327" y="2692515"/>
                </a:cubicBezTo>
                <a:cubicBezTo>
                  <a:pt x="6178216" y="2762807"/>
                  <a:pt x="6172105" y="2833100"/>
                  <a:pt x="6165994" y="2903393"/>
                </a:cubicBezTo>
                <a:cubicBezTo>
                  <a:pt x="6123217" y="3267081"/>
                  <a:pt x="6034607" y="3618544"/>
                  <a:pt x="5918498" y="3960839"/>
                </a:cubicBezTo>
                <a:cubicBezTo>
                  <a:pt x="5781001" y="4358145"/>
                  <a:pt x="5612949" y="4743227"/>
                  <a:pt x="5426563" y="5119140"/>
                </a:cubicBezTo>
                <a:cubicBezTo>
                  <a:pt x="5414341" y="5137477"/>
                  <a:pt x="5405175" y="5152758"/>
                  <a:pt x="5392953" y="5158870"/>
                </a:cubicBezTo>
                <a:lnTo>
                  <a:pt x="0" y="5158870"/>
                </a:lnTo>
                <a:lnTo>
                  <a:pt x="0" y="1121626"/>
                </a:lnTo>
                <a:cubicBezTo>
                  <a:pt x="9167" y="1124683"/>
                  <a:pt x="21389" y="1127739"/>
                  <a:pt x="30555" y="1130795"/>
                </a:cubicBezTo>
                <a:cubicBezTo>
                  <a:pt x="256662" y="1237762"/>
                  <a:pt x="498046" y="1277493"/>
                  <a:pt x="745542" y="1283605"/>
                </a:cubicBezTo>
                <a:cubicBezTo>
                  <a:pt x="996092" y="1289718"/>
                  <a:pt x="1243588" y="1262212"/>
                  <a:pt x="1488027" y="1216369"/>
                </a:cubicBezTo>
                <a:cubicBezTo>
                  <a:pt x="1928019" y="1133851"/>
                  <a:pt x="2349677" y="993266"/>
                  <a:pt x="2765225" y="831287"/>
                </a:cubicBezTo>
                <a:cubicBezTo>
                  <a:pt x="3290771" y="626522"/>
                  <a:pt x="3797983" y="382025"/>
                  <a:pt x="4299085" y="116136"/>
                </a:cubicBezTo>
                <a:cubicBezTo>
                  <a:pt x="4369361" y="79461"/>
                  <a:pt x="4442693" y="42787"/>
                  <a:pt x="4509914" y="0"/>
                </a:cubicBezTo>
                <a:close/>
              </a:path>
            </a:pathLst>
          </a:custGeom>
          <a:solidFill>
            <a:schemeClr val="bg2">
              <a:lumMod val="90000"/>
            </a:schemeClr>
          </a:solidFill>
          <a:ln>
            <a:noFill/>
          </a:ln>
        </p:spPr>
        <p:txBody>
          <a:bodyPr wrap="square" anchor="ctr">
            <a:noAutofit/>
          </a:bodyPr>
          <a:lstStyle>
            <a:lvl1pPr algn="ctr">
              <a:defRPr/>
            </a:lvl1pPr>
          </a:lstStyle>
          <a:p>
            <a:r>
              <a:rPr lang="en-US"/>
              <a:t>Click icon to add picture</a:t>
            </a:r>
            <a:endParaRPr lang="de-DE" dirty="0"/>
          </a:p>
        </p:txBody>
      </p:sp>
      <p:sp>
        <p:nvSpPr>
          <p:cNvPr id="18" name="Title 17"/>
          <p:cNvSpPr>
            <a:spLocks noGrp="1"/>
          </p:cNvSpPr>
          <p:nvPr>
            <p:ph type="title"/>
          </p:nvPr>
        </p:nvSpPr>
        <p:spPr/>
        <p:txBody>
          <a:bodyPr/>
          <a:lstStyle/>
          <a:p>
            <a:r>
              <a:rPr lang="en-US"/>
              <a:t>Click to edit Master title style</a:t>
            </a:r>
            <a:endParaRPr lang="de-DE"/>
          </a:p>
        </p:txBody>
      </p:sp>
      <p:cxnSp>
        <p:nvCxnSpPr>
          <p:cNvPr id="19"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Text Placeholder 20"/>
          <p:cNvSpPr>
            <a:spLocks noGrp="1"/>
          </p:cNvSpPr>
          <p:nvPr>
            <p:ph type="body" sz="quarter" idx="28"/>
          </p:nvPr>
        </p:nvSpPr>
        <p:spPr>
          <a:xfrm>
            <a:off x="6383337" y="1412875"/>
            <a:ext cx="5400675" cy="5040313"/>
          </a:xfrm>
        </p:spPr>
        <p:txBody>
          <a:bodyPr/>
          <a:lstStyle>
            <a:lvl1pPr>
              <a:spcBef>
                <a:spcPts val="1200"/>
              </a:spcBef>
              <a:defRPr sz="1600"/>
            </a:lvl1pPr>
            <a:lvl2pPr>
              <a:spcBef>
                <a:spcPts val="1200"/>
              </a:spcBef>
              <a:defRPr sz="1600"/>
            </a:lvl2pPr>
            <a:lvl3pPr>
              <a:spcBef>
                <a:spcPts val="800"/>
              </a:spcBef>
              <a:defRPr sz="1600"/>
            </a:lvl3pPr>
            <a:lvl4pPr>
              <a:spcBef>
                <a:spcPts val="800"/>
              </a:spcBef>
              <a:defRPr sz="1400"/>
            </a:lvl4pPr>
            <a:lvl5pPr>
              <a:spcBef>
                <a:spcPts val="80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Footer Placeholder 23"/>
          <p:cNvSpPr>
            <a:spLocks noGrp="1"/>
          </p:cNvSpPr>
          <p:nvPr>
            <p:ph type="ftr" sz="quarter" idx="30"/>
          </p:nvPr>
        </p:nvSpPr>
        <p:spPr/>
        <p:txBody>
          <a:bodyPr/>
          <a:lstStyle/>
          <a:p>
            <a:r>
              <a:rPr lang="en-US"/>
              <a:t>© 2018 Capgemini. All rights reserved.</a:t>
            </a:r>
            <a:endParaRPr lang="en-US" dirty="0"/>
          </a:p>
        </p:txBody>
      </p:sp>
      <p:sp>
        <p:nvSpPr>
          <p:cNvPr id="25" name="Slide Number Placeholder 24"/>
          <p:cNvSpPr>
            <a:spLocks noGrp="1"/>
          </p:cNvSpPr>
          <p:nvPr>
            <p:ph type="sldNum" sz="quarter" idx="31"/>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231917310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Section Opener2">
    <p:bg>
      <p:bgPr>
        <a:solidFill>
          <a:schemeClr val="bg2"/>
        </a:solidFill>
        <a:effectLst/>
      </p:bgPr>
    </p:bg>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3498" name="think-cell Slide" r:id="rId4" imgW="270" imgH="270" progId="TCLayout.ActiveDocument.1">
                  <p:embed/>
                </p:oleObj>
              </mc:Choice>
              <mc:Fallback>
                <p:oleObj name="think-cell Slide" r:id="rId4" imgW="270" imgH="270" progId="TCLayout.ActiveDocument.1">
                  <p:embed/>
                  <p:pic>
                    <p:nvPicPr>
                      <p:cNvPr id="9" name="Object 8"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8" name="Freeform 5"/>
          <p:cNvSpPr>
            <a:spLocks/>
          </p:cNvSpPr>
          <p:nvPr userDrawn="1"/>
        </p:nvSpPr>
        <p:spPr bwMode="auto">
          <a:xfrm>
            <a:off x="4922327" y="838199"/>
            <a:ext cx="7287274" cy="6019801"/>
          </a:xfrm>
          <a:custGeom>
            <a:avLst/>
            <a:gdLst>
              <a:gd name="T0" fmla="*/ 0 w 2297"/>
              <a:gd name="T1" fmla="*/ 973 h 1897"/>
              <a:gd name="T2" fmla="*/ 0 w 2297"/>
              <a:gd name="T3" fmla="*/ 950 h 1897"/>
              <a:gd name="T4" fmla="*/ 55 w 2297"/>
              <a:gd name="T5" fmla="*/ 928 h 1897"/>
              <a:gd name="T6" fmla="*/ 275 w 2297"/>
              <a:gd name="T7" fmla="*/ 795 h 1897"/>
              <a:gd name="T8" fmla="*/ 597 w 2297"/>
              <a:gd name="T9" fmla="*/ 546 h 1897"/>
              <a:gd name="T10" fmla="*/ 998 w 2297"/>
              <a:gd name="T11" fmla="*/ 250 h 1897"/>
              <a:gd name="T12" fmla="*/ 1311 w 2297"/>
              <a:gd name="T13" fmla="*/ 85 h 1897"/>
              <a:gd name="T14" fmla="*/ 1607 w 2297"/>
              <a:gd name="T15" fmla="*/ 6 h 1897"/>
              <a:gd name="T16" fmla="*/ 1667 w 2297"/>
              <a:gd name="T17" fmla="*/ 0 h 1897"/>
              <a:gd name="T18" fmla="*/ 1772 w 2297"/>
              <a:gd name="T19" fmla="*/ 0 h 1897"/>
              <a:gd name="T20" fmla="*/ 1851 w 2297"/>
              <a:gd name="T21" fmla="*/ 9 h 1897"/>
              <a:gd name="T22" fmla="*/ 2297 w 2297"/>
              <a:gd name="T23" fmla="*/ 211 h 1897"/>
              <a:gd name="T24" fmla="*/ 2297 w 2297"/>
              <a:gd name="T25" fmla="*/ 1394 h 1897"/>
              <a:gd name="T26" fmla="*/ 2105 w 2297"/>
              <a:gd name="T27" fmla="*/ 1520 h 1897"/>
              <a:gd name="T28" fmla="*/ 1803 w 2297"/>
              <a:gd name="T29" fmla="*/ 1632 h 1897"/>
              <a:gd name="T30" fmla="*/ 1424 w 2297"/>
              <a:gd name="T31" fmla="*/ 1719 h 1897"/>
              <a:gd name="T32" fmla="*/ 1119 w 2297"/>
              <a:gd name="T33" fmla="*/ 1799 h 1897"/>
              <a:gd name="T34" fmla="*/ 939 w 2297"/>
              <a:gd name="T35" fmla="*/ 1886 h 1897"/>
              <a:gd name="T36" fmla="*/ 910 w 2297"/>
              <a:gd name="T37" fmla="*/ 1897 h 1897"/>
              <a:gd name="T38" fmla="*/ 228 w 2297"/>
              <a:gd name="T39" fmla="*/ 1897 h 1897"/>
              <a:gd name="T40" fmla="*/ 206 w 2297"/>
              <a:gd name="T41" fmla="*/ 1883 h 1897"/>
              <a:gd name="T42" fmla="*/ 84 w 2297"/>
              <a:gd name="T43" fmla="*/ 1533 h 1897"/>
              <a:gd name="T44" fmla="*/ 3 w 2297"/>
              <a:gd name="T45" fmla="*/ 1016 h 1897"/>
              <a:gd name="T46" fmla="*/ 0 w 2297"/>
              <a:gd name="T47" fmla="*/ 973 h 1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97" h="1897">
                <a:moveTo>
                  <a:pt x="0" y="973"/>
                </a:moveTo>
                <a:cubicBezTo>
                  <a:pt x="0" y="965"/>
                  <a:pt x="0" y="958"/>
                  <a:pt x="0" y="950"/>
                </a:cubicBezTo>
                <a:cubicBezTo>
                  <a:pt x="19" y="945"/>
                  <a:pt x="37" y="936"/>
                  <a:pt x="55" y="928"/>
                </a:cubicBezTo>
                <a:cubicBezTo>
                  <a:pt x="133" y="892"/>
                  <a:pt x="205" y="845"/>
                  <a:pt x="275" y="795"/>
                </a:cubicBezTo>
                <a:cubicBezTo>
                  <a:pt x="386" y="717"/>
                  <a:pt x="490" y="630"/>
                  <a:pt x="597" y="546"/>
                </a:cubicBezTo>
                <a:cubicBezTo>
                  <a:pt x="727" y="443"/>
                  <a:pt x="858" y="341"/>
                  <a:pt x="998" y="250"/>
                </a:cubicBezTo>
                <a:cubicBezTo>
                  <a:pt x="1098" y="187"/>
                  <a:pt x="1201" y="129"/>
                  <a:pt x="1311" y="85"/>
                </a:cubicBezTo>
                <a:cubicBezTo>
                  <a:pt x="1406" y="46"/>
                  <a:pt x="1504" y="18"/>
                  <a:pt x="1607" y="6"/>
                </a:cubicBezTo>
                <a:cubicBezTo>
                  <a:pt x="1627" y="4"/>
                  <a:pt x="1647" y="2"/>
                  <a:pt x="1667" y="0"/>
                </a:cubicBezTo>
                <a:cubicBezTo>
                  <a:pt x="1702" y="0"/>
                  <a:pt x="1737" y="0"/>
                  <a:pt x="1772" y="0"/>
                </a:cubicBezTo>
                <a:cubicBezTo>
                  <a:pt x="1799" y="3"/>
                  <a:pt x="1825" y="5"/>
                  <a:pt x="1851" y="9"/>
                </a:cubicBezTo>
                <a:cubicBezTo>
                  <a:pt x="2018" y="35"/>
                  <a:pt x="2168" y="99"/>
                  <a:pt x="2297" y="211"/>
                </a:cubicBezTo>
                <a:cubicBezTo>
                  <a:pt x="2297" y="605"/>
                  <a:pt x="2297" y="999"/>
                  <a:pt x="2297" y="1394"/>
                </a:cubicBezTo>
                <a:cubicBezTo>
                  <a:pt x="2238" y="1444"/>
                  <a:pt x="2173" y="1485"/>
                  <a:pt x="2105" y="1520"/>
                </a:cubicBezTo>
                <a:cubicBezTo>
                  <a:pt x="2008" y="1569"/>
                  <a:pt x="1907" y="1604"/>
                  <a:pt x="1803" y="1632"/>
                </a:cubicBezTo>
                <a:cubicBezTo>
                  <a:pt x="1678" y="1667"/>
                  <a:pt x="1551" y="1691"/>
                  <a:pt x="1424" y="1719"/>
                </a:cubicBezTo>
                <a:cubicBezTo>
                  <a:pt x="1321" y="1741"/>
                  <a:pt x="1218" y="1764"/>
                  <a:pt x="1119" y="1799"/>
                </a:cubicBezTo>
                <a:cubicBezTo>
                  <a:pt x="1056" y="1821"/>
                  <a:pt x="995" y="1849"/>
                  <a:pt x="939" y="1886"/>
                </a:cubicBezTo>
                <a:cubicBezTo>
                  <a:pt x="930" y="1892"/>
                  <a:pt x="922" y="1897"/>
                  <a:pt x="910" y="1897"/>
                </a:cubicBezTo>
                <a:cubicBezTo>
                  <a:pt x="683" y="1897"/>
                  <a:pt x="455" y="1897"/>
                  <a:pt x="228" y="1897"/>
                </a:cubicBezTo>
                <a:cubicBezTo>
                  <a:pt x="216" y="1897"/>
                  <a:pt x="211" y="1893"/>
                  <a:pt x="206" y="1883"/>
                </a:cubicBezTo>
                <a:cubicBezTo>
                  <a:pt x="155" y="1770"/>
                  <a:pt x="115" y="1653"/>
                  <a:pt x="84" y="1533"/>
                </a:cubicBezTo>
                <a:cubicBezTo>
                  <a:pt x="40" y="1363"/>
                  <a:pt x="15" y="1191"/>
                  <a:pt x="3" y="1016"/>
                </a:cubicBezTo>
                <a:cubicBezTo>
                  <a:pt x="2" y="1002"/>
                  <a:pt x="3" y="987"/>
                  <a:pt x="0" y="97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de-DE"/>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032104" y="2946391"/>
            <a:ext cx="4751909" cy="1418714"/>
          </a:xfrm>
          <a:prstGeom prst="rect">
            <a:avLst/>
          </a:prstGeom>
        </p:spPr>
        <p:txBody>
          <a:bodyPr anchor="b">
            <a:normAutofit/>
          </a:bodyPr>
          <a:lstStyle>
            <a:lvl1pPr marL="0" indent="0" algn="r">
              <a:lnSpc>
                <a:spcPts val="3000"/>
              </a:lnSpc>
              <a:buNone/>
              <a:defRPr sz="2600">
                <a:solidFill>
                  <a:schemeClr val="bg1"/>
                </a:solidFill>
              </a:defRPr>
            </a:lvl1pPr>
            <a:lvl2pPr marL="457200" indent="0">
              <a:buNone/>
              <a:defRPr sz="6000">
                <a:solidFill>
                  <a:schemeClr val="bg1"/>
                </a:solidFill>
              </a:defRPr>
            </a:lvl2pPr>
          </a:lstStyle>
          <a:p>
            <a:pPr lvl="0"/>
            <a:r>
              <a:rPr lang="en-US" dirty="0"/>
              <a:t>Click to add section title</a:t>
            </a:r>
          </a:p>
        </p:txBody>
      </p:sp>
    </p:spTree>
    <p:extLst>
      <p:ext uri="{BB962C8B-B14F-4D97-AF65-F5344CB8AC3E}">
        <p14:creationId xmlns:p14="http://schemas.microsoft.com/office/powerpoint/2010/main" val="45638947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Section Opener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452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Freeform 5"/>
          <p:cNvSpPr>
            <a:spLocks/>
          </p:cNvSpPr>
          <p:nvPr userDrawn="1"/>
        </p:nvSpPr>
        <p:spPr bwMode="auto">
          <a:xfrm>
            <a:off x="4922327" y="838199"/>
            <a:ext cx="7287274" cy="6019801"/>
          </a:xfrm>
          <a:custGeom>
            <a:avLst/>
            <a:gdLst>
              <a:gd name="T0" fmla="*/ 0 w 2297"/>
              <a:gd name="T1" fmla="*/ 973 h 1897"/>
              <a:gd name="T2" fmla="*/ 0 w 2297"/>
              <a:gd name="T3" fmla="*/ 950 h 1897"/>
              <a:gd name="T4" fmla="*/ 55 w 2297"/>
              <a:gd name="T5" fmla="*/ 928 h 1897"/>
              <a:gd name="T6" fmla="*/ 275 w 2297"/>
              <a:gd name="T7" fmla="*/ 795 h 1897"/>
              <a:gd name="T8" fmla="*/ 597 w 2297"/>
              <a:gd name="T9" fmla="*/ 546 h 1897"/>
              <a:gd name="T10" fmla="*/ 998 w 2297"/>
              <a:gd name="T11" fmla="*/ 250 h 1897"/>
              <a:gd name="T12" fmla="*/ 1311 w 2297"/>
              <a:gd name="T13" fmla="*/ 85 h 1897"/>
              <a:gd name="T14" fmla="*/ 1607 w 2297"/>
              <a:gd name="T15" fmla="*/ 6 h 1897"/>
              <a:gd name="T16" fmla="*/ 1667 w 2297"/>
              <a:gd name="T17" fmla="*/ 0 h 1897"/>
              <a:gd name="T18" fmla="*/ 1772 w 2297"/>
              <a:gd name="T19" fmla="*/ 0 h 1897"/>
              <a:gd name="T20" fmla="*/ 1851 w 2297"/>
              <a:gd name="T21" fmla="*/ 9 h 1897"/>
              <a:gd name="T22" fmla="*/ 2297 w 2297"/>
              <a:gd name="T23" fmla="*/ 211 h 1897"/>
              <a:gd name="T24" fmla="*/ 2297 w 2297"/>
              <a:gd name="T25" fmla="*/ 1394 h 1897"/>
              <a:gd name="T26" fmla="*/ 2105 w 2297"/>
              <a:gd name="T27" fmla="*/ 1520 h 1897"/>
              <a:gd name="T28" fmla="*/ 1803 w 2297"/>
              <a:gd name="T29" fmla="*/ 1632 h 1897"/>
              <a:gd name="T30" fmla="*/ 1424 w 2297"/>
              <a:gd name="T31" fmla="*/ 1719 h 1897"/>
              <a:gd name="T32" fmla="*/ 1119 w 2297"/>
              <a:gd name="T33" fmla="*/ 1799 h 1897"/>
              <a:gd name="T34" fmla="*/ 939 w 2297"/>
              <a:gd name="T35" fmla="*/ 1886 h 1897"/>
              <a:gd name="T36" fmla="*/ 910 w 2297"/>
              <a:gd name="T37" fmla="*/ 1897 h 1897"/>
              <a:gd name="T38" fmla="*/ 228 w 2297"/>
              <a:gd name="T39" fmla="*/ 1897 h 1897"/>
              <a:gd name="T40" fmla="*/ 206 w 2297"/>
              <a:gd name="T41" fmla="*/ 1883 h 1897"/>
              <a:gd name="T42" fmla="*/ 84 w 2297"/>
              <a:gd name="T43" fmla="*/ 1533 h 1897"/>
              <a:gd name="T44" fmla="*/ 3 w 2297"/>
              <a:gd name="T45" fmla="*/ 1016 h 1897"/>
              <a:gd name="T46" fmla="*/ 0 w 2297"/>
              <a:gd name="T47" fmla="*/ 973 h 1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97" h="1897">
                <a:moveTo>
                  <a:pt x="0" y="973"/>
                </a:moveTo>
                <a:cubicBezTo>
                  <a:pt x="0" y="965"/>
                  <a:pt x="0" y="958"/>
                  <a:pt x="0" y="950"/>
                </a:cubicBezTo>
                <a:cubicBezTo>
                  <a:pt x="19" y="945"/>
                  <a:pt x="37" y="936"/>
                  <a:pt x="55" y="928"/>
                </a:cubicBezTo>
                <a:cubicBezTo>
                  <a:pt x="133" y="892"/>
                  <a:pt x="205" y="845"/>
                  <a:pt x="275" y="795"/>
                </a:cubicBezTo>
                <a:cubicBezTo>
                  <a:pt x="386" y="717"/>
                  <a:pt x="490" y="630"/>
                  <a:pt x="597" y="546"/>
                </a:cubicBezTo>
                <a:cubicBezTo>
                  <a:pt x="727" y="443"/>
                  <a:pt x="858" y="341"/>
                  <a:pt x="998" y="250"/>
                </a:cubicBezTo>
                <a:cubicBezTo>
                  <a:pt x="1098" y="187"/>
                  <a:pt x="1201" y="129"/>
                  <a:pt x="1311" y="85"/>
                </a:cubicBezTo>
                <a:cubicBezTo>
                  <a:pt x="1406" y="46"/>
                  <a:pt x="1504" y="18"/>
                  <a:pt x="1607" y="6"/>
                </a:cubicBezTo>
                <a:cubicBezTo>
                  <a:pt x="1627" y="4"/>
                  <a:pt x="1647" y="2"/>
                  <a:pt x="1667" y="0"/>
                </a:cubicBezTo>
                <a:cubicBezTo>
                  <a:pt x="1702" y="0"/>
                  <a:pt x="1737" y="0"/>
                  <a:pt x="1772" y="0"/>
                </a:cubicBezTo>
                <a:cubicBezTo>
                  <a:pt x="1799" y="3"/>
                  <a:pt x="1825" y="5"/>
                  <a:pt x="1851" y="9"/>
                </a:cubicBezTo>
                <a:cubicBezTo>
                  <a:pt x="2018" y="35"/>
                  <a:pt x="2168" y="99"/>
                  <a:pt x="2297" y="211"/>
                </a:cubicBezTo>
                <a:cubicBezTo>
                  <a:pt x="2297" y="605"/>
                  <a:pt x="2297" y="999"/>
                  <a:pt x="2297" y="1394"/>
                </a:cubicBezTo>
                <a:cubicBezTo>
                  <a:pt x="2238" y="1444"/>
                  <a:pt x="2173" y="1485"/>
                  <a:pt x="2105" y="1520"/>
                </a:cubicBezTo>
                <a:cubicBezTo>
                  <a:pt x="2008" y="1569"/>
                  <a:pt x="1907" y="1604"/>
                  <a:pt x="1803" y="1632"/>
                </a:cubicBezTo>
                <a:cubicBezTo>
                  <a:pt x="1678" y="1667"/>
                  <a:pt x="1551" y="1691"/>
                  <a:pt x="1424" y="1719"/>
                </a:cubicBezTo>
                <a:cubicBezTo>
                  <a:pt x="1321" y="1741"/>
                  <a:pt x="1218" y="1764"/>
                  <a:pt x="1119" y="1799"/>
                </a:cubicBezTo>
                <a:cubicBezTo>
                  <a:pt x="1056" y="1821"/>
                  <a:pt x="995" y="1849"/>
                  <a:pt x="939" y="1886"/>
                </a:cubicBezTo>
                <a:cubicBezTo>
                  <a:pt x="930" y="1892"/>
                  <a:pt x="922" y="1897"/>
                  <a:pt x="910" y="1897"/>
                </a:cubicBezTo>
                <a:cubicBezTo>
                  <a:pt x="683" y="1897"/>
                  <a:pt x="455" y="1897"/>
                  <a:pt x="228" y="1897"/>
                </a:cubicBezTo>
                <a:cubicBezTo>
                  <a:pt x="216" y="1897"/>
                  <a:pt x="211" y="1893"/>
                  <a:pt x="206" y="1883"/>
                </a:cubicBezTo>
                <a:cubicBezTo>
                  <a:pt x="155" y="1770"/>
                  <a:pt x="115" y="1653"/>
                  <a:pt x="84" y="1533"/>
                </a:cubicBezTo>
                <a:cubicBezTo>
                  <a:pt x="40" y="1363"/>
                  <a:pt x="15" y="1191"/>
                  <a:pt x="3" y="1016"/>
                </a:cubicBezTo>
                <a:cubicBezTo>
                  <a:pt x="2" y="1002"/>
                  <a:pt x="3" y="987"/>
                  <a:pt x="0" y="973"/>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de-DE"/>
          </a:p>
        </p:txBody>
      </p:sp>
      <p:sp>
        <p:nvSpPr>
          <p:cNvPr id="6"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032104" y="2946391"/>
            <a:ext cx="4751909" cy="1418714"/>
          </a:xfrm>
          <a:prstGeom prst="rect">
            <a:avLst/>
          </a:prstGeom>
        </p:spPr>
        <p:txBody>
          <a:bodyPr anchor="b">
            <a:normAutofit/>
          </a:bodyPr>
          <a:lstStyle>
            <a:lvl1pPr marL="0" indent="0" algn="r">
              <a:lnSpc>
                <a:spcPts val="3000"/>
              </a:lnSpc>
              <a:buNone/>
              <a:defRPr sz="2600">
                <a:solidFill>
                  <a:schemeClr val="bg1"/>
                </a:solidFill>
              </a:defRPr>
            </a:lvl1pPr>
            <a:lvl2pPr marL="457200" indent="0">
              <a:buNone/>
              <a:defRPr sz="6000">
                <a:solidFill>
                  <a:schemeClr val="bg1"/>
                </a:solidFill>
              </a:defRPr>
            </a:lvl2pPr>
          </a:lstStyle>
          <a:p>
            <a:pPr lvl="0"/>
            <a:r>
              <a:rPr lang="en-US" dirty="0"/>
              <a:t>Click to add section title</a:t>
            </a:r>
          </a:p>
        </p:txBody>
      </p:sp>
    </p:spTree>
    <p:extLst>
      <p:ext uri="{BB962C8B-B14F-4D97-AF65-F5344CB8AC3E}">
        <p14:creationId xmlns:p14="http://schemas.microsoft.com/office/powerpoint/2010/main" val="114561842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Section Opener4">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a:spLocks/>
          </p:cNvSpPr>
          <p:nvPr userDrawn="1"/>
        </p:nvSpPr>
        <p:spPr bwMode="auto">
          <a:xfrm>
            <a:off x="-312712" y="0"/>
            <a:ext cx="8002302" cy="6857954"/>
          </a:xfrm>
          <a:custGeom>
            <a:avLst/>
            <a:gdLst>
              <a:gd name="connsiteX0" fmla="*/ 0 w 8002302"/>
              <a:gd name="connsiteY0" fmla="*/ 0 h 6857954"/>
              <a:gd name="connsiteX1" fmla="*/ 7775633 w 8002302"/>
              <a:gd name="connsiteY1" fmla="*/ 0 h 6857954"/>
              <a:gd name="connsiteX2" fmla="*/ 6625074 w 8002302"/>
              <a:gd name="connsiteY2" fmla="*/ 2643891 h 6857954"/>
              <a:gd name="connsiteX3" fmla="*/ 4083144 w 8002302"/>
              <a:gd name="connsiteY3" fmla="*/ 5598199 h 6857954"/>
              <a:gd name="connsiteX4" fmla="*/ 2647158 w 8002302"/>
              <a:gd name="connsiteY4" fmla="*/ 6727350 h 6857954"/>
              <a:gd name="connsiteX5" fmla="*/ 2451916 w 8002302"/>
              <a:gd name="connsiteY5" fmla="*/ 6857954 h 6857954"/>
              <a:gd name="connsiteX6" fmla="*/ 0 w 8002302"/>
              <a:gd name="connsiteY6" fmla="*/ 6857954 h 6857954"/>
              <a:gd name="connsiteX7" fmla="*/ 0 w 8002302"/>
              <a:gd name="connsiteY7" fmla="*/ 6714824 h 6857954"/>
              <a:gd name="connsiteX8" fmla="*/ 0 w 8002302"/>
              <a:gd name="connsiteY8" fmla="*/ 0 h 6857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02302" h="6857954">
                <a:moveTo>
                  <a:pt x="0" y="0"/>
                </a:moveTo>
                <a:lnTo>
                  <a:pt x="7775633" y="0"/>
                </a:lnTo>
                <a:cubicBezTo>
                  <a:pt x="7775633" y="0"/>
                  <a:pt x="8760296" y="1744754"/>
                  <a:pt x="6625074" y="2643891"/>
                </a:cubicBezTo>
                <a:cubicBezTo>
                  <a:pt x="4495204" y="3548381"/>
                  <a:pt x="3178751" y="4040765"/>
                  <a:pt x="4083144" y="5598199"/>
                </a:cubicBezTo>
                <a:cubicBezTo>
                  <a:pt x="3548335" y="6067838"/>
                  <a:pt x="3070531" y="6437189"/>
                  <a:pt x="2647158" y="6727350"/>
                </a:cubicBezTo>
                <a:lnTo>
                  <a:pt x="2451916" y="6857954"/>
                </a:lnTo>
                <a:lnTo>
                  <a:pt x="0" y="6857954"/>
                </a:lnTo>
                <a:lnTo>
                  <a:pt x="0" y="6714824"/>
                </a:lnTo>
                <a:cubicBezTo>
                  <a:pt x="0" y="0"/>
                  <a:pt x="0" y="0"/>
                  <a:pt x="0" y="0"/>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4943872" y="-1634"/>
            <a:ext cx="7248128" cy="6859588"/>
          </a:xfrm>
          <a:prstGeom prst="rect">
            <a:avLst/>
          </a:prstGeom>
          <a:noFill/>
        </p:spPr>
        <p:txBody>
          <a:bodyPr anchor="ctr"/>
          <a:lstStyle>
            <a:lvl1pPr marL="0" indent="0" algn="ctr">
              <a:buNone/>
              <a:defRPr/>
            </a:lvl1pPr>
          </a:lstStyle>
          <a:p>
            <a:r>
              <a:rPr lang="en-US"/>
              <a:t>Click icon to add picture</a:t>
            </a:r>
            <a:endParaRPr lang="pt-PT"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07988" y="434513"/>
            <a:ext cx="5471988" cy="1698343"/>
          </a:xfrm>
          <a:prstGeom prst="rect">
            <a:avLst/>
          </a:prstGeom>
        </p:spPr>
        <p:txBody>
          <a:bodyPr anchor="b">
            <a:noAutofit/>
          </a:bodyPr>
          <a:lstStyle>
            <a:lvl1pPr marL="0" indent="0">
              <a:lnSpc>
                <a:spcPts val="3000"/>
              </a:lnSpc>
              <a:buNone/>
              <a:defRPr sz="2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11"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140978436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a:off x="0" y="2698314"/>
            <a:ext cx="6262141" cy="4159686"/>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35" name="Text Placeholder 4">
            <a:extLst>
              <a:ext uri="{FF2B5EF4-FFF2-40B4-BE49-F238E27FC236}">
                <a16:creationId xmlns:a16="http://schemas.microsoft.com/office/drawing/2014/main" id="{E2060C84-FD71-4961-82B4-7C268461CC65}"/>
              </a:ext>
            </a:extLst>
          </p:cNvPr>
          <p:cNvSpPr>
            <a:spLocks noGrp="1"/>
          </p:cNvSpPr>
          <p:nvPr>
            <p:ph type="body" sz="quarter" idx="21" hasCustomPrompt="1"/>
          </p:nvPr>
        </p:nvSpPr>
        <p:spPr>
          <a:xfrm>
            <a:off x="7752184" y="948199"/>
            <a:ext cx="3960000" cy="412363"/>
          </a:xfrm>
          <a:prstGeom prst="rect">
            <a:avLst/>
          </a:prstGeom>
          <a:noFill/>
        </p:spPr>
        <p:txBody>
          <a:bodyPr anchor="ctr">
            <a:noAutofit/>
          </a:bodyPr>
          <a:lstStyle>
            <a:lvl1pPr algn="l">
              <a:defRPr sz="14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2" name="Text Placeholder 4">
            <a:extLst>
              <a:ext uri="{FF2B5EF4-FFF2-40B4-BE49-F238E27FC236}">
                <a16:creationId xmlns:a16="http://schemas.microsoft.com/office/drawing/2014/main" id="{2004AAFC-35BA-48A1-8C05-845440E48D80}"/>
              </a:ext>
            </a:extLst>
          </p:cNvPr>
          <p:cNvSpPr>
            <a:spLocks noGrp="1"/>
          </p:cNvSpPr>
          <p:nvPr>
            <p:ph type="body" sz="quarter" idx="18" hasCustomPrompt="1"/>
          </p:nvPr>
        </p:nvSpPr>
        <p:spPr>
          <a:xfrm>
            <a:off x="3562350" y="948199"/>
            <a:ext cx="3960000" cy="412363"/>
          </a:xfrm>
          <a:prstGeom prst="rect">
            <a:avLst/>
          </a:prstGeom>
          <a:noFill/>
        </p:spPr>
        <p:txBody>
          <a:bodyPr anchor="ctr">
            <a:noAutofit/>
          </a:bodyPr>
          <a:lstStyle>
            <a:lvl1pPr algn="l">
              <a:defRPr sz="14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407990" y="5580773"/>
            <a:ext cx="3023716" cy="331986"/>
          </a:xfrm>
          <a:prstGeom prst="rect">
            <a:avLst/>
          </a:prstGeom>
          <a:noFill/>
        </p:spPr>
        <p:txBody>
          <a:bodyPr anchor="ctr">
            <a:noAutofit/>
          </a:bodyPr>
          <a:lstStyle>
            <a:lvl1pPr algn="l">
              <a:defRPr sz="1400" b="1">
                <a:solidFill>
                  <a:schemeClr val="bg1"/>
                </a:solidFill>
              </a:defRPr>
            </a:lvl1pPr>
            <a:lvl2pPr>
              <a:defRPr sz="1400"/>
            </a:lvl2pPr>
            <a:lvl3pPr>
              <a:defRPr sz="1200"/>
            </a:lvl3pPr>
            <a:lvl4pPr>
              <a:defRPr sz="1100"/>
            </a:lvl4pPr>
            <a:lvl5pPr>
              <a:defRPr sz="1100"/>
            </a:lvl5pPr>
          </a:lstStyle>
          <a:p>
            <a:pPr lvl="0"/>
            <a:r>
              <a:rPr lang="en-US" dirty="0"/>
              <a:t>Insert language/s</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407989" y="3601839"/>
            <a:ext cx="3023716" cy="412363"/>
          </a:xfrm>
          <a:prstGeom prst="rect">
            <a:avLst/>
          </a:prstGeom>
          <a:noFill/>
        </p:spPr>
        <p:txBody>
          <a:bodyPr anchor="ctr">
            <a:noAutofit/>
          </a:bodyPr>
          <a:lstStyle>
            <a:lvl1pPr algn="l">
              <a:spcAft>
                <a:spcPts val="0"/>
              </a:spcAft>
              <a:defRPr sz="1800" b="1">
                <a:solidFill>
                  <a:schemeClr val="bg1"/>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407987" y="4038053"/>
            <a:ext cx="3023718" cy="54000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407989" y="5913336"/>
            <a:ext cx="3023716" cy="54000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33" name="Text Placeholder 4">
            <a:extLst>
              <a:ext uri="{FF2B5EF4-FFF2-40B4-BE49-F238E27FC236}">
                <a16:creationId xmlns:a16="http://schemas.microsoft.com/office/drawing/2014/main" id="{C387DD03-5B9B-4915-A35C-BA24C495D5E3}"/>
              </a:ext>
            </a:extLst>
          </p:cNvPr>
          <p:cNvSpPr>
            <a:spLocks noGrp="1"/>
          </p:cNvSpPr>
          <p:nvPr>
            <p:ph type="body" sz="quarter" idx="19" hasCustomPrompt="1"/>
          </p:nvPr>
        </p:nvSpPr>
        <p:spPr>
          <a:xfrm>
            <a:off x="3562350" y="3770848"/>
            <a:ext cx="3960000" cy="412363"/>
          </a:xfrm>
          <a:prstGeom prst="rect">
            <a:avLst/>
          </a:prstGeom>
          <a:noFill/>
        </p:spPr>
        <p:txBody>
          <a:bodyPr anchor="ctr">
            <a:noAutofit/>
          </a:bodyPr>
          <a:lstStyle>
            <a:lvl1pPr algn="l">
              <a:defRPr sz="14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14" name="Text Placeholder 4">
            <a:extLst>
              <a:ext uri="{FF2B5EF4-FFF2-40B4-BE49-F238E27FC236}">
                <a16:creationId xmlns:a16="http://schemas.microsoft.com/office/drawing/2014/main" id="{7E551D69-F21D-4601-B4BD-97ECB52F39D6}"/>
              </a:ext>
            </a:extLst>
          </p:cNvPr>
          <p:cNvSpPr>
            <a:spLocks noGrp="1"/>
          </p:cNvSpPr>
          <p:nvPr>
            <p:ph type="body" sz="quarter" idx="23" hasCustomPrompt="1"/>
          </p:nvPr>
        </p:nvSpPr>
        <p:spPr>
          <a:xfrm>
            <a:off x="407987" y="4660835"/>
            <a:ext cx="3023718" cy="331986"/>
          </a:xfrm>
          <a:prstGeom prst="rect">
            <a:avLst/>
          </a:prstGeom>
          <a:noFill/>
        </p:spPr>
        <p:txBody>
          <a:bodyPr anchor="ctr">
            <a:noAutofit/>
          </a:bodyPr>
          <a:lstStyle>
            <a:lvl1pPr algn="l">
              <a:defRPr sz="1400" b="1">
                <a:solidFill>
                  <a:schemeClr val="bg1"/>
                </a:solidFill>
              </a:defRPr>
            </a:lvl1pPr>
            <a:lvl2pPr>
              <a:defRPr sz="1400"/>
            </a:lvl2pPr>
            <a:lvl3pPr>
              <a:defRPr sz="1200"/>
            </a:lvl3pPr>
            <a:lvl4pPr>
              <a:defRPr sz="1100"/>
            </a:lvl4pPr>
            <a:lvl5pPr>
              <a:defRPr sz="1100"/>
            </a:lvl5pPr>
          </a:lstStyle>
          <a:p>
            <a:pPr lvl="0"/>
            <a:r>
              <a:rPr lang="en-US" dirty="0"/>
              <a:t>Insert key competence </a:t>
            </a:r>
          </a:p>
        </p:txBody>
      </p:sp>
      <p:sp>
        <p:nvSpPr>
          <p:cNvPr id="15" name="Text Placeholder 7">
            <a:extLst>
              <a:ext uri="{FF2B5EF4-FFF2-40B4-BE49-F238E27FC236}">
                <a16:creationId xmlns:a16="http://schemas.microsoft.com/office/drawing/2014/main" id="{53745724-67BB-4475-9660-FEEE12268615}"/>
              </a:ext>
            </a:extLst>
          </p:cNvPr>
          <p:cNvSpPr>
            <a:spLocks noGrp="1"/>
          </p:cNvSpPr>
          <p:nvPr>
            <p:ph type="body" sz="quarter" idx="24" hasCustomPrompt="1"/>
          </p:nvPr>
        </p:nvSpPr>
        <p:spPr>
          <a:xfrm>
            <a:off x="409040" y="5012085"/>
            <a:ext cx="3022665" cy="54000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8" name="Oval 20">
            <a:extLst>
              <a:ext uri="{FF2B5EF4-FFF2-40B4-BE49-F238E27FC236}">
                <a16:creationId xmlns:a16="http://schemas.microsoft.com/office/drawing/2014/main" id="{1EFB3510-D39A-47CF-8191-109DDF9E53D5}"/>
              </a:ext>
            </a:extLst>
          </p:cNvPr>
          <p:cNvSpPr/>
          <p:nvPr userDrawn="1"/>
        </p:nvSpPr>
        <p:spPr>
          <a:xfrm>
            <a:off x="407988" y="1124680"/>
            <a:ext cx="2375552" cy="2304320"/>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Picture Placeholder 2"/>
          <p:cNvSpPr>
            <a:spLocks noGrp="1"/>
          </p:cNvSpPr>
          <p:nvPr>
            <p:ph type="pic" sz="quarter" idx="29"/>
          </p:nvPr>
        </p:nvSpPr>
        <p:spPr>
          <a:xfrm>
            <a:off x="407369" y="1124745"/>
            <a:ext cx="2205202" cy="2242569"/>
          </a:xfrm>
          <a:prstGeom prst="ellipse">
            <a:avLst/>
          </a:prstGeom>
        </p:spPr>
        <p:txBody>
          <a:bodyPr/>
          <a:lstStyle/>
          <a:p>
            <a:r>
              <a:rPr lang="en-US"/>
              <a:t>Click icon to add picture</a:t>
            </a:r>
            <a:endParaRPr lang="en-GB"/>
          </a:p>
        </p:txBody>
      </p:sp>
      <p:sp>
        <p:nvSpPr>
          <p:cNvPr id="25" name="Text Placeholder 2"/>
          <p:cNvSpPr>
            <a:spLocks noGrp="1"/>
          </p:cNvSpPr>
          <p:nvPr>
            <p:ph type="body" sz="quarter" idx="31"/>
          </p:nvPr>
        </p:nvSpPr>
        <p:spPr>
          <a:xfrm>
            <a:off x="3562350" y="4183211"/>
            <a:ext cx="3960813" cy="2270125"/>
          </a:xfrm>
        </p:spPr>
        <p:txBody>
          <a:bodyPr/>
          <a:lstStyle>
            <a:lvl1pPr>
              <a:defRPr sz="12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8" name="Text Placeholder 2"/>
          <p:cNvSpPr>
            <a:spLocks noGrp="1"/>
          </p:cNvSpPr>
          <p:nvPr>
            <p:ph type="body" sz="quarter" idx="32"/>
          </p:nvPr>
        </p:nvSpPr>
        <p:spPr>
          <a:xfrm>
            <a:off x="7752184" y="1412875"/>
            <a:ext cx="3960813" cy="5040313"/>
          </a:xfrm>
        </p:spPr>
        <p:txBody>
          <a:bodyPr/>
          <a:lstStyle>
            <a:lvl1pPr>
              <a:defRPr sz="1100"/>
            </a:lvl1pPr>
            <a:lvl2pPr>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9" name="Footer Placeholder 14"/>
          <p:cNvSpPr>
            <a:spLocks noGrp="1"/>
          </p:cNvSpPr>
          <p:nvPr>
            <p:ph type="ftr" sz="quarter" idx="27"/>
          </p:nvPr>
        </p:nvSpPr>
        <p:spPr>
          <a:xfrm>
            <a:off x="9324107" y="6555758"/>
            <a:ext cx="2223686" cy="219456"/>
          </a:xfrm>
        </p:spPr>
        <p:txBody>
          <a:bodyPr/>
          <a:lstStyle/>
          <a:p>
            <a:r>
              <a:rPr lang="en-US"/>
              <a:t>© 2018 Capgemini. All rights reserved.</a:t>
            </a:r>
            <a:endParaRPr lang="en-US" dirty="0"/>
          </a:p>
        </p:txBody>
      </p:sp>
      <p:sp>
        <p:nvSpPr>
          <p:cNvPr id="30" name="Slide Number Placeholder 15"/>
          <p:cNvSpPr>
            <a:spLocks noGrp="1"/>
          </p:cNvSpPr>
          <p:nvPr>
            <p:ph type="sldNum" sz="quarter" idx="28"/>
          </p:nvPr>
        </p:nvSpPr>
        <p:spPr>
          <a:xfrm>
            <a:off x="11784013" y="6555758"/>
            <a:ext cx="123754" cy="215444"/>
          </a:xfrm>
        </p:spPr>
        <p:txBody>
          <a:bodyPr/>
          <a:lstStyle/>
          <a:p>
            <a:fld id="{DD205EFF-948D-4AF6-B54C-65639188FB5F}" type="slidenum">
              <a:rPr lang="en-US" smtClean="0"/>
              <a:pPr/>
              <a:t>‹#›</a:t>
            </a:fld>
            <a:endParaRPr lang="en-US" dirty="0"/>
          </a:p>
        </p:txBody>
      </p:sp>
      <p:sp>
        <p:nvSpPr>
          <p:cNvPr id="7" name="Table Placeholder 6"/>
          <p:cNvSpPr>
            <a:spLocks noGrp="1"/>
          </p:cNvSpPr>
          <p:nvPr>
            <p:ph type="tbl" sz="quarter" idx="33"/>
          </p:nvPr>
        </p:nvSpPr>
        <p:spPr>
          <a:xfrm>
            <a:off x="3562350" y="1412875"/>
            <a:ext cx="3960000" cy="2303463"/>
          </a:xfrm>
        </p:spPr>
        <p:txBody>
          <a:bodyPr/>
          <a:lstStyle>
            <a:lvl1pPr>
              <a:defRPr sz="1100"/>
            </a:lvl1pPr>
          </a:lstStyle>
          <a:p>
            <a:r>
              <a:rPr lang="en-US"/>
              <a:t>Click icon to add table</a:t>
            </a:r>
            <a:endParaRPr lang="en-GB" dirty="0"/>
          </a:p>
        </p:txBody>
      </p:sp>
      <p:pic>
        <p:nvPicPr>
          <p:cNvPr id="20" name="Capgemini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5951" y="188640"/>
            <a:ext cx="2286198" cy="512108"/>
          </a:xfrm>
          <a:prstGeom prst="rect">
            <a:avLst/>
          </a:prstGeom>
        </p:spPr>
      </p:pic>
    </p:spTree>
    <p:extLst>
      <p:ext uri="{BB962C8B-B14F-4D97-AF65-F5344CB8AC3E}">
        <p14:creationId xmlns:p14="http://schemas.microsoft.com/office/powerpoint/2010/main" val="326452075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tact information">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EC1A94F9-DC7A-4538-8277-70A44CA10105}"/>
              </a:ext>
            </a:extLst>
          </p:cNvPr>
          <p:cNvSpPr>
            <a:spLocks noGrp="1" noChangeAspect="1"/>
          </p:cNvSpPr>
          <p:nvPr>
            <p:ph type="pic" sz="quarter" idx="10"/>
          </p:nvPr>
        </p:nvSpPr>
        <p:spPr>
          <a:xfrm>
            <a:off x="624115" y="1903413"/>
            <a:ext cx="1452563" cy="1671637"/>
          </a:xfrm>
          <a:prstGeom prst="rect">
            <a:avLst/>
          </a:prstGeom>
          <a:solidFill>
            <a:srgbClr val="D9D9D9"/>
          </a:solidFill>
        </p:spPr>
        <p:txBody>
          <a:bodyPr anchor="ctr"/>
          <a:lstStyle>
            <a:lvl1pPr algn="ctr">
              <a:defRPr/>
            </a:lvl1pPr>
          </a:lstStyle>
          <a:p>
            <a:r>
              <a:rPr lang="en-US"/>
              <a:t>Click icon to add picture</a:t>
            </a:r>
            <a:endParaRPr lang="pt-PT"/>
          </a:p>
        </p:txBody>
      </p:sp>
      <p:sp>
        <p:nvSpPr>
          <p:cNvPr id="19" name="Picture Placeholder 17">
            <a:extLst>
              <a:ext uri="{FF2B5EF4-FFF2-40B4-BE49-F238E27FC236}">
                <a16:creationId xmlns:a16="http://schemas.microsoft.com/office/drawing/2014/main" id="{74E803A8-AB56-45EC-B2C1-515FBB73BB37}"/>
              </a:ext>
            </a:extLst>
          </p:cNvPr>
          <p:cNvSpPr>
            <a:spLocks noGrp="1" noChangeAspect="1"/>
          </p:cNvSpPr>
          <p:nvPr>
            <p:ph type="pic" sz="quarter" idx="11"/>
          </p:nvPr>
        </p:nvSpPr>
        <p:spPr>
          <a:xfrm>
            <a:off x="6455195" y="1903413"/>
            <a:ext cx="1452563" cy="1671637"/>
          </a:xfrm>
          <a:prstGeom prst="rect">
            <a:avLst/>
          </a:prstGeom>
          <a:solidFill>
            <a:srgbClr val="D9D9D9"/>
          </a:solidFill>
        </p:spPr>
        <p:txBody>
          <a:bodyPr anchor="ctr"/>
          <a:lstStyle>
            <a:lvl1pPr algn="ctr">
              <a:defRPr/>
            </a:lvl1pPr>
          </a:lstStyle>
          <a:p>
            <a:r>
              <a:rPr lang="en-US"/>
              <a:t>Click icon to add picture</a:t>
            </a:r>
            <a:endParaRPr lang="pt-PT"/>
          </a:p>
        </p:txBody>
      </p:sp>
      <p:sp>
        <p:nvSpPr>
          <p:cNvPr id="20" name="Picture Placeholder 17">
            <a:extLst>
              <a:ext uri="{FF2B5EF4-FFF2-40B4-BE49-F238E27FC236}">
                <a16:creationId xmlns:a16="http://schemas.microsoft.com/office/drawing/2014/main" id="{9D1BE315-6BE9-4C05-9EDD-2BF1E943154E}"/>
              </a:ext>
            </a:extLst>
          </p:cNvPr>
          <p:cNvSpPr>
            <a:spLocks noGrp="1" noChangeAspect="1"/>
          </p:cNvSpPr>
          <p:nvPr>
            <p:ph type="pic" sz="quarter" idx="12"/>
          </p:nvPr>
        </p:nvSpPr>
        <p:spPr>
          <a:xfrm>
            <a:off x="624115" y="4379453"/>
            <a:ext cx="1452563" cy="1671637"/>
          </a:xfrm>
          <a:prstGeom prst="rect">
            <a:avLst/>
          </a:prstGeom>
          <a:solidFill>
            <a:srgbClr val="D9D9D9"/>
          </a:solidFill>
        </p:spPr>
        <p:txBody>
          <a:bodyPr anchor="ctr"/>
          <a:lstStyle>
            <a:lvl1pPr algn="ctr">
              <a:defRPr/>
            </a:lvl1pPr>
          </a:lstStyle>
          <a:p>
            <a:r>
              <a:rPr lang="en-US"/>
              <a:t>Click icon to add picture</a:t>
            </a:r>
            <a:endParaRPr lang="pt-PT"/>
          </a:p>
        </p:txBody>
      </p:sp>
      <p:sp>
        <p:nvSpPr>
          <p:cNvPr id="21" name="Picture Placeholder 17">
            <a:extLst>
              <a:ext uri="{FF2B5EF4-FFF2-40B4-BE49-F238E27FC236}">
                <a16:creationId xmlns:a16="http://schemas.microsoft.com/office/drawing/2014/main" id="{1281E9B6-7C84-4FF5-B198-C8FC0C8924EE}"/>
              </a:ext>
            </a:extLst>
          </p:cNvPr>
          <p:cNvSpPr>
            <a:spLocks noGrp="1" noChangeAspect="1"/>
          </p:cNvSpPr>
          <p:nvPr>
            <p:ph type="pic" sz="quarter" idx="13"/>
          </p:nvPr>
        </p:nvSpPr>
        <p:spPr>
          <a:xfrm>
            <a:off x="6455195" y="4379453"/>
            <a:ext cx="1452563" cy="1671637"/>
          </a:xfrm>
          <a:prstGeom prst="rect">
            <a:avLst/>
          </a:prstGeom>
          <a:solidFill>
            <a:srgbClr val="D9D9D9"/>
          </a:solidFill>
        </p:spPr>
        <p:txBody>
          <a:bodyPr anchor="ctr"/>
          <a:lstStyle>
            <a:lvl1pPr algn="ctr">
              <a:defRPr/>
            </a:lvl1pPr>
          </a:lstStyle>
          <a:p>
            <a:r>
              <a:rPr lang="en-US"/>
              <a:t>Click icon to add picture</a:t>
            </a:r>
            <a:endParaRPr lang="pt-PT"/>
          </a:p>
        </p:txBody>
      </p:sp>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2207568" y="1903413"/>
            <a:ext cx="3743970" cy="1671637"/>
          </a:xfrm>
          <a:prstGeom prst="rect">
            <a:avLst/>
          </a:prstGeom>
        </p:spPr>
        <p:txBody>
          <a:bodyPr>
            <a:noAutofit/>
          </a:bodyPr>
          <a:lstStyle>
            <a:lvl1pPr>
              <a:lnSpc>
                <a:spcPts val="1600"/>
              </a:lnSpc>
              <a:defRPr sz="12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p:txBody>
      </p:sp>
      <p:sp>
        <p:nvSpPr>
          <p:cNvPr id="24"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8040043" y="1903413"/>
            <a:ext cx="3743970" cy="1671637"/>
          </a:xfrm>
          <a:prstGeom prst="rect">
            <a:avLst/>
          </a:prstGeom>
        </p:spPr>
        <p:txBody>
          <a:bodyPr>
            <a:noAutofit/>
          </a:bodyPr>
          <a:lstStyle>
            <a:lvl1pPr>
              <a:lnSpc>
                <a:spcPts val="1600"/>
              </a:lnSpc>
              <a:defRPr sz="12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p:txBody>
      </p:sp>
      <p:sp>
        <p:nvSpPr>
          <p:cNvPr id="27"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2207568" y="4379453"/>
            <a:ext cx="3743970" cy="1671637"/>
          </a:xfrm>
          <a:prstGeom prst="rect">
            <a:avLst/>
          </a:prstGeom>
        </p:spPr>
        <p:txBody>
          <a:bodyPr>
            <a:noAutofit/>
          </a:bodyPr>
          <a:lstStyle>
            <a:lvl1pPr>
              <a:lnSpc>
                <a:spcPts val="1600"/>
              </a:lnSpc>
              <a:defRPr sz="12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p:txBody>
      </p:sp>
      <p:sp>
        <p:nvSpPr>
          <p:cNvPr id="28"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8040043" y="4379453"/>
            <a:ext cx="3743970" cy="1671637"/>
          </a:xfrm>
          <a:prstGeom prst="rect">
            <a:avLst/>
          </a:prstGeom>
        </p:spPr>
        <p:txBody>
          <a:bodyPr>
            <a:noAutofit/>
          </a:bodyPr>
          <a:lstStyle>
            <a:lvl1pPr>
              <a:lnSpc>
                <a:spcPts val="1600"/>
              </a:lnSpc>
              <a:defRPr sz="12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p:txBody>
      </p:sp>
      <p:sp>
        <p:nvSpPr>
          <p:cNvPr id="6" name="Footer Placeholder 5"/>
          <p:cNvSpPr>
            <a:spLocks noGrp="1"/>
          </p:cNvSpPr>
          <p:nvPr>
            <p:ph type="ftr" sz="quarter" idx="37"/>
          </p:nvPr>
        </p:nvSpPr>
        <p:spPr/>
        <p:txBody>
          <a:bodyPr/>
          <a:lstStyle/>
          <a:p>
            <a:r>
              <a:rPr lang="en-US"/>
              <a:t>© 2018 Capgemini. All rights reserved.</a:t>
            </a:r>
            <a:endParaRPr lang="en-US" dirty="0"/>
          </a:p>
        </p:txBody>
      </p:sp>
      <p:sp>
        <p:nvSpPr>
          <p:cNvPr id="7" name="Slide Number Placeholder 6"/>
          <p:cNvSpPr>
            <a:spLocks noGrp="1"/>
          </p:cNvSpPr>
          <p:nvPr>
            <p:ph type="sldNum" sz="quarter" idx="38"/>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153733501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ontact details">
    <p:spTree>
      <p:nvGrpSpPr>
        <p:cNvPr id="1" name=""/>
        <p:cNvGrpSpPr/>
        <p:nvPr/>
      </p:nvGrpSpPr>
      <p:grpSpPr>
        <a:xfrm>
          <a:off x="0" y="0"/>
          <a:ext cx="0" cy="0"/>
          <a:chOff x="0" y="0"/>
          <a:chExt cx="0" cy="0"/>
        </a:xfrm>
      </p:grpSpPr>
      <p:sp>
        <p:nvSpPr>
          <p:cNvPr id="15" name="Text Placeholder 4">
            <a:extLst>
              <a:ext uri="{FF2B5EF4-FFF2-40B4-BE49-F238E27FC236}">
                <a16:creationId xmlns:a16="http://schemas.microsoft.com/office/drawing/2014/main" id="{38EB8B05-1295-4FBE-8D2F-3BFEB534AE51}"/>
              </a:ext>
            </a:extLst>
          </p:cNvPr>
          <p:cNvSpPr>
            <a:spLocks noGrp="1"/>
          </p:cNvSpPr>
          <p:nvPr>
            <p:ph type="body" sz="quarter" idx="29"/>
          </p:nvPr>
        </p:nvSpPr>
        <p:spPr>
          <a:xfrm>
            <a:off x="6638114" y="662159"/>
            <a:ext cx="4883669" cy="412363"/>
          </a:xfrm>
          <a:prstGeom prst="rect">
            <a:avLst/>
          </a:prstGeom>
          <a:noFill/>
        </p:spPr>
        <p:txBody>
          <a:bodyPr anchor="ctr">
            <a:noAutofit/>
          </a:bodyPr>
          <a:lstStyle>
            <a:lvl1pPr algn="l">
              <a:lnSpc>
                <a:spcPts val="3000"/>
              </a:lnSpc>
              <a:defRPr sz="2000" b="0">
                <a:solidFill>
                  <a:srgbClr val="12ABDB"/>
                </a:solidFill>
              </a:defRPr>
            </a:lvl1pPr>
            <a:lvl2pPr>
              <a:defRPr sz="1400"/>
            </a:lvl2pPr>
            <a:lvl3pPr>
              <a:defRPr sz="1200"/>
            </a:lvl3pPr>
            <a:lvl4pPr>
              <a:defRPr sz="1100"/>
            </a:lvl4pPr>
            <a:lvl5pPr>
              <a:defRPr sz="1100"/>
            </a:lvl5pPr>
          </a:lstStyle>
          <a:p>
            <a:pPr lvl="0"/>
            <a:r>
              <a:rPr lang="en-US"/>
              <a:t>Edit Master text styles</a:t>
            </a:r>
          </a:p>
        </p:txBody>
      </p:sp>
      <p:sp>
        <p:nvSpPr>
          <p:cNvPr id="16" name="Text Placeholder 4">
            <a:extLst>
              <a:ext uri="{FF2B5EF4-FFF2-40B4-BE49-F238E27FC236}">
                <a16:creationId xmlns:a16="http://schemas.microsoft.com/office/drawing/2014/main" id="{89F369BB-997D-4351-8E94-506F593BC826}"/>
              </a:ext>
            </a:extLst>
          </p:cNvPr>
          <p:cNvSpPr>
            <a:spLocks noGrp="1"/>
          </p:cNvSpPr>
          <p:nvPr>
            <p:ph type="body" sz="quarter" idx="30"/>
          </p:nvPr>
        </p:nvSpPr>
        <p:spPr>
          <a:xfrm>
            <a:off x="6638114" y="4221110"/>
            <a:ext cx="4883669" cy="412363"/>
          </a:xfrm>
          <a:prstGeom prst="rect">
            <a:avLst/>
          </a:prstGeom>
          <a:noFill/>
        </p:spPr>
        <p:txBody>
          <a:bodyPr anchor="ctr">
            <a:noAutofit/>
          </a:bodyPr>
          <a:lstStyle>
            <a:lvl1pPr algn="l">
              <a:lnSpc>
                <a:spcPts val="3000"/>
              </a:lnSpc>
              <a:defRPr sz="2000" b="0">
                <a:solidFill>
                  <a:srgbClr val="12ABDB"/>
                </a:solidFill>
              </a:defRPr>
            </a:lvl1pPr>
            <a:lvl2pPr>
              <a:defRPr sz="1400"/>
            </a:lvl2pPr>
            <a:lvl3pPr>
              <a:defRPr sz="1200"/>
            </a:lvl3pPr>
            <a:lvl4pPr>
              <a:defRPr sz="1100"/>
            </a:lvl4pPr>
            <a:lvl5pPr>
              <a:defRPr sz="1100"/>
            </a:lvl5pPr>
          </a:lstStyle>
          <a:p>
            <a:pPr lvl="0"/>
            <a:r>
              <a:rPr lang="en-US"/>
              <a:t>Edit Master text styles</a:t>
            </a:r>
          </a:p>
        </p:txBody>
      </p:sp>
      <p:sp>
        <p:nvSpPr>
          <p:cNvPr id="17" name="Text Placeholder 7">
            <a:extLst>
              <a:ext uri="{FF2B5EF4-FFF2-40B4-BE49-F238E27FC236}">
                <a16:creationId xmlns:a16="http://schemas.microsoft.com/office/drawing/2014/main" id="{1DC896E0-16D3-438F-B293-ED80E1183A74}"/>
              </a:ext>
            </a:extLst>
          </p:cNvPr>
          <p:cNvSpPr>
            <a:spLocks noGrp="1"/>
          </p:cNvSpPr>
          <p:nvPr>
            <p:ph type="body" sz="quarter" idx="31"/>
          </p:nvPr>
        </p:nvSpPr>
        <p:spPr>
          <a:xfrm>
            <a:off x="6638113" y="4810699"/>
            <a:ext cx="4883670" cy="1717101"/>
          </a:xfrm>
          <a:prstGeom prst="rect">
            <a:avLst/>
          </a:prstGeom>
        </p:spPr>
        <p:txBody>
          <a:bodyPr>
            <a:noAutofit/>
          </a:bodyPr>
          <a:lstStyle>
            <a:lvl1pPr>
              <a:lnSpc>
                <a:spcPts val="1600"/>
              </a:lnSpc>
              <a:defRPr sz="1400"/>
            </a:lvl1pPr>
            <a:lvl2pPr marL="173038" indent="-168275">
              <a:lnSpc>
                <a:spcPts val="1400"/>
              </a:lnSpc>
              <a:defRPr sz="1200"/>
            </a:lvl2pPr>
            <a:lvl3pPr marL="347663" indent="-174625">
              <a:lnSpc>
                <a:spcPts val="1200"/>
              </a:lnSpc>
              <a:defRPr sz="1100"/>
            </a:lvl3pPr>
            <a:lvl4pPr marL="404813" indent="-115888">
              <a:lnSpc>
                <a:spcPts val="1100"/>
              </a:lnSpc>
              <a:defRPr sz="1000"/>
            </a:lvl4pPr>
            <a:lvl5pPr>
              <a:lnSpc>
                <a:spcPct val="100000"/>
              </a:lnSpc>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8" name="Text Placeholder 7">
            <a:extLst>
              <a:ext uri="{FF2B5EF4-FFF2-40B4-BE49-F238E27FC236}">
                <a16:creationId xmlns:a16="http://schemas.microsoft.com/office/drawing/2014/main" id="{766AF42E-C565-4CFD-A0C6-69ADC5ED724D}"/>
              </a:ext>
            </a:extLst>
          </p:cNvPr>
          <p:cNvSpPr>
            <a:spLocks noGrp="1"/>
          </p:cNvSpPr>
          <p:nvPr>
            <p:ph type="body" sz="quarter" idx="32"/>
          </p:nvPr>
        </p:nvSpPr>
        <p:spPr>
          <a:xfrm>
            <a:off x="6638113" y="1265729"/>
            <a:ext cx="1981648" cy="1058371"/>
          </a:xfrm>
          <a:prstGeom prst="rect">
            <a:avLst/>
          </a:prstGeom>
        </p:spPr>
        <p:txBody>
          <a:bodyPr>
            <a:noAutofit/>
          </a:bodyPr>
          <a:lstStyle>
            <a:lvl1pPr>
              <a:lnSpc>
                <a:spcPts val="1400"/>
              </a:lnSpc>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Edit Master text styles</a:t>
            </a:r>
          </a:p>
        </p:txBody>
      </p:sp>
      <p:sp>
        <p:nvSpPr>
          <p:cNvPr id="19" name="Text Placeholder 7">
            <a:extLst>
              <a:ext uri="{FF2B5EF4-FFF2-40B4-BE49-F238E27FC236}">
                <a16:creationId xmlns:a16="http://schemas.microsoft.com/office/drawing/2014/main" id="{FEEE7B4B-7781-4178-8912-CB53DC7910B1}"/>
              </a:ext>
            </a:extLst>
          </p:cNvPr>
          <p:cNvSpPr>
            <a:spLocks noGrp="1"/>
          </p:cNvSpPr>
          <p:nvPr>
            <p:ph type="body" sz="quarter" idx="33"/>
          </p:nvPr>
        </p:nvSpPr>
        <p:spPr>
          <a:xfrm>
            <a:off x="9473096" y="1265729"/>
            <a:ext cx="1981648" cy="1058371"/>
          </a:xfrm>
          <a:prstGeom prst="rect">
            <a:avLst/>
          </a:prstGeom>
        </p:spPr>
        <p:txBody>
          <a:bodyPr>
            <a:noAutofit/>
          </a:bodyPr>
          <a:lstStyle>
            <a:lvl1pPr>
              <a:lnSpc>
                <a:spcPts val="1400"/>
              </a:lnSpc>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Edit Master text styles</a:t>
            </a:r>
          </a:p>
        </p:txBody>
      </p:sp>
      <p:sp>
        <p:nvSpPr>
          <p:cNvPr id="20" name="Text Placeholder 7">
            <a:extLst>
              <a:ext uri="{FF2B5EF4-FFF2-40B4-BE49-F238E27FC236}">
                <a16:creationId xmlns:a16="http://schemas.microsoft.com/office/drawing/2014/main" id="{65D71B9F-4F61-41D4-A7CC-FD63E71DC5A6}"/>
              </a:ext>
            </a:extLst>
          </p:cNvPr>
          <p:cNvSpPr>
            <a:spLocks noGrp="1"/>
          </p:cNvSpPr>
          <p:nvPr>
            <p:ph type="body" sz="quarter" idx="34"/>
          </p:nvPr>
        </p:nvSpPr>
        <p:spPr>
          <a:xfrm>
            <a:off x="6638113" y="2455544"/>
            <a:ext cx="1981648" cy="1058371"/>
          </a:xfrm>
          <a:prstGeom prst="rect">
            <a:avLst/>
          </a:prstGeom>
        </p:spPr>
        <p:txBody>
          <a:bodyPr>
            <a:noAutofit/>
          </a:bodyPr>
          <a:lstStyle>
            <a:lvl1pPr>
              <a:lnSpc>
                <a:spcPts val="1400"/>
              </a:lnSpc>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Edit Master text styles</a:t>
            </a:r>
          </a:p>
        </p:txBody>
      </p:sp>
      <p:sp>
        <p:nvSpPr>
          <p:cNvPr id="21" name="Text Placeholder 7">
            <a:extLst>
              <a:ext uri="{FF2B5EF4-FFF2-40B4-BE49-F238E27FC236}">
                <a16:creationId xmlns:a16="http://schemas.microsoft.com/office/drawing/2014/main" id="{1BD170B4-C089-4F45-8016-02293706DE36}"/>
              </a:ext>
            </a:extLst>
          </p:cNvPr>
          <p:cNvSpPr>
            <a:spLocks noGrp="1"/>
          </p:cNvSpPr>
          <p:nvPr>
            <p:ph type="body" sz="quarter" idx="35"/>
          </p:nvPr>
        </p:nvSpPr>
        <p:spPr>
          <a:xfrm>
            <a:off x="9473096" y="2455544"/>
            <a:ext cx="1981648" cy="1058371"/>
          </a:xfrm>
          <a:prstGeom prst="rect">
            <a:avLst/>
          </a:prstGeom>
        </p:spPr>
        <p:txBody>
          <a:bodyPr>
            <a:noAutofit/>
          </a:bodyPr>
          <a:lstStyle>
            <a:lvl1pPr>
              <a:lnSpc>
                <a:spcPts val="1400"/>
              </a:lnSpc>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Edit Master text styles</a:t>
            </a:r>
          </a:p>
        </p:txBody>
      </p:sp>
      <p:sp>
        <p:nvSpPr>
          <p:cNvPr id="22" name="Freeform: Shape 21">
            <a:extLst>
              <a:ext uri="{FF2B5EF4-FFF2-40B4-BE49-F238E27FC236}">
                <a16:creationId xmlns:a16="http://schemas.microsoft.com/office/drawing/2014/main" id="{E1D38B64-120F-4B33-BFE3-9536C55688C0}"/>
              </a:ext>
            </a:extLst>
          </p:cNvPr>
          <p:cNvSpPr>
            <a:spLocks/>
          </p:cNvSpPr>
          <p:nvPr userDrawn="1"/>
        </p:nvSpPr>
        <p:spPr bwMode="auto">
          <a:xfrm>
            <a:off x="0" y="0"/>
            <a:ext cx="6314264" cy="6858000"/>
          </a:xfrm>
          <a:custGeom>
            <a:avLst/>
            <a:gdLst>
              <a:gd name="connsiteX0" fmla="*/ 0 w 6314264"/>
              <a:gd name="connsiteY0" fmla="*/ 0 h 6850062"/>
              <a:gd name="connsiteX1" fmla="*/ 2371778 w 6314264"/>
              <a:gd name="connsiteY1" fmla="*/ 0 h 6850062"/>
              <a:gd name="connsiteX2" fmla="*/ 5821131 w 6314264"/>
              <a:gd name="connsiteY2" fmla="*/ 4462172 h 6850062"/>
              <a:gd name="connsiteX3" fmla="*/ 5967979 w 6314264"/>
              <a:gd name="connsiteY3" fmla="*/ 6737018 h 6850062"/>
              <a:gd name="connsiteX4" fmla="*/ 5901053 w 6314264"/>
              <a:gd name="connsiteY4" fmla="*/ 6850062 h 6850062"/>
              <a:gd name="connsiteX5" fmla="*/ 0 w 6314264"/>
              <a:gd name="connsiteY5" fmla="*/ 6850062 h 6850062"/>
              <a:gd name="connsiteX6" fmla="*/ 0 w 6314264"/>
              <a:gd name="connsiteY6" fmla="*/ 6791481 h 6850062"/>
              <a:gd name="connsiteX7" fmla="*/ 0 w 6314264"/>
              <a:gd name="connsiteY7" fmla="*/ 0 h 685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4264" h="6850062">
                <a:moveTo>
                  <a:pt x="0" y="0"/>
                </a:moveTo>
                <a:cubicBezTo>
                  <a:pt x="0" y="0"/>
                  <a:pt x="0" y="0"/>
                  <a:pt x="2371778" y="0"/>
                </a:cubicBezTo>
                <a:cubicBezTo>
                  <a:pt x="2402328" y="4520519"/>
                  <a:pt x="6334924" y="5918074"/>
                  <a:pt x="5821131" y="4462172"/>
                </a:cubicBezTo>
                <a:cubicBezTo>
                  <a:pt x="6272436" y="4633046"/>
                  <a:pt x="6588349" y="5598554"/>
                  <a:pt x="5967979" y="6737018"/>
                </a:cubicBezTo>
                <a:lnTo>
                  <a:pt x="5901053" y="6850062"/>
                </a:lnTo>
                <a:lnTo>
                  <a:pt x="0" y="6850062"/>
                </a:lnTo>
                <a:lnTo>
                  <a:pt x="0" y="6791481"/>
                </a:lnTo>
                <a:cubicBezTo>
                  <a:pt x="0" y="5305461"/>
                  <a:pt x="0" y="3143977"/>
                  <a:pt x="0" y="0"/>
                </a:cubicBezTo>
                <a:close/>
              </a:path>
            </a:pathLst>
          </a:custGeom>
          <a:solidFill>
            <a:srgbClr val="2C004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pt-PT"/>
          </a:p>
        </p:txBody>
      </p:sp>
      <p:sp>
        <p:nvSpPr>
          <p:cNvPr id="23" name="Freeform 26">
            <a:extLst>
              <a:ext uri="{FF2B5EF4-FFF2-40B4-BE49-F238E27FC236}">
                <a16:creationId xmlns:a16="http://schemas.microsoft.com/office/drawing/2014/main" id="{B017E329-98D6-4441-B449-FBAD88FAA377}"/>
              </a:ext>
            </a:extLst>
          </p:cNvPr>
          <p:cNvSpPr>
            <a:spLocks/>
          </p:cNvSpPr>
          <p:nvPr userDrawn="1"/>
        </p:nvSpPr>
        <p:spPr bwMode="auto">
          <a:xfrm>
            <a:off x="5688408" y="4703082"/>
            <a:ext cx="414338" cy="339383"/>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9E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b="1"/>
          </a:p>
        </p:txBody>
      </p:sp>
      <p:sp>
        <p:nvSpPr>
          <p:cNvPr id="24" name="Freeform 27">
            <a:extLst>
              <a:ext uri="{FF2B5EF4-FFF2-40B4-BE49-F238E27FC236}">
                <a16:creationId xmlns:a16="http://schemas.microsoft.com/office/drawing/2014/main" id="{8015E310-A729-4C80-936F-71D663EE6DA7}"/>
              </a:ext>
            </a:extLst>
          </p:cNvPr>
          <p:cNvSpPr>
            <a:spLocks/>
          </p:cNvSpPr>
          <p:nvPr userDrawn="1"/>
        </p:nvSpPr>
        <p:spPr bwMode="auto">
          <a:xfrm>
            <a:off x="5471869" y="4458435"/>
            <a:ext cx="630877" cy="536142"/>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b="1"/>
          </a:p>
        </p:txBody>
      </p:sp>
      <p:sp>
        <p:nvSpPr>
          <p:cNvPr id="25" name="Text Placeholder 7">
            <a:extLst>
              <a:ext uri="{FF2B5EF4-FFF2-40B4-BE49-F238E27FC236}">
                <a16:creationId xmlns:a16="http://schemas.microsoft.com/office/drawing/2014/main" id="{BBB56F29-6918-4BD4-9377-61503A926466}"/>
              </a:ext>
            </a:extLst>
          </p:cNvPr>
          <p:cNvSpPr>
            <a:spLocks noGrp="1"/>
          </p:cNvSpPr>
          <p:nvPr>
            <p:ph type="body" sz="quarter" idx="36"/>
          </p:nvPr>
        </p:nvSpPr>
        <p:spPr>
          <a:xfrm>
            <a:off x="412692" y="4869077"/>
            <a:ext cx="3344087" cy="1088820"/>
          </a:xfrm>
          <a:prstGeom prst="rect">
            <a:avLst/>
          </a:prstGeom>
        </p:spPr>
        <p:txBody>
          <a:bodyPr anchor="b">
            <a:noAutofit/>
          </a:bodyPr>
          <a:lstStyle>
            <a:lvl1pPr>
              <a:lnSpc>
                <a:spcPts val="1600"/>
              </a:lnSpc>
              <a:spcAft>
                <a:spcPts val="0"/>
              </a:spcAft>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Edit Master text styles</a:t>
            </a:r>
          </a:p>
        </p:txBody>
      </p:sp>
      <p:sp>
        <p:nvSpPr>
          <p:cNvPr id="6" name="Footer Placeholder 5"/>
          <p:cNvSpPr>
            <a:spLocks noGrp="1"/>
          </p:cNvSpPr>
          <p:nvPr>
            <p:ph type="ftr" sz="quarter" idx="38"/>
          </p:nvPr>
        </p:nvSpPr>
        <p:spPr/>
        <p:txBody>
          <a:bodyPr/>
          <a:lstStyle/>
          <a:p>
            <a:r>
              <a:rPr lang="en-US"/>
              <a:t>© 2018 Capgemini. All rights reserved.</a:t>
            </a:r>
            <a:endParaRPr lang="en-US" dirty="0"/>
          </a:p>
        </p:txBody>
      </p:sp>
      <p:sp>
        <p:nvSpPr>
          <p:cNvPr id="7" name="Slide Number Placeholder 6"/>
          <p:cNvSpPr>
            <a:spLocks noGrp="1"/>
          </p:cNvSpPr>
          <p:nvPr>
            <p:ph type="sldNum" sz="quarter" idx="39"/>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8045859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ext with Shapes - Layout4">
    <p:bg>
      <p:bgRef idx="1001">
        <a:schemeClr val="bg1"/>
      </p:bgRef>
    </p:bg>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5546" name="think-cell Slide" r:id="rId4" imgW="270" imgH="270" progId="TCLayout.ActiveDocument.1">
                  <p:embed/>
                </p:oleObj>
              </mc:Choice>
              <mc:Fallback>
                <p:oleObj name="think-cell Slide" r:id="rId4" imgW="270" imgH="270" progId="TCLayout.ActiveDocument.1">
                  <p:embed/>
                  <p:pic>
                    <p:nvPicPr>
                      <p:cNvPr id="9" name="Object 8"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8" name="Freeform 5"/>
          <p:cNvSpPr>
            <a:spLocks/>
          </p:cNvSpPr>
          <p:nvPr userDrawn="1"/>
        </p:nvSpPr>
        <p:spPr bwMode="auto">
          <a:xfrm>
            <a:off x="1" y="1"/>
            <a:ext cx="6728158" cy="6238418"/>
          </a:xfrm>
          <a:custGeom>
            <a:avLst/>
            <a:gdLst>
              <a:gd name="T0" fmla="*/ 1 w 2122"/>
              <a:gd name="T1" fmla="*/ 0 h 1967"/>
              <a:gd name="T2" fmla="*/ 1662 w 2122"/>
              <a:gd name="T3" fmla="*/ 0 h 1967"/>
              <a:gd name="T4" fmla="*/ 1669 w 2122"/>
              <a:gd name="T5" fmla="*/ 9 h 1967"/>
              <a:gd name="T6" fmla="*/ 1815 w 2122"/>
              <a:gd name="T7" fmla="*/ 158 h 1967"/>
              <a:gd name="T8" fmla="*/ 2031 w 2122"/>
              <a:gd name="T9" fmla="*/ 451 h 1967"/>
              <a:gd name="T10" fmla="*/ 2116 w 2122"/>
              <a:gd name="T11" fmla="*/ 718 h 1967"/>
              <a:gd name="T12" fmla="*/ 2073 w 2122"/>
              <a:gd name="T13" fmla="*/ 955 h 1967"/>
              <a:gd name="T14" fmla="*/ 1898 w 2122"/>
              <a:gd name="T15" fmla="*/ 1179 h 1967"/>
              <a:gd name="T16" fmla="*/ 1659 w 2122"/>
              <a:gd name="T17" fmla="*/ 1351 h 1967"/>
              <a:gd name="T18" fmla="*/ 1314 w 2122"/>
              <a:gd name="T19" fmla="*/ 1534 h 1967"/>
              <a:gd name="T20" fmla="*/ 1001 w 2122"/>
              <a:gd name="T21" fmla="*/ 1698 h 1967"/>
              <a:gd name="T22" fmla="*/ 833 w 2122"/>
              <a:gd name="T23" fmla="*/ 1819 h 1967"/>
              <a:gd name="T24" fmla="*/ 761 w 2122"/>
              <a:gd name="T25" fmla="*/ 1934 h 1967"/>
              <a:gd name="T26" fmla="*/ 752 w 2122"/>
              <a:gd name="T27" fmla="*/ 1942 h 1967"/>
              <a:gd name="T28" fmla="*/ 582 w 2122"/>
              <a:gd name="T29" fmla="*/ 1963 h 1967"/>
              <a:gd name="T30" fmla="*/ 409 w 2122"/>
              <a:gd name="T31" fmla="*/ 1910 h 1967"/>
              <a:gd name="T32" fmla="*/ 243 w 2122"/>
              <a:gd name="T33" fmla="*/ 1757 h 1967"/>
              <a:gd name="T34" fmla="*/ 98 w 2122"/>
              <a:gd name="T35" fmla="*/ 1476 h 1967"/>
              <a:gd name="T36" fmla="*/ 13 w 2122"/>
              <a:gd name="T37" fmla="*/ 1161 h 1967"/>
              <a:gd name="T38" fmla="*/ 1 w 2122"/>
              <a:gd name="T39" fmla="*/ 1063 h 1967"/>
              <a:gd name="T40" fmla="*/ 1 w 2122"/>
              <a:gd name="T41" fmla="*/ 16 h 1967"/>
              <a:gd name="T42" fmla="*/ 1 w 2122"/>
              <a:gd name="T43" fmla="*/ 0 h 1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22" h="1967">
                <a:moveTo>
                  <a:pt x="1" y="0"/>
                </a:moveTo>
                <a:cubicBezTo>
                  <a:pt x="555" y="0"/>
                  <a:pt x="1108" y="0"/>
                  <a:pt x="1662" y="0"/>
                </a:cubicBezTo>
                <a:cubicBezTo>
                  <a:pt x="1664" y="3"/>
                  <a:pt x="1666" y="6"/>
                  <a:pt x="1669" y="9"/>
                </a:cubicBezTo>
                <a:cubicBezTo>
                  <a:pt x="1718" y="59"/>
                  <a:pt x="1768" y="107"/>
                  <a:pt x="1815" y="158"/>
                </a:cubicBezTo>
                <a:cubicBezTo>
                  <a:pt x="1898" y="248"/>
                  <a:pt x="1973" y="344"/>
                  <a:pt x="2031" y="451"/>
                </a:cubicBezTo>
                <a:cubicBezTo>
                  <a:pt x="2076" y="535"/>
                  <a:pt x="2108" y="623"/>
                  <a:pt x="2116" y="718"/>
                </a:cubicBezTo>
                <a:cubicBezTo>
                  <a:pt x="2122" y="800"/>
                  <a:pt x="2108" y="880"/>
                  <a:pt x="2073" y="955"/>
                </a:cubicBezTo>
                <a:cubicBezTo>
                  <a:pt x="2032" y="1043"/>
                  <a:pt x="1970" y="1115"/>
                  <a:pt x="1898" y="1179"/>
                </a:cubicBezTo>
                <a:cubicBezTo>
                  <a:pt x="1825" y="1245"/>
                  <a:pt x="1743" y="1300"/>
                  <a:pt x="1659" y="1351"/>
                </a:cubicBezTo>
                <a:cubicBezTo>
                  <a:pt x="1547" y="1418"/>
                  <a:pt x="1431" y="1476"/>
                  <a:pt x="1314" y="1534"/>
                </a:cubicBezTo>
                <a:cubicBezTo>
                  <a:pt x="1209" y="1587"/>
                  <a:pt x="1102" y="1638"/>
                  <a:pt x="1001" y="1698"/>
                </a:cubicBezTo>
                <a:cubicBezTo>
                  <a:pt x="941" y="1733"/>
                  <a:pt x="883" y="1770"/>
                  <a:pt x="833" y="1819"/>
                </a:cubicBezTo>
                <a:cubicBezTo>
                  <a:pt x="800" y="1852"/>
                  <a:pt x="773" y="1888"/>
                  <a:pt x="761" y="1934"/>
                </a:cubicBezTo>
                <a:cubicBezTo>
                  <a:pt x="761" y="1937"/>
                  <a:pt x="755" y="1941"/>
                  <a:pt x="752" y="1942"/>
                </a:cubicBezTo>
                <a:cubicBezTo>
                  <a:pt x="696" y="1958"/>
                  <a:pt x="640" y="1967"/>
                  <a:pt x="582" y="1963"/>
                </a:cubicBezTo>
                <a:cubicBezTo>
                  <a:pt x="520" y="1958"/>
                  <a:pt x="463" y="1941"/>
                  <a:pt x="409" y="1910"/>
                </a:cubicBezTo>
                <a:cubicBezTo>
                  <a:pt x="342" y="1872"/>
                  <a:pt x="289" y="1818"/>
                  <a:pt x="243" y="1757"/>
                </a:cubicBezTo>
                <a:cubicBezTo>
                  <a:pt x="180" y="1671"/>
                  <a:pt x="134" y="1575"/>
                  <a:pt x="98" y="1476"/>
                </a:cubicBezTo>
                <a:cubicBezTo>
                  <a:pt x="60" y="1373"/>
                  <a:pt x="33" y="1268"/>
                  <a:pt x="13" y="1161"/>
                </a:cubicBezTo>
                <a:cubicBezTo>
                  <a:pt x="8" y="1128"/>
                  <a:pt x="1" y="1096"/>
                  <a:pt x="1" y="1063"/>
                </a:cubicBezTo>
                <a:cubicBezTo>
                  <a:pt x="0" y="714"/>
                  <a:pt x="1" y="365"/>
                  <a:pt x="1" y="16"/>
                </a:cubicBezTo>
                <a:cubicBezTo>
                  <a:pt x="1" y="11"/>
                  <a:pt x="1" y="6"/>
                  <a:pt x="1"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de-DE"/>
          </a:p>
        </p:txBody>
      </p:sp>
      <p:sp>
        <p:nvSpPr>
          <p:cNvPr id="19" name="Text Placeholder 7">
            <a:extLst>
              <a:ext uri="{FF2B5EF4-FFF2-40B4-BE49-F238E27FC236}">
                <a16:creationId xmlns:a16="http://schemas.microsoft.com/office/drawing/2014/main" id="{F44B07A7-FBF2-491D-B0F6-7A5448F53F32}"/>
              </a:ext>
            </a:extLst>
          </p:cNvPr>
          <p:cNvSpPr>
            <a:spLocks noGrp="1"/>
          </p:cNvSpPr>
          <p:nvPr>
            <p:ph type="body" sz="quarter" idx="35" hasCustomPrompt="1"/>
          </p:nvPr>
        </p:nvSpPr>
        <p:spPr>
          <a:xfrm>
            <a:off x="407988" y="2439343"/>
            <a:ext cx="4940178" cy="1008112"/>
          </a:xfrm>
          <a:prstGeom prst="rect">
            <a:avLst/>
          </a:prstGeom>
        </p:spPr>
        <p:txBody>
          <a:bodyPr anchor="t">
            <a:noAutofit/>
          </a:bodyPr>
          <a:lstStyle>
            <a:lvl1pPr algn="l">
              <a:lnSpc>
                <a:spcPts val="1800"/>
              </a:lnSpc>
              <a:spcAft>
                <a:spcPts val="600"/>
              </a:spcAft>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0" name="Text Placeholder 7">
            <a:extLst>
              <a:ext uri="{FF2B5EF4-FFF2-40B4-BE49-F238E27FC236}">
                <a16:creationId xmlns:a16="http://schemas.microsoft.com/office/drawing/2014/main" id="{6956FD36-565A-4468-BCC4-CB7785266950}"/>
              </a:ext>
            </a:extLst>
          </p:cNvPr>
          <p:cNvSpPr>
            <a:spLocks noGrp="1"/>
          </p:cNvSpPr>
          <p:nvPr>
            <p:ph type="body" sz="quarter" idx="36" hasCustomPrompt="1"/>
          </p:nvPr>
        </p:nvSpPr>
        <p:spPr>
          <a:xfrm>
            <a:off x="7896200" y="140492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1" name="Text Placeholder 7">
            <a:extLst>
              <a:ext uri="{FF2B5EF4-FFF2-40B4-BE49-F238E27FC236}">
                <a16:creationId xmlns:a16="http://schemas.microsoft.com/office/drawing/2014/main" id="{16278310-82AA-4E47-A510-E54DC245FB2B}"/>
              </a:ext>
            </a:extLst>
          </p:cNvPr>
          <p:cNvSpPr>
            <a:spLocks noGrp="1"/>
          </p:cNvSpPr>
          <p:nvPr>
            <p:ph type="body" sz="quarter" idx="37" hasCustomPrompt="1"/>
          </p:nvPr>
        </p:nvSpPr>
        <p:spPr>
          <a:xfrm>
            <a:off x="7896200" y="5918247"/>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2" name="Text Placeholder 7">
            <a:extLst>
              <a:ext uri="{FF2B5EF4-FFF2-40B4-BE49-F238E27FC236}">
                <a16:creationId xmlns:a16="http://schemas.microsoft.com/office/drawing/2014/main" id="{ABF327CC-2917-45F5-82B2-75A9F742E63A}"/>
              </a:ext>
            </a:extLst>
          </p:cNvPr>
          <p:cNvSpPr>
            <a:spLocks noGrp="1"/>
          </p:cNvSpPr>
          <p:nvPr>
            <p:ph type="body" sz="quarter" idx="38" hasCustomPrompt="1"/>
          </p:nvPr>
        </p:nvSpPr>
        <p:spPr>
          <a:xfrm>
            <a:off x="7896200" y="501558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3" name="Text Placeholder 7">
            <a:extLst>
              <a:ext uri="{FF2B5EF4-FFF2-40B4-BE49-F238E27FC236}">
                <a16:creationId xmlns:a16="http://schemas.microsoft.com/office/drawing/2014/main" id="{169195DA-4761-45A5-B68F-E20845F04F0C}"/>
              </a:ext>
            </a:extLst>
          </p:cNvPr>
          <p:cNvSpPr>
            <a:spLocks noGrp="1"/>
          </p:cNvSpPr>
          <p:nvPr>
            <p:ph type="body" sz="quarter" idx="39" hasCustomPrompt="1"/>
          </p:nvPr>
        </p:nvSpPr>
        <p:spPr>
          <a:xfrm>
            <a:off x="7896200" y="4112916"/>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4" name="Text Placeholder 7">
            <a:extLst>
              <a:ext uri="{FF2B5EF4-FFF2-40B4-BE49-F238E27FC236}">
                <a16:creationId xmlns:a16="http://schemas.microsoft.com/office/drawing/2014/main" id="{343313FC-7C2A-4C39-A322-E5328A14AED9}"/>
              </a:ext>
            </a:extLst>
          </p:cNvPr>
          <p:cNvSpPr>
            <a:spLocks noGrp="1"/>
          </p:cNvSpPr>
          <p:nvPr>
            <p:ph type="body" sz="quarter" idx="40" hasCustomPrompt="1"/>
          </p:nvPr>
        </p:nvSpPr>
        <p:spPr>
          <a:xfrm>
            <a:off x="7896200" y="321025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5" name="Text Placeholder 7">
            <a:extLst>
              <a:ext uri="{FF2B5EF4-FFF2-40B4-BE49-F238E27FC236}">
                <a16:creationId xmlns:a16="http://schemas.microsoft.com/office/drawing/2014/main" id="{C9E896F1-84B5-4E7A-BD88-FFAFED8559EB}"/>
              </a:ext>
            </a:extLst>
          </p:cNvPr>
          <p:cNvSpPr>
            <a:spLocks noGrp="1"/>
          </p:cNvSpPr>
          <p:nvPr>
            <p:ph type="body" sz="quarter" idx="41" hasCustomPrompt="1"/>
          </p:nvPr>
        </p:nvSpPr>
        <p:spPr>
          <a:xfrm>
            <a:off x="7896200" y="2307586"/>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1447298"/>
            <a:ext cx="5471988"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
        <p:nvSpPr>
          <p:cNvPr id="12" name="Footer Placeholder 11"/>
          <p:cNvSpPr>
            <a:spLocks noGrp="1"/>
          </p:cNvSpPr>
          <p:nvPr>
            <p:ph type="ftr" sz="quarter" idx="43"/>
          </p:nvPr>
        </p:nvSpPr>
        <p:spPr/>
        <p:txBody>
          <a:bodyPr/>
          <a:lstStyle/>
          <a:p>
            <a:r>
              <a:rPr lang="en-US"/>
              <a:t>© 2018 Capgemini. All rights reserved.</a:t>
            </a:r>
            <a:endParaRPr lang="en-US" dirty="0"/>
          </a:p>
        </p:txBody>
      </p:sp>
      <p:sp>
        <p:nvSpPr>
          <p:cNvPr id="13" name="Slide Number Placeholder 12"/>
          <p:cNvSpPr>
            <a:spLocks noGrp="1"/>
          </p:cNvSpPr>
          <p:nvPr>
            <p:ph type="sldNum" sz="quarter" idx="44"/>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232032491"/>
      </p:ext>
    </p:extLst>
  </p:cSld>
  <p:clrMapOvr>
    <a:overrideClrMapping bg1="lt1" tx1="dk1" bg2="lt2" tx2="dk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ext with Shapes - Layout5">
    <p:bg>
      <p:bgRef idx="1001">
        <a:schemeClr val="bg1"/>
      </p:bgRef>
    </p:bg>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6570" name="think-cell Slide" r:id="rId4" imgW="270" imgH="270" progId="TCLayout.ActiveDocument.1">
                  <p:embed/>
                </p:oleObj>
              </mc:Choice>
              <mc:Fallback>
                <p:oleObj name="think-cell Slide" r:id="rId4" imgW="270" imgH="270" progId="TCLayout.ActiveDocument.1">
                  <p:embed/>
                  <p:pic>
                    <p:nvPicPr>
                      <p:cNvPr id="10" name="Object 9"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C50C01FB-E2BF-4470-A153-6F7BF3CCF3F9}"/>
              </a:ext>
            </a:extLst>
          </p:cNvPr>
          <p:cNvSpPr/>
          <p:nvPr userDrawn="1"/>
        </p:nvSpPr>
        <p:spPr>
          <a:xfrm>
            <a:off x="0" y="4437112"/>
            <a:ext cx="12192000" cy="2420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Freeform 5"/>
          <p:cNvSpPr>
            <a:spLocks/>
          </p:cNvSpPr>
          <p:nvPr userDrawn="1"/>
        </p:nvSpPr>
        <p:spPr bwMode="auto">
          <a:xfrm>
            <a:off x="10543422" y="1"/>
            <a:ext cx="1648578" cy="5085230"/>
          </a:xfrm>
          <a:custGeom>
            <a:avLst/>
            <a:gdLst>
              <a:gd name="T0" fmla="*/ 91 w 548"/>
              <a:gd name="T1" fmla="*/ 0 h 1694"/>
              <a:gd name="T2" fmla="*/ 548 w 548"/>
              <a:gd name="T3" fmla="*/ 0 h 1694"/>
              <a:gd name="T4" fmla="*/ 548 w 548"/>
              <a:gd name="T5" fmla="*/ 1694 h 1694"/>
              <a:gd name="T6" fmla="*/ 489 w 548"/>
              <a:gd name="T7" fmla="*/ 1661 h 1694"/>
              <a:gd name="T8" fmla="*/ 233 w 548"/>
              <a:gd name="T9" fmla="*/ 1367 h 1694"/>
              <a:gd name="T10" fmla="*/ 129 w 548"/>
              <a:gd name="T11" fmla="*/ 1033 h 1694"/>
              <a:gd name="T12" fmla="*/ 83 w 548"/>
              <a:gd name="T13" fmla="*/ 629 h 1694"/>
              <a:gd name="T14" fmla="*/ 54 w 548"/>
              <a:gd name="T15" fmla="*/ 304 h 1694"/>
              <a:gd name="T16" fmla="*/ 2 w 548"/>
              <a:gd name="T17" fmla="*/ 84 h 1694"/>
              <a:gd name="T18" fmla="*/ 6 w 548"/>
              <a:gd name="T19" fmla="*/ 73 h 1694"/>
              <a:gd name="T20" fmla="*/ 83 w 548"/>
              <a:gd name="T21" fmla="*/ 8 h 1694"/>
              <a:gd name="T22" fmla="*/ 91 w 548"/>
              <a:gd name="T23" fmla="*/ 0 h 1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8" h="1694">
                <a:moveTo>
                  <a:pt x="91" y="0"/>
                </a:moveTo>
                <a:cubicBezTo>
                  <a:pt x="243" y="0"/>
                  <a:pt x="395" y="0"/>
                  <a:pt x="548" y="0"/>
                </a:cubicBezTo>
                <a:cubicBezTo>
                  <a:pt x="548" y="564"/>
                  <a:pt x="548" y="1129"/>
                  <a:pt x="548" y="1694"/>
                </a:cubicBezTo>
                <a:cubicBezTo>
                  <a:pt x="528" y="1683"/>
                  <a:pt x="508" y="1673"/>
                  <a:pt x="489" y="1661"/>
                </a:cubicBezTo>
                <a:cubicBezTo>
                  <a:pt x="375" y="1588"/>
                  <a:pt x="292" y="1488"/>
                  <a:pt x="233" y="1367"/>
                </a:cubicBezTo>
                <a:cubicBezTo>
                  <a:pt x="181" y="1261"/>
                  <a:pt x="151" y="1149"/>
                  <a:pt x="129" y="1033"/>
                </a:cubicBezTo>
                <a:cubicBezTo>
                  <a:pt x="105" y="900"/>
                  <a:pt x="94" y="765"/>
                  <a:pt x="83" y="629"/>
                </a:cubicBezTo>
                <a:cubicBezTo>
                  <a:pt x="75" y="521"/>
                  <a:pt x="66" y="413"/>
                  <a:pt x="54" y="304"/>
                </a:cubicBezTo>
                <a:cubicBezTo>
                  <a:pt x="46" y="229"/>
                  <a:pt x="31" y="155"/>
                  <a:pt x="2" y="84"/>
                </a:cubicBezTo>
                <a:cubicBezTo>
                  <a:pt x="0" y="78"/>
                  <a:pt x="2" y="76"/>
                  <a:pt x="6" y="73"/>
                </a:cubicBezTo>
                <a:cubicBezTo>
                  <a:pt x="32" y="51"/>
                  <a:pt x="58" y="30"/>
                  <a:pt x="83" y="8"/>
                </a:cubicBezTo>
                <a:cubicBezTo>
                  <a:pt x="86" y="6"/>
                  <a:pt x="88" y="3"/>
                  <a:pt x="91"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de-DE"/>
          </a:p>
        </p:txBody>
      </p:sp>
      <p:pic>
        <p:nvPicPr>
          <p:cNvPr id="23"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81836" t="-4713" b="16530"/>
          <a:stretch/>
        </p:blipFill>
        <p:spPr>
          <a:xfrm>
            <a:off x="11547793" y="188640"/>
            <a:ext cx="424356" cy="459624"/>
          </a:xfrm>
          <a:prstGeom prst="rect">
            <a:avLst/>
          </a:prstGeom>
        </p:spPr>
      </p:pic>
      <p:sp>
        <p:nvSpPr>
          <p:cNvPr id="11" name="Title 10"/>
          <p:cNvSpPr>
            <a:spLocks noGrp="1"/>
          </p:cNvSpPr>
          <p:nvPr>
            <p:ph type="title"/>
          </p:nvPr>
        </p:nvSpPr>
        <p:spPr/>
        <p:txBody>
          <a:bodyPr/>
          <a:lstStyle/>
          <a:p>
            <a:r>
              <a:rPr lang="en-US"/>
              <a:t>Click to edit Master title style</a:t>
            </a:r>
            <a:endParaRPr lang="de-DE"/>
          </a:p>
        </p:txBody>
      </p:sp>
      <p:sp>
        <p:nvSpPr>
          <p:cNvPr id="13" name="Footer Placeholder 12"/>
          <p:cNvSpPr>
            <a:spLocks noGrp="1"/>
          </p:cNvSpPr>
          <p:nvPr>
            <p:ph type="ftr" sz="quarter" idx="11"/>
          </p:nvPr>
        </p:nvSpPr>
        <p:spPr/>
        <p:txBody>
          <a:bodyPr/>
          <a:lstStyle/>
          <a:p>
            <a:r>
              <a:rPr lang="en-US"/>
              <a:t>© 2018 Capgemini. All rights reserved.</a:t>
            </a:r>
            <a:endParaRPr lang="en-US" dirty="0"/>
          </a:p>
        </p:txBody>
      </p:sp>
      <p:sp>
        <p:nvSpPr>
          <p:cNvPr id="16" name="Slide Number Placeholder 15"/>
          <p:cNvSpPr>
            <a:spLocks noGrp="1"/>
          </p:cNvSpPr>
          <p:nvPr>
            <p:ph type="sldNum" sz="quarter" idx="12"/>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3658540990"/>
      </p:ext>
    </p:extLst>
  </p:cSld>
  <p:clrMapOvr>
    <a:overrideClrMapping bg1="lt1" tx1="dk1" bg2="lt2" tx2="dk2" accent1="accent1" accent2="accent2" accent3="accent3" accent4="accent4" accent5="accent5" accent6="accent6" hlink="hlink" folHlink="folHlink"/>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Image and Text1 (fixe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0D0D1E5A-3176-4CB4-975A-4DC18D29026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23077" b="19676"/>
          <a:stretch/>
        </p:blipFill>
        <p:spPr>
          <a:xfrm rot="16200000">
            <a:off x="5413032" y="79029"/>
            <a:ext cx="6857997" cy="6699938"/>
          </a:xfrm>
          <a:prstGeom prst="rect">
            <a:avLst/>
          </a:prstGeom>
        </p:spPr>
      </p:pic>
      <p:sp>
        <p:nvSpPr>
          <p:cNvPr id="11" name="Title Placeholder 1">
            <a:extLst>
              <a:ext uri="{FF2B5EF4-FFF2-40B4-BE49-F238E27FC236}">
                <a16:creationId xmlns:a16="http://schemas.microsoft.com/office/drawing/2014/main" id="{AC165F49-BCC1-4C3B-91C3-5D1BB415ABF1}"/>
              </a:ext>
            </a:extLst>
          </p:cNvPr>
          <p:cNvSpPr>
            <a:spLocks noGrp="1"/>
          </p:cNvSpPr>
          <p:nvPr>
            <p:ph type="title" hasCustomPrompt="1"/>
          </p:nvPr>
        </p:nvSpPr>
        <p:spPr>
          <a:xfrm>
            <a:off x="6688365" y="4308293"/>
            <a:ext cx="3484336" cy="1721321"/>
          </a:xfrm>
          <a:prstGeom prst="rect">
            <a:avLst/>
          </a:prstGeom>
        </p:spPr>
        <p:txBody>
          <a:bodyPr vert="horz" lIns="0" tIns="0" rIns="0" bIns="45720" rtlCol="0" anchor="b">
            <a:noAutofit/>
          </a:bodyPr>
          <a:lstStyle>
            <a:lvl1pPr>
              <a:lnSpc>
                <a:spcPts val="3000"/>
              </a:lnSpc>
              <a:defRPr sz="2600">
                <a:solidFill>
                  <a:srgbClr val="2C004B"/>
                </a:solidFill>
              </a:defRPr>
            </a:lvl1pPr>
          </a:lstStyle>
          <a:p>
            <a:r>
              <a:rPr lang="en-US" dirty="0"/>
              <a:t>Click to add title</a:t>
            </a:r>
            <a:endParaRPr lang="pt-PT" dirty="0"/>
          </a:p>
        </p:txBody>
      </p:sp>
      <p:sp>
        <p:nvSpPr>
          <p:cNvPr id="12"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407988" y="5085184"/>
            <a:ext cx="4123375" cy="944430"/>
          </a:xfrm>
          <a:prstGeom prst="rect">
            <a:avLst/>
          </a:prstGeom>
        </p:spPr>
        <p:txBody>
          <a:bodyPr anchor="b">
            <a:noAutofit/>
          </a:bodyPr>
          <a:lstStyle>
            <a:lvl1pPr>
              <a:lnSpc>
                <a:spcPts val="2200"/>
              </a:lnSpc>
              <a:spcAft>
                <a:spcPts val="0"/>
              </a:spcAft>
              <a:defRPr sz="18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pic>
        <p:nvPicPr>
          <p:cNvPr id="6"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81836" t="-4713" b="16530"/>
          <a:stretch/>
        </p:blipFill>
        <p:spPr>
          <a:xfrm>
            <a:off x="11547793" y="188640"/>
            <a:ext cx="424356" cy="459624"/>
          </a:xfrm>
          <a:prstGeom prst="rect">
            <a:avLst/>
          </a:prstGeom>
        </p:spPr>
      </p:pic>
      <p:cxnSp>
        <p:nvCxnSpPr>
          <p:cNvPr id="15"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9" name="Footer Placeholder 8"/>
          <p:cNvSpPr>
            <a:spLocks noGrp="1"/>
          </p:cNvSpPr>
          <p:nvPr>
            <p:ph type="ftr" sz="quarter" idx="34"/>
          </p:nvPr>
        </p:nvSpPr>
        <p:spPr/>
        <p:txBody>
          <a:bodyPr/>
          <a:lstStyle>
            <a:lvl1pPr>
              <a:defRPr>
                <a:solidFill>
                  <a:schemeClr val="bg1"/>
                </a:solidFill>
              </a:defRPr>
            </a:lvl1pPr>
          </a:lstStyle>
          <a:p>
            <a:r>
              <a:rPr lang="en-US"/>
              <a:t>© 2018 Capgemini. All rights reserved.</a:t>
            </a:r>
            <a:endParaRPr lang="en-US" dirty="0"/>
          </a:p>
        </p:txBody>
      </p:sp>
      <p:sp>
        <p:nvSpPr>
          <p:cNvPr id="10" name="Slide Number Placeholder 9"/>
          <p:cNvSpPr>
            <a:spLocks noGrp="1"/>
          </p:cNvSpPr>
          <p:nvPr>
            <p:ph type="sldNum" sz="quarter" idx="35"/>
          </p:nvPr>
        </p:nvSpPr>
        <p:spPr/>
        <p:txBody>
          <a:bodyPr/>
          <a:lstStyle>
            <a:lvl1pPr>
              <a:defRPr>
                <a:solidFill>
                  <a:schemeClr val="bg1"/>
                </a:solidFill>
              </a:defRPr>
            </a:lvl1p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196730885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Image and Text_2">
    <p:spTree>
      <p:nvGrpSpPr>
        <p:cNvPr id="1" name=""/>
        <p:cNvGrpSpPr/>
        <p:nvPr/>
      </p:nvGrpSpPr>
      <p:grpSpPr>
        <a:xfrm>
          <a:off x="0" y="0"/>
          <a:ext cx="0" cy="0"/>
          <a:chOff x="0" y="0"/>
          <a:chExt cx="0" cy="0"/>
        </a:xfrm>
      </p:grpSpPr>
      <p:graphicFrame>
        <p:nvGraphicFramePr>
          <p:cNvPr id="13" name="Object 1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7594" name="think-cell Slide" r:id="rId4" imgW="270" imgH="270" progId="TCLayout.ActiveDocument.1">
                  <p:embed/>
                </p:oleObj>
              </mc:Choice>
              <mc:Fallback>
                <p:oleObj name="think-cell Slide" r:id="rId4" imgW="270" imgH="270" progId="TCLayout.ActiveDocument.1">
                  <p:embed/>
                  <p:pic>
                    <p:nvPicPr>
                      <p:cNvPr id="13" name="Object 1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9" name="Freeform 5"/>
          <p:cNvSpPr>
            <a:spLocks/>
          </p:cNvSpPr>
          <p:nvPr userDrawn="1"/>
        </p:nvSpPr>
        <p:spPr bwMode="auto">
          <a:xfrm>
            <a:off x="0" y="0"/>
            <a:ext cx="5452303" cy="6384585"/>
          </a:xfrm>
          <a:custGeom>
            <a:avLst/>
            <a:gdLst>
              <a:gd name="T0" fmla="*/ 0 w 1745"/>
              <a:gd name="T1" fmla="*/ 1807 h 2044"/>
              <a:gd name="T2" fmla="*/ 0 w 1745"/>
              <a:gd name="T3" fmla="*/ 0 h 2044"/>
              <a:gd name="T4" fmla="*/ 1742 w 1745"/>
              <a:gd name="T5" fmla="*/ 0 h 2044"/>
              <a:gd name="T6" fmla="*/ 1742 w 1745"/>
              <a:gd name="T7" fmla="*/ 10 h 2044"/>
              <a:gd name="T8" fmla="*/ 1735 w 1745"/>
              <a:gd name="T9" fmla="*/ 160 h 2044"/>
              <a:gd name="T10" fmla="*/ 1654 w 1745"/>
              <a:gd name="T11" fmla="*/ 439 h 2044"/>
              <a:gd name="T12" fmla="*/ 1452 w 1745"/>
              <a:gd name="T13" fmla="*/ 821 h 2044"/>
              <a:gd name="T14" fmla="*/ 1197 w 1745"/>
              <a:gd name="T15" fmla="*/ 1214 h 2044"/>
              <a:gd name="T16" fmla="*/ 1019 w 1745"/>
              <a:gd name="T17" fmla="*/ 1509 h 2044"/>
              <a:gd name="T18" fmla="*/ 946 w 1745"/>
              <a:gd name="T19" fmla="*/ 1692 h 2044"/>
              <a:gd name="T20" fmla="*/ 945 w 1745"/>
              <a:gd name="T21" fmla="*/ 1848 h 2044"/>
              <a:gd name="T22" fmla="*/ 941 w 1745"/>
              <a:gd name="T23" fmla="*/ 1857 h 2044"/>
              <a:gd name="T24" fmla="*/ 873 w 1745"/>
              <a:gd name="T25" fmla="*/ 1920 h 2044"/>
              <a:gd name="T26" fmla="*/ 522 w 1745"/>
              <a:gd name="T27" fmla="*/ 2037 h 2044"/>
              <a:gd name="T28" fmla="*/ 267 w 1745"/>
              <a:gd name="T29" fmla="*/ 1971 h 2044"/>
              <a:gd name="T30" fmla="*/ 12 w 1745"/>
              <a:gd name="T31" fmla="*/ 1814 h 2044"/>
              <a:gd name="T32" fmla="*/ 0 w 1745"/>
              <a:gd name="T33" fmla="*/ 1807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45" h="2044">
                <a:moveTo>
                  <a:pt x="0" y="1807"/>
                </a:moveTo>
                <a:cubicBezTo>
                  <a:pt x="0" y="1205"/>
                  <a:pt x="0" y="602"/>
                  <a:pt x="0" y="0"/>
                </a:cubicBezTo>
                <a:cubicBezTo>
                  <a:pt x="580" y="0"/>
                  <a:pt x="1161" y="0"/>
                  <a:pt x="1742" y="0"/>
                </a:cubicBezTo>
                <a:cubicBezTo>
                  <a:pt x="1742" y="3"/>
                  <a:pt x="1741" y="7"/>
                  <a:pt x="1742" y="10"/>
                </a:cubicBezTo>
                <a:cubicBezTo>
                  <a:pt x="1745" y="60"/>
                  <a:pt x="1742" y="110"/>
                  <a:pt x="1735" y="160"/>
                </a:cubicBezTo>
                <a:cubicBezTo>
                  <a:pt x="1721" y="257"/>
                  <a:pt x="1691" y="349"/>
                  <a:pt x="1654" y="439"/>
                </a:cubicBezTo>
                <a:cubicBezTo>
                  <a:pt x="1599" y="573"/>
                  <a:pt x="1529" y="699"/>
                  <a:pt x="1452" y="821"/>
                </a:cubicBezTo>
                <a:cubicBezTo>
                  <a:pt x="1369" y="953"/>
                  <a:pt x="1282" y="1083"/>
                  <a:pt x="1197" y="1214"/>
                </a:cubicBezTo>
                <a:cubicBezTo>
                  <a:pt x="1134" y="1311"/>
                  <a:pt x="1072" y="1407"/>
                  <a:pt x="1019" y="1509"/>
                </a:cubicBezTo>
                <a:cubicBezTo>
                  <a:pt x="989" y="1568"/>
                  <a:pt x="962" y="1628"/>
                  <a:pt x="946" y="1692"/>
                </a:cubicBezTo>
                <a:cubicBezTo>
                  <a:pt x="933" y="1744"/>
                  <a:pt x="929" y="1796"/>
                  <a:pt x="945" y="1848"/>
                </a:cubicBezTo>
                <a:cubicBezTo>
                  <a:pt x="945" y="1850"/>
                  <a:pt x="943" y="1855"/>
                  <a:pt x="941" y="1857"/>
                </a:cubicBezTo>
                <a:cubicBezTo>
                  <a:pt x="919" y="1878"/>
                  <a:pt x="897" y="1901"/>
                  <a:pt x="873" y="1920"/>
                </a:cubicBezTo>
                <a:cubicBezTo>
                  <a:pt x="771" y="2003"/>
                  <a:pt x="654" y="2044"/>
                  <a:pt x="522" y="2037"/>
                </a:cubicBezTo>
                <a:cubicBezTo>
                  <a:pt x="432" y="2032"/>
                  <a:pt x="348" y="2007"/>
                  <a:pt x="267" y="1971"/>
                </a:cubicBezTo>
                <a:cubicBezTo>
                  <a:pt x="175" y="1929"/>
                  <a:pt x="92" y="1875"/>
                  <a:pt x="12" y="1814"/>
                </a:cubicBezTo>
                <a:cubicBezTo>
                  <a:pt x="8" y="1811"/>
                  <a:pt x="4" y="1809"/>
                  <a:pt x="0" y="1807"/>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de-DE"/>
          </a:p>
        </p:txBody>
      </p:sp>
      <p:sp>
        <p:nvSpPr>
          <p:cNvPr id="15" name="Picture Placeholder 14">
            <a:extLst>
              <a:ext uri="{FF2B5EF4-FFF2-40B4-BE49-F238E27FC236}">
                <a16:creationId xmlns:a16="http://schemas.microsoft.com/office/drawing/2014/main" id="{218E0C47-FBAF-440E-A6A0-9D14AE6071F8}"/>
              </a:ext>
            </a:extLst>
          </p:cNvPr>
          <p:cNvSpPr>
            <a:spLocks noGrp="1"/>
          </p:cNvSpPr>
          <p:nvPr>
            <p:ph type="pic" sz="quarter" idx="10"/>
          </p:nvPr>
        </p:nvSpPr>
        <p:spPr>
          <a:xfrm>
            <a:off x="0" y="-1"/>
            <a:ext cx="12191999" cy="6857998"/>
          </a:xfrm>
          <a:custGeom>
            <a:avLst/>
            <a:gdLst>
              <a:gd name="connsiteX0" fmla="*/ 0 w 12191999"/>
              <a:gd name="connsiteY0" fmla="*/ 0 h 6857998"/>
              <a:gd name="connsiteX1" fmla="*/ 12191999 w 12191999"/>
              <a:gd name="connsiteY1" fmla="*/ 0 h 6857998"/>
              <a:gd name="connsiteX2" fmla="*/ 12191999 w 12191999"/>
              <a:gd name="connsiteY2" fmla="*/ 6857998 h 6857998"/>
              <a:gd name="connsiteX3" fmla="*/ 0 w 12191999"/>
              <a:gd name="connsiteY3" fmla="*/ 6857998 h 6857998"/>
              <a:gd name="connsiteX4" fmla="*/ 0 w 12191999"/>
              <a:gd name="connsiteY4" fmla="*/ 5644299 h 6857998"/>
              <a:gd name="connsiteX5" fmla="*/ 37495 w 12191999"/>
              <a:gd name="connsiteY5" fmla="*/ 5666164 h 6857998"/>
              <a:gd name="connsiteX6" fmla="*/ 834250 w 12191999"/>
              <a:gd name="connsiteY6" fmla="*/ 6156565 h 6857998"/>
              <a:gd name="connsiteX7" fmla="*/ 1631004 w 12191999"/>
              <a:gd name="connsiteY7" fmla="*/ 6362721 h 6857998"/>
              <a:gd name="connsiteX8" fmla="*/ 2727714 w 12191999"/>
              <a:gd name="connsiteY8" fmla="*/ 5997263 h 6857998"/>
              <a:gd name="connsiteX9" fmla="*/ 2940182 w 12191999"/>
              <a:gd name="connsiteY9" fmla="*/ 5800478 h 6857998"/>
              <a:gd name="connsiteX10" fmla="*/ 2952680 w 12191999"/>
              <a:gd name="connsiteY10" fmla="*/ 5772366 h 6857998"/>
              <a:gd name="connsiteX11" fmla="*/ 2955805 w 12191999"/>
              <a:gd name="connsiteY11" fmla="*/ 5285088 h 6857998"/>
              <a:gd name="connsiteX12" fmla="*/ 3183895 w 12191999"/>
              <a:gd name="connsiteY12" fmla="*/ 4713474 h 6857998"/>
              <a:gd name="connsiteX13" fmla="*/ 3740061 w 12191999"/>
              <a:gd name="connsiteY13" fmla="*/ 3792020 h 6857998"/>
              <a:gd name="connsiteX14" fmla="*/ 4536816 w 12191999"/>
              <a:gd name="connsiteY14" fmla="*/ 2564455 h 6857998"/>
              <a:gd name="connsiteX15" fmla="*/ 5167971 w 12191999"/>
              <a:gd name="connsiteY15" fmla="*/ 1371250 h 6857998"/>
              <a:gd name="connsiteX16" fmla="*/ 5421058 w 12191999"/>
              <a:gd name="connsiteY16" fmla="*/ 499773 h 6857998"/>
              <a:gd name="connsiteX17" fmla="*/ 5442930 w 12191999"/>
              <a:gd name="connsiteY17" fmla="*/ 31237 h 6857998"/>
              <a:gd name="connsiteX18" fmla="*/ 5442930 w 12191999"/>
              <a:gd name="connsiteY18" fmla="*/ 1 h 6857998"/>
              <a:gd name="connsiteX19" fmla="*/ 0 w 12191999"/>
              <a:gd name="connsiteY19" fmla="*/ 1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1999" h="6857998">
                <a:moveTo>
                  <a:pt x="0" y="0"/>
                </a:moveTo>
                <a:lnTo>
                  <a:pt x="12191999" y="0"/>
                </a:lnTo>
                <a:lnTo>
                  <a:pt x="12191999" y="6857998"/>
                </a:lnTo>
                <a:lnTo>
                  <a:pt x="0" y="6857998"/>
                </a:lnTo>
                <a:lnTo>
                  <a:pt x="0" y="5644299"/>
                </a:lnTo>
                <a:cubicBezTo>
                  <a:pt x="12498" y="5650546"/>
                  <a:pt x="24996" y="5656794"/>
                  <a:pt x="37495" y="5666164"/>
                </a:cubicBezTo>
                <a:cubicBezTo>
                  <a:pt x="287457" y="5856702"/>
                  <a:pt x="546793" y="6025375"/>
                  <a:pt x="834250" y="6156565"/>
                </a:cubicBezTo>
                <a:cubicBezTo>
                  <a:pt x="1087336" y="6269014"/>
                  <a:pt x="1349797" y="6347103"/>
                  <a:pt x="1631004" y="6362721"/>
                </a:cubicBezTo>
                <a:cubicBezTo>
                  <a:pt x="2043442" y="6384586"/>
                  <a:pt x="2409012" y="6256520"/>
                  <a:pt x="2727714" y="5997263"/>
                </a:cubicBezTo>
                <a:cubicBezTo>
                  <a:pt x="2802703" y="5937915"/>
                  <a:pt x="2871442" y="5866073"/>
                  <a:pt x="2940182" y="5800478"/>
                </a:cubicBezTo>
                <a:cubicBezTo>
                  <a:pt x="2946431" y="5794231"/>
                  <a:pt x="2952680" y="5778613"/>
                  <a:pt x="2952680" y="5772366"/>
                </a:cubicBezTo>
                <a:cubicBezTo>
                  <a:pt x="2902688" y="5609940"/>
                  <a:pt x="2915186" y="5447514"/>
                  <a:pt x="2955805" y="5285088"/>
                </a:cubicBezTo>
                <a:cubicBezTo>
                  <a:pt x="3005797" y="5085180"/>
                  <a:pt x="3090159" y="4897765"/>
                  <a:pt x="3183895" y="4713474"/>
                </a:cubicBezTo>
                <a:cubicBezTo>
                  <a:pt x="3349495" y="4394870"/>
                  <a:pt x="3543216" y="4095006"/>
                  <a:pt x="3740061" y="3792020"/>
                </a:cubicBezTo>
                <a:cubicBezTo>
                  <a:pt x="4005646" y="3382832"/>
                  <a:pt x="4277480" y="2976767"/>
                  <a:pt x="4536816" y="2564455"/>
                </a:cubicBezTo>
                <a:cubicBezTo>
                  <a:pt x="4777405" y="2183379"/>
                  <a:pt x="4996122" y="1789809"/>
                  <a:pt x="5167971" y="1371250"/>
                </a:cubicBezTo>
                <a:cubicBezTo>
                  <a:pt x="5283579" y="1090128"/>
                  <a:pt x="5377315" y="802760"/>
                  <a:pt x="5421058" y="499773"/>
                </a:cubicBezTo>
                <a:cubicBezTo>
                  <a:pt x="5442930" y="343594"/>
                  <a:pt x="5452303" y="187416"/>
                  <a:pt x="5442930" y="31237"/>
                </a:cubicBezTo>
                <a:cubicBezTo>
                  <a:pt x="5439805" y="21866"/>
                  <a:pt x="5442930" y="9372"/>
                  <a:pt x="5442930" y="1"/>
                </a:cubicBezTo>
                <a:cubicBezTo>
                  <a:pt x="3627578" y="1"/>
                  <a:pt x="1812227" y="1"/>
                  <a:pt x="0" y="1"/>
                </a:cubicBezTo>
                <a:close/>
              </a:path>
            </a:pathLst>
          </a:custGeom>
          <a:noFill/>
        </p:spPr>
        <p:txBody>
          <a:bodyPr wrap="square" anchor="ctr">
            <a:noAutofit/>
          </a:bodyPr>
          <a:lstStyle>
            <a:lvl1pPr algn="ctr">
              <a:defRPr/>
            </a:lvl1pPr>
          </a:lstStyle>
          <a:p>
            <a:r>
              <a:rPr lang="en-US"/>
              <a:t>Click icon to add picture</a:t>
            </a:r>
            <a:endParaRPr lang="pt-PT" dirty="0"/>
          </a:p>
        </p:txBody>
      </p:sp>
      <p:sp>
        <p:nvSpPr>
          <p:cNvPr id="11" name="Title Placeholder 1">
            <a:extLst>
              <a:ext uri="{FF2B5EF4-FFF2-40B4-BE49-F238E27FC236}">
                <a16:creationId xmlns:a16="http://schemas.microsoft.com/office/drawing/2014/main" id="{AC165F49-BCC1-4C3B-91C3-5D1BB415ABF1}"/>
              </a:ext>
            </a:extLst>
          </p:cNvPr>
          <p:cNvSpPr>
            <a:spLocks noGrp="1"/>
          </p:cNvSpPr>
          <p:nvPr>
            <p:ph type="title" hasCustomPrompt="1"/>
          </p:nvPr>
        </p:nvSpPr>
        <p:spPr>
          <a:xfrm>
            <a:off x="407988" y="649981"/>
            <a:ext cx="4319860" cy="1194843"/>
          </a:xfrm>
          <a:prstGeom prst="rect">
            <a:avLst/>
          </a:prstGeom>
        </p:spPr>
        <p:txBody>
          <a:bodyPr vert="horz" lIns="0" tIns="0" rIns="0" bIns="0" rtlCol="0" anchor="b">
            <a:normAutofit/>
          </a:bodyPr>
          <a:lstStyle>
            <a:lvl1pPr>
              <a:lnSpc>
                <a:spcPts val="3000"/>
              </a:lnSpc>
              <a:defRPr sz="2600">
                <a:solidFill>
                  <a:srgbClr val="12ABDB"/>
                </a:solidFill>
              </a:defRPr>
            </a:lvl1pPr>
          </a:lstStyle>
          <a:p>
            <a:r>
              <a:rPr lang="en-US" dirty="0"/>
              <a:t>Click to insert title</a:t>
            </a:r>
            <a:endParaRPr lang="pt-PT" dirty="0"/>
          </a:p>
        </p:txBody>
      </p:sp>
      <p:sp>
        <p:nvSpPr>
          <p:cNvPr id="12"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407988" y="1988840"/>
            <a:ext cx="3599780" cy="1152127"/>
          </a:xfrm>
          <a:prstGeom prst="rect">
            <a:avLst/>
          </a:prstGeom>
        </p:spPr>
        <p:txBody>
          <a:bodyPr lIns="0" tIns="0" rIns="0" bIns="0">
            <a:noAutofit/>
          </a:bodyPr>
          <a:lstStyle>
            <a:lvl1pPr>
              <a:lnSpc>
                <a:spcPct val="100000"/>
              </a:lnSpc>
              <a:defRPr sz="18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 name="Footer Placeholder 2"/>
          <p:cNvSpPr>
            <a:spLocks noGrp="1"/>
          </p:cNvSpPr>
          <p:nvPr>
            <p:ph type="ftr" sz="quarter" idx="34"/>
          </p:nvPr>
        </p:nvSpPr>
        <p:spPr/>
        <p:txBody>
          <a:bodyPr/>
          <a:lstStyle/>
          <a:p>
            <a:r>
              <a:rPr lang="en-US"/>
              <a:t>© 2018 Capgemini. All rights reserved.</a:t>
            </a:r>
          </a:p>
        </p:txBody>
      </p:sp>
      <p:sp>
        <p:nvSpPr>
          <p:cNvPr id="4" name="Slide Number Placeholder 3"/>
          <p:cNvSpPr>
            <a:spLocks noGrp="1"/>
          </p:cNvSpPr>
          <p:nvPr>
            <p:ph type="sldNum" sz="quarter" idx="35"/>
          </p:nvPr>
        </p:nvSpPr>
        <p:spPr/>
        <p:txBody>
          <a:bodyPr/>
          <a:lstStyle/>
          <a:p>
            <a:pPr algn="r"/>
            <a:fld id="{DD205EFF-948D-4AF6-B54C-65639188FB5F}" type="slidenum">
              <a:rPr lang="en-US" smtClean="0"/>
              <a:pPr algn="r"/>
              <a:t>‹#›</a:t>
            </a:fld>
            <a:endParaRPr lang="en-US"/>
          </a:p>
        </p:txBody>
      </p:sp>
    </p:spTree>
    <p:extLst>
      <p:ext uri="{BB962C8B-B14F-4D97-AF65-F5344CB8AC3E}">
        <p14:creationId xmlns:p14="http://schemas.microsoft.com/office/powerpoint/2010/main" val="351027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0" name="Freeform 5"/>
          <p:cNvSpPr>
            <a:spLocks/>
          </p:cNvSpPr>
          <p:nvPr userDrawn="1"/>
        </p:nvSpPr>
        <p:spPr bwMode="auto">
          <a:xfrm flipH="1">
            <a:off x="8501140" y="3770720"/>
            <a:ext cx="3690860" cy="3087280"/>
          </a:xfrm>
          <a:custGeom>
            <a:avLst/>
            <a:gdLst>
              <a:gd name="T0" fmla="*/ 2024 w 2024"/>
              <a:gd name="T1" fmla="*/ 781 h 1692"/>
              <a:gd name="T2" fmla="*/ 2024 w 2024"/>
              <a:gd name="T3" fmla="*/ 881 h 1692"/>
              <a:gd name="T4" fmla="*/ 2018 w 2024"/>
              <a:gd name="T5" fmla="*/ 950 h 1692"/>
              <a:gd name="T6" fmla="*/ 1937 w 2024"/>
              <a:gd name="T7" fmla="*/ 1296 h 1692"/>
              <a:gd name="T8" fmla="*/ 1776 w 2024"/>
              <a:gd name="T9" fmla="*/ 1675 h 1692"/>
              <a:gd name="T10" fmla="*/ 1747 w 2024"/>
              <a:gd name="T11" fmla="*/ 1692 h 1692"/>
              <a:gd name="T12" fmla="*/ 16 w 2024"/>
              <a:gd name="T13" fmla="*/ 1692 h 1692"/>
              <a:gd name="T14" fmla="*/ 0 w 2024"/>
              <a:gd name="T15" fmla="*/ 1692 h 1692"/>
              <a:gd name="T16" fmla="*/ 0 w 2024"/>
              <a:gd name="T17" fmla="*/ 367 h 1692"/>
              <a:gd name="T18" fmla="*/ 10 w 2024"/>
              <a:gd name="T19" fmla="*/ 370 h 1692"/>
              <a:gd name="T20" fmla="*/ 245 w 2024"/>
              <a:gd name="T21" fmla="*/ 420 h 1692"/>
              <a:gd name="T22" fmla="*/ 487 w 2024"/>
              <a:gd name="T23" fmla="*/ 398 h 1692"/>
              <a:gd name="T24" fmla="*/ 905 w 2024"/>
              <a:gd name="T25" fmla="*/ 272 h 1692"/>
              <a:gd name="T26" fmla="*/ 1407 w 2024"/>
              <a:gd name="T27" fmla="*/ 38 h 1692"/>
              <a:gd name="T28" fmla="*/ 1477 w 2024"/>
              <a:gd name="T29" fmla="*/ 0 h 1692"/>
              <a:gd name="T30" fmla="*/ 1482 w 2024"/>
              <a:gd name="T31" fmla="*/ 0 h 1692"/>
              <a:gd name="T32" fmla="*/ 1491 w 2024"/>
              <a:gd name="T33" fmla="*/ 6 h 1692"/>
              <a:gd name="T34" fmla="*/ 1726 w 2024"/>
              <a:gd name="T35" fmla="*/ 180 h 1692"/>
              <a:gd name="T36" fmla="*/ 1896 w 2024"/>
              <a:gd name="T37" fmla="*/ 379 h 1692"/>
              <a:gd name="T38" fmla="*/ 2019 w 2024"/>
              <a:gd name="T39" fmla="*/ 730 h 1692"/>
              <a:gd name="T40" fmla="*/ 2024 w 2024"/>
              <a:gd name="T41" fmla="*/ 781 h 1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24" h="1692">
                <a:moveTo>
                  <a:pt x="2024" y="781"/>
                </a:moveTo>
                <a:cubicBezTo>
                  <a:pt x="2024" y="815"/>
                  <a:pt x="2024" y="848"/>
                  <a:pt x="2024" y="881"/>
                </a:cubicBezTo>
                <a:cubicBezTo>
                  <a:pt x="2022" y="904"/>
                  <a:pt x="2020" y="927"/>
                  <a:pt x="2018" y="950"/>
                </a:cubicBezTo>
                <a:cubicBezTo>
                  <a:pt x="2005" y="1069"/>
                  <a:pt x="1975" y="1183"/>
                  <a:pt x="1937" y="1296"/>
                </a:cubicBezTo>
                <a:cubicBezTo>
                  <a:pt x="1892" y="1426"/>
                  <a:pt x="1837" y="1552"/>
                  <a:pt x="1776" y="1675"/>
                </a:cubicBezTo>
                <a:cubicBezTo>
                  <a:pt x="1769" y="1688"/>
                  <a:pt x="1762" y="1692"/>
                  <a:pt x="1747" y="1692"/>
                </a:cubicBezTo>
                <a:cubicBezTo>
                  <a:pt x="1170" y="1692"/>
                  <a:pt x="593" y="1692"/>
                  <a:pt x="16" y="1692"/>
                </a:cubicBezTo>
                <a:cubicBezTo>
                  <a:pt x="11" y="1692"/>
                  <a:pt x="5" y="1692"/>
                  <a:pt x="0" y="1692"/>
                </a:cubicBezTo>
                <a:cubicBezTo>
                  <a:pt x="0" y="1250"/>
                  <a:pt x="0" y="808"/>
                  <a:pt x="0" y="367"/>
                </a:cubicBezTo>
                <a:cubicBezTo>
                  <a:pt x="3" y="368"/>
                  <a:pt x="7" y="369"/>
                  <a:pt x="10" y="370"/>
                </a:cubicBezTo>
                <a:cubicBezTo>
                  <a:pt x="84" y="405"/>
                  <a:pt x="163" y="418"/>
                  <a:pt x="245" y="420"/>
                </a:cubicBezTo>
                <a:cubicBezTo>
                  <a:pt x="326" y="422"/>
                  <a:pt x="407" y="413"/>
                  <a:pt x="487" y="398"/>
                </a:cubicBezTo>
                <a:cubicBezTo>
                  <a:pt x="631" y="371"/>
                  <a:pt x="769" y="325"/>
                  <a:pt x="905" y="272"/>
                </a:cubicBezTo>
                <a:cubicBezTo>
                  <a:pt x="1077" y="205"/>
                  <a:pt x="1244" y="125"/>
                  <a:pt x="1407" y="38"/>
                </a:cubicBezTo>
                <a:cubicBezTo>
                  <a:pt x="1430" y="26"/>
                  <a:pt x="1454" y="14"/>
                  <a:pt x="1477" y="0"/>
                </a:cubicBezTo>
                <a:cubicBezTo>
                  <a:pt x="1478" y="0"/>
                  <a:pt x="1480" y="0"/>
                  <a:pt x="1482" y="0"/>
                </a:cubicBezTo>
                <a:cubicBezTo>
                  <a:pt x="1485" y="2"/>
                  <a:pt x="1488" y="4"/>
                  <a:pt x="1491" y="6"/>
                </a:cubicBezTo>
                <a:cubicBezTo>
                  <a:pt x="1574" y="57"/>
                  <a:pt x="1653" y="114"/>
                  <a:pt x="1726" y="180"/>
                </a:cubicBezTo>
                <a:cubicBezTo>
                  <a:pt x="1791" y="239"/>
                  <a:pt x="1848" y="305"/>
                  <a:pt x="1896" y="379"/>
                </a:cubicBezTo>
                <a:cubicBezTo>
                  <a:pt x="1964" y="486"/>
                  <a:pt x="2005" y="603"/>
                  <a:pt x="2019" y="730"/>
                </a:cubicBezTo>
                <a:cubicBezTo>
                  <a:pt x="2020" y="747"/>
                  <a:pt x="2022" y="764"/>
                  <a:pt x="2024" y="78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de-DE"/>
          </a:p>
        </p:txBody>
      </p:sp>
      <p:graphicFrame>
        <p:nvGraphicFramePr>
          <p:cNvPr id="7" name="Object 6"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0997"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AgendaText"/>
          <p:cNvSpPr>
            <a:spLocks noGrp="1"/>
          </p:cNvSpPr>
          <p:nvPr>
            <p:ph type="body" sz="quarter" idx="13"/>
          </p:nvPr>
        </p:nvSpPr>
        <p:spPr>
          <a:xfrm>
            <a:off x="407988" y="1772817"/>
            <a:ext cx="11376025" cy="349702"/>
          </a:xfrm>
          <a:prstGeom prst="rect">
            <a:avLst/>
          </a:prstGeom>
        </p:spPr>
        <p:txBody>
          <a:bodyPr wrap="square" tIns="72000">
            <a:spAutoFit/>
          </a:bodyPr>
          <a:lstStyle>
            <a:lvl1pPr marL="450000" indent="-360000">
              <a:lnSpc>
                <a:spcPct val="100000"/>
              </a:lnSpc>
              <a:spcBef>
                <a:spcPts val="1296"/>
              </a:spcBef>
              <a:buClr>
                <a:schemeClr val="tx2"/>
              </a:buClr>
              <a:buFont typeface="Wingdings" pitchFamily="2" charset="2"/>
              <a:buChar char="§"/>
              <a:defRPr sz="1800"/>
            </a:lvl1pPr>
            <a:lvl2pPr marL="449263" indent="-177800">
              <a:lnSpc>
                <a:spcPct val="100000"/>
              </a:lnSpc>
              <a:spcBef>
                <a:spcPts val="600"/>
              </a:spcBef>
              <a:defRPr sz="1600"/>
            </a:lvl2pPr>
            <a:lvl3pPr marL="719138" indent="-177800">
              <a:lnSpc>
                <a:spcPct val="100000"/>
              </a:lnSpc>
              <a:spcBef>
                <a:spcPts val="600"/>
              </a:spcBef>
              <a:defRPr sz="1600"/>
            </a:lvl3pPr>
            <a:lvl4pPr marL="896938" indent="-177800">
              <a:spcBef>
                <a:spcPts val="600"/>
              </a:spcBef>
              <a:defRPr/>
            </a:lvl4pPr>
            <a:lvl5pPr marL="1074738" indent="-177800">
              <a:spcBef>
                <a:spcPts val="600"/>
              </a:spcBef>
              <a:defRPr/>
            </a:lvl5pPr>
          </a:lstStyle>
          <a:p>
            <a:pPr lvl="0"/>
            <a:r>
              <a:rPr lang="en-US"/>
              <a:t>Edit Master text styles</a:t>
            </a:r>
          </a:p>
        </p:txBody>
      </p:sp>
      <p:sp>
        <p:nvSpPr>
          <p:cNvPr id="15" name="Footer Placeholder 6"/>
          <p:cNvSpPr>
            <a:spLocks noGrp="1"/>
          </p:cNvSpPr>
          <p:nvPr>
            <p:ph type="ftr" sz="quarter" idx="16"/>
          </p:nvPr>
        </p:nvSpPr>
        <p:spPr>
          <a:xfrm>
            <a:off x="9324107" y="6555758"/>
            <a:ext cx="2223686" cy="219456"/>
          </a:xfrm>
        </p:spPr>
        <p:txBody>
          <a:bodyPr/>
          <a:lstStyle>
            <a:lvl1pPr>
              <a:defRPr>
                <a:solidFill>
                  <a:schemeClr val="bg1"/>
                </a:solidFill>
              </a:defRPr>
            </a:lvl1pPr>
          </a:lstStyle>
          <a:p>
            <a:r>
              <a:rPr lang="en-US"/>
              <a:t>© 2018 Capgemini. All rights reserved.</a:t>
            </a:r>
            <a:endParaRPr lang="en-US" dirty="0"/>
          </a:p>
        </p:txBody>
      </p:sp>
      <p:sp>
        <p:nvSpPr>
          <p:cNvPr id="16" name="Slide Number Placeholder 8"/>
          <p:cNvSpPr>
            <a:spLocks noGrp="1"/>
          </p:cNvSpPr>
          <p:nvPr>
            <p:ph type="sldNum" sz="quarter" idx="17"/>
          </p:nvPr>
        </p:nvSpPr>
        <p:spPr>
          <a:xfrm>
            <a:off x="11784013" y="6555758"/>
            <a:ext cx="123754" cy="215444"/>
          </a:xfrm>
        </p:spPr>
        <p:txBody>
          <a:bodyPr/>
          <a:lstStyle>
            <a:lvl1pPr>
              <a:defRPr>
                <a:solidFill>
                  <a:schemeClr val="bg1"/>
                </a:solidFill>
              </a:defRPr>
            </a:lvl1pPr>
          </a:lstStyle>
          <a:p>
            <a:fld id="{DD205EFF-948D-4AF6-B54C-65639188FB5F}" type="slidenum">
              <a:rPr lang="en-US" smtClean="0"/>
              <a:pPr/>
              <a:t>‹#›</a:t>
            </a:fld>
            <a:endParaRPr lang="en-US" dirty="0"/>
          </a:p>
        </p:txBody>
      </p:sp>
      <p:cxnSp>
        <p:nvCxnSpPr>
          <p:cNvPr id="14"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7" name="Title 1"/>
          <p:cNvSpPr>
            <a:spLocks noGrp="1"/>
          </p:cNvSpPr>
          <p:nvPr>
            <p:ph type="title"/>
          </p:nvPr>
        </p:nvSpPr>
        <p:spPr>
          <a:xfrm>
            <a:off x="407988" y="404813"/>
            <a:ext cx="11016604" cy="863601"/>
          </a:xfrm>
        </p:spPr>
        <p:txBody>
          <a:bodyPr/>
          <a:lstStyle/>
          <a:p>
            <a:r>
              <a:rPr lang="en-US"/>
              <a:t>Click to edit Master title style</a:t>
            </a:r>
            <a:endParaRPr lang="de-DE" dirty="0"/>
          </a:p>
        </p:txBody>
      </p:sp>
    </p:spTree>
    <p:extLst>
      <p:ext uri="{BB962C8B-B14F-4D97-AF65-F5344CB8AC3E}">
        <p14:creationId xmlns:p14="http://schemas.microsoft.com/office/powerpoint/2010/main" val="74945106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Image and Text 3">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8618" name="think-cell Slide" r:id="rId4" imgW="270" imgH="270" progId="TCLayout.ActiveDocument.1">
                  <p:embed/>
                </p:oleObj>
              </mc:Choice>
              <mc:Fallback>
                <p:oleObj name="think-cell Slide" r:id="rId4" imgW="270" imgH="270" progId="TCLayout.ActiveDocument.1">
                  <p:embed/>
                  <p:pic>
                    <p:nvPicPr>
                      <p:cNvPr id="9" name="Object 8"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8" name="Freeform 5"/>
          <p:cNvSpPr>
            <a:spLocks/>
          </p:cNvSpPr>
          <p:nvPr userDrawn="1"/>
        </p:nvSpPr>
        <p:spPr bwMode="auto">
          <a:xfrm>
            <a:off x="0" y="0"/>
            <a:ext cx="9372600" cy="6858000"/>
          </a:xfrm>
          <a:custGeom>
            <a:avLst/>
            <a:gdLst>
              <a:gd name="T0" fmla="*/ 810 w 2953"/>
              <a:gd name="T1" fmla="*/ 2160 h 2160"/>
              <a:gd name="T2" fmla="*/ 0 w 2953"/>
              <a:gd name="T3" fmla="*/ 2160 h 2160"/>
              <a:gd name="T4" fmla="*/ 0 w 2953"/>
              <a:gd name="T5" fmla="*/ 0 h 2160"/>
              <a:gd name="T6" fmla="*/ 2953 w 2953"/>
              <a:gd name="T7" fmla="*/ 0 h 2160"/>
              <a:gd name="T8" fmla="*/ 2951 w 2953"/>
              <a:gd name="T9" fmla="*/ 9 h 2160"/>
              <a:gd name="T10" fmla="*/ 2912 w 2953"/>
              <a:gd name="T11" fmla="*/ 104 h 2160"/>
              <a:gd name="T12" fmla="*/ 2689 w 2953"/>
              <a:gd name="T13" fmla="*/ 359 h 2160"/>
              <a:gd name="T14" fmla="*/ 2421 w 2953"/>
              <a:gd name="T15" fmla="*/ 509 h 2160"/>
              <a:gd name="T16" fmla="*/ 1974 w 2953"/>
              <a:gd name="T17" fmla="*/ 701 h 2160"/>
              <a:gd name="T18" fmla="*/ 1632 w 2953"/>
              <a:gd name="T19" fmla="*/ 876 h 2160"/>
              <a:gd name="T20" fmla="*/ 1411 w 2953"/>
              <a:gd name="T21" fmla="*/ 1047 h 2160"/>
              <a:gd name="T22" fmla="*/ 1306 w 2953"/>
              <a:gd name="T23" fmla="*/ 1219 h 2160"/>
              <a:gd name="T24" fmla="*/ 1303 w 2953"/>
              <a:gd name="T25" fmla="*/ 1459 h 2160"/>
              <a:gd name="T26" fmla="*/ 1396 w 2953"/>
              <a:gd name="T27" fmla="*/ 1682 h 2160"/>
              <a:gd name="T28" fmla="*/ 1403 w 2953"/>
              <a:gd name="T29" fmla="*/ 1695 h 2160"/>
              <a:gd name="T30" fmla="*/ 1398 w 2953"/>
              <a:gd name="T31" fmla="*/ 1700 h 2160"/>
              <a:gd name="T32" fmla="*/ 882 w 2953"/>
              <a:gd name="T33" fmla="*/ 2110 h 2160"/>
              <a:gd name="T34" fmla="*/ 810 w 2953"/>
              <a:gd name="T35" fmla="*/ 216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53" h="2160">
                <a:moveTo>
                  <a:pt x="810" y="2160"/>
                </a:moveTo>
                <a:cubicBezTo>
                  <a:pt x="540" y="2160"/>
                  <a:pt x="270" y="2160"/>
                  <a:pt x="0" y="2160"/>
                </a:cubicBezTo>
                <a:cubicBezTo>
                  <a:pt x="0" y="1440"/>
                  <a:pt x="0" y="720"/>
                  <a:pt x="0" y="0"/>
                </a:cubicBezTo>
                <a:cubicBezTo>
                  <a:pt x="984" y="0"/>
                  <a:pt x="1969" y="0"/>
                  <a:pt x="2953" y="0"/>
                </a:cubicBezTo>
                <a:cubicBezTo>
                  <a:pt x="2952" y="3"/>
                  <a:pt x="2952" y="6"/>
                  <a:pt x="2951" y="9"/>
                </a:cubicBezTo>
                <a:cubicBezTo>
                  <a:pt x="2938" y="41"/>
                  <a:pt x="2927" y="73"/>
                  <a:pt x="2912" y="104"/>
                </a:cubicBezTo>
                <a:cubicBezTo>
                  <a:pt x="2859" y="208"/>
                  <a:pt x="2782" y="290"/>
                  <a:pt x="2689" y="359"/>
                </a:cubicBezTo>
                <a:cubicBezTo>
                  <a:pt x="2607" y="421"/>
                  <a:pt x="2516" y="468"/>
                  <a:pt x="2421" y="509"/>
                </a:cubicBezTo>
                <a:cubicBezTo>
                  <a:pt x="2272" y="572"/>
                  <a:pt x="2123" y="636"/>
                  <a:pt x="1974" y="701"/>
                </a:cubicBezTo>
                <a:cubicBezTo>
                  <a:pt x="1857" y="753"/>
                  <a:pt x="1742" y="809"/>
                  <a:pt x="1632" y="876"/>
                </a:cubicBezTo>
                <a:cubicBezTo>
                  <a:pt x="1551" y="924"/>
                  <a:pt x="1475" y="978"/>
                  <a:pt x="1411" y="1047"/>
                </a:cubicBezTo>
                <a:cubicBezTo>
                  <a:pt x="1364" y="1097"/>
                  <a:pt x="1327" y="1153"/>
                  <a:pt x="1306" y="1219"/>
                </a:cubicBezTo>
                <a:cubicBezTo>
                  <a:pt x="1280" y="1299"/>
                  <a:pt x="1283" y="1379"/>
                  <a:pt x="1303" y="1459"/>
                </a:cubicBezTo>
                <a:cubicBezTo>
                  <a:pt x="1323" y="1538"/>
                  <a:pt x="1357" y="1612"/>
                  <a:pt x="1396" y="1682"/>
                </a:cubicBezTo>
                <a:cubicBezTo>
                  <a:pt x="1399" y="1687"/>
                  <a:pt x="1401" y="1691"/>
                  <a:pt x="1403" y="1695"/>
                </a:cubicBezTo>
                <a:cubicBezTo>
                  <a:pt x="1401" y="1697"/>
                  <a:pt x="1399" y="1698"/>
                  <a:pt x="1398" y="1700"/>
                </a:cubicBezTo>
                <a:cubicBezTo>
                  <a:pt x="1232" y="1845"/>
                  <a:pt x="1061" y="1983"/>
                  <a:pt x="882" y="2110"/>
                </a:cubicBezTo>
                <a:cubicBezTo>
                  <a:pt x="858" y="2127"/>
                  <a:pt x="834" y="2143"/>
                  <a:pt x="810" y="216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de-DE"/>
          </a:p>
        </p:txBody>
      </p:sp>
      <p:sp>
        <p:nvSpPr>
          <p:cNvPr id="16" name="Picture Placeholder 15">
            <a:extLst>
              <a:ext uri="{FF2B5EF4-FFF2-40B4-BE49-F238E27FC236}">
                <a16:creationId xmlns:a16="http://schemas.microsoft.com/office/drawing/2014/main" id="{218E0C47-FBAF-440E-A6A0-9D14AE6071F8}"/>
              </a:ext>
            </a:extLst>
          </p:cNvPr>
          <p:cNvSpPr>
            <a:spLocks noGrp="1"/>
          </p:cNvSpPr>
          <p:nvPr>
            <p:ph type="pic" sz="quarter" idx="10"/>
          </p:nvPr>
        </p:nvSpPr>
        <p:spPr>
          <a:xfrm>
            <a:off x="0" y="-1"/>
            <a:ext cx="12192000" cy="6857998"/>
          </a:xfrm>
          <a:custGeom>
            <a:avLst/>
            <a:gdLst>
              <a:gd name="connsiteX0" fmla="*/ 0 w 12192000"/>
              <a:gd name="connsiteY0" fmla="*/ 0 h 6857998"/>
              <a:gd name="connsiteX1" fmla="*/ 12192000 w 12192000"/>
              <a:gd name="connsiteY1" fmla="*/ 0 h 6857998"/>
              <a:gd name="connsiteX2" fmla="*/ 12192000 w 12192000"/>
              <a:gd name="connsiteY2" fmla="*/ 6857998 h 6857998"/>
              <a:gd name="connsiteX3" fmla="*/ 2570884 w 12192000"/>
              <a:gd name="connsiteY3" fmla="*/ 6857998 h 6857998"/>
              <a:gd name="connsiteX4" fmla="*/ 2799402 w 12192000"/>
              <a:gd name="connsiteY4" fmla="*/ 6699251 h 6857998"/>
              <a:gd name="connsiteX5" fmla="*/ 4437147 w 12192000"/>
              <a:gd name="connsiteY5" fmla="*/ 5397501 h 6857998"/>
              <a:gd name="connsiteX6" fmla="*/ 4453017 w 12192000"/>
              <a:gd name="connsiteY6" fmla="*/ 5381626 h 6857998"/>
              <a:gd name="connsiteX7" fmla="*/ 4430799 w 12192000"/>
              <a:gd name="connsiteY7" fmla="*/ 5340351 h 6857998"/>
              <a:gd name="connsiteX8" fmla="*/ 4135624 w 12192000"/>
              <a:gd name="connsiteY8" fmla="*/ 4632326 h 6857998"/>
              <a:gd name="connsiteX9" fmla="*/ 4145146 w 12192000"/>
              <a:gd name="connsiteY9" fmla="*/ 3870326 h 6857998"/>
              <a:gd name="connsiteX10" fmla="*/ 4478408 w 12192000"/>
              <a:gd name="connsiteY10" fmla="*/ 3324226 h 6857998"/>
              <a:gd name="connsiteX11" fmla="*/ 5179846 w 12192000"/>
              <a:gd name="connsiteY11" fmla="*/ 2781301 h 6857998"/>
              <a:gd name="connsiteX12" fmla="*/ 6265328 w 12192000"/>
              <a:gd name="connsiteY12" fmla="*/ 2225676 h 6857998"/>
              <a:gd name="connsiteX13" fmla="*/ 7684072 w 12192000"/>
              <a:gd name="connsiteY13" fmla="*/ 1616076 h 6857998"/>
              <a:gd name="connsiteX14" fmla="*/ 8534684 w 12192000"/>
              <a:gd name="connsiteY14" fmla="*/ 1139826 h 6857998"/>
              <a:gd name="connsiteX15" fmla="*/ 9242469 w 12192000"/>
              <a:gd name="connsiteY15" fmla="*/ 330201 h 6857998"/>
              <a:gd name="connsiteX16" fmla="*/ 9366252 w 12192000"/>
              <a:gd name="connsiteY16" fmla="*/ 28576 h 6857998"/>
              <a:gd name="connsiteX17" fmla="*/ 9372600 w 12192000"/>
              <a:gd name="connsiteY17" fmla="*/ 1 h 6857998"/>
              <a:gd name="connsiteX18" fmla="*/ 0 w 12192000"/>
              <a:gd name="connsiteY18" fmla="*/ 1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6857998">
                <a:moveTo>
                  <a:pt x="0" y="0"/>
                </a:moveTo>
                <a:lnTo>
                  <a:pt x="12192000" y="0"/>
                </a:lnTo>
                <a:lnTo>
                  <a:pt x="12192000" y="6857998"/>
                </a:lnTo>
                <a:lnTo>
                  <a:pt x="2570884" y="6857998"/>
                </a:lnTo>
                <a:lnTo>
                  <a:pt x="2799402" y="6699251"/>
                </a:lnTo>
                <a:cubicBezTo>
                  <a:pt x="3367535" y="6296026"/>
                  <a:pt x="3910276" y="5857876"/>
                  <a:pt x="4437147" y="5397501"/>
                </a:cubicBezTo>
                <a:cubicBezTo>
                  <a:pt x="4440322" y="5391151"/>
                  <a:pt x="4446669" y="5387976"/>
                  <a:pt x="4453017" y="5381626"/>
                </a:cubicBezTo>
                <a:cubicBezTo>
                  <a:pt x="4446669" y="5368926"/>
                  <a:pt x="4440322" y="5356226"/>
                  <a:pt x="4430799" y="5340351"/>
                </a:cubicBezTo>
                <a:cubicBezTo>
                  <a:pt x="4307016" y="5118101"/>
                  <a:pt x="4199103" y="4883151"/>
                  <a:pt x="4135624" y="4632326"/>
                </a:cubicBezTo>
                <a:cubicBezTo>
                  <a:pt x="4072146" y="4378326"/>
                  <a:pt x="4062624" y="4124326"/>
                  <a:pt x="4145146" y="3870326"/>
                </a:cubicBezTo>
                <a:cubicBezTo>
                  <a:pt x="4211798" y="3660776"/>
                  <a:pt x="4329234" y="3482976"/>
                  <a:pt x="4478408" y="3324226"/>
                </a:cubicBezTo>
                <a:cubicBezTo>
                  <a:pt x="4681539" y="3105151"/>
                  <a:pt x="4922758" y="2933701"/>
                  <a:pt x="5179846" y="2781301"/>
                </a:cubicBezTo>
                <a:cubicBezTo>
                  <a:pt x="5528977" y="2568576"/>
                  <a:pt x="5893979" y="2390776"/>
                  <a:pt x="6265328" y="2225676"/>
                </a:cubicBezTo>
                <a:cubicBezTo>
                  <a:pt x="6738243" y="2019301"/>
                  <a:pt x="7211157" y="1816101"/>
                  <a:pt x="7684072" y="1616076"/>
                </a:cubicBezTo>
                <a:cubicBezTo>
                  <a:pt x="7985595" y="1485901"/>
                  <a:pt x="8274422" y="1336676"/>
                  <a:pt x="8534684" y="1139826"/>
                </a:cubicBezTo>
                <a:cubicBezTo>
                  <a:pt x="8829859" y="920751"/>
                  <a:pt x="9074251" y="660401"/>
                  <a:pt x="9242469" y="330201"/>
                </a:cubicBezTo>
                <a:cubicBezTo>
                  <a:pt x="9290078" y="231776"/>
                  <a:pt x="9324991" y="130176"/>
                  <a:pt x="9366252" y="28576"/>
                </a:cubicBezTo>
                <a:cubicBezTo>
                  <a:pt x="9369426" y="19051"/>
                  <a:pt x="9369426" y="9526"/>
                  <a:pt x="9372600" y="1"/>
                </a:cubicBezTo>
                <a:cubicBezTo>
                  <a:pt x="6249458" y="1"/>
                  <a:pt x="3123142" y="1"/>
                  <a:pt x="0" y="1"/>
                </a:cubicBezTo>
                <a:close/>
              </a:path>
            </a:pathLst>
          </a:custGeom>
          <a:noFill/>
        </p:spPr>
        <p:txBody>
          <a:bodyPr wrap="square" anchor="ctr">
            <a:noAutofit/>
          </a:bodyPr>
          <a:lstStyle>
            <a:lvl1pPr algn="ctr">
              <a:defRPr/>
            </a:lvl1pPr>
          </a:lstStyle>
          <a:p>
            <a:r>
              <a:rPr lang="en-US"/>
              <a:t>Click icon to add picture</a:t>
            </a:r>
            <a:endParaRPr lang="pt-PT" dirty="0"/>
          </a:p>
        </p:txBody>
      </p:sp>
      <p:sp>
        <p:nvSpPr>
          <p:cNvPr id="11" name="Title Placeholder 1">
            <a:extLst>
              <a:ext uri="{FF2B5EF4-FFF2-40B4-BE49-F238E27FC236}">
                <a16:creationId xmlns:a16="http://schemas.microsoft.com/office/drawing/2014/main" id="{AC165F49-BCC1-4C3B-91C3-5D1BB415ABF1}"/>
              </a:ext>
            </a:extLst>
          </p:cNvPr>
          <p:cNvSpPr>
            <a:spLocks noGrp="1"/>
          </p:cNvSpPr>
          <p:nvPr>
            <p:ph type="title" hasCustomPrompt="1"/>
          </p:nvPr>
        </p:nvSpPr>
        <p:spPr>
          <a:xfrm>
            <a:off x="407988" y="649981"/>
            <a:ext cx="4319860" cy="1194843"/>
          </a:xfrm>
          <a:prstGeom prst="rect">
            <a:avLst/>
          </a:prstGeom>
        </p:spPr>
        <p:txBody>
          <a:bodyPr vert="horz" lIns="0" tIns="0" rIns="0" bIns="0" rtlCol="0" anchor="b">
            <a:normAutofit/>
          </a:bodyPr>
          <a:lstStyle>
            <a:lvl1pPr>
              <a:lnSpc>
                <a:spcPts val="3000"/>
              </a:lnSpc>
              <a:defRPr sz="2600">
                <a:solidFill>
                  <a:srgbClr val="12ABDB"/>
                </a:solidFill>
              </a:defRPr>
            </a:lvl1pPr>
          </a:lstStyle>
          <a:p>
            <a:r>
              <a:rPr lang="en-US" dirty="0"/>
              <a:t>Click to insert title</a:t>
            </a:r>
            <a:endParaRPr lang="pt-PT" dirty="0"/>
          </a:p>
        </p:txBody>
      </p:sp>
      <p:sp>
        <p:nvSpPr>
          <p:cNvPr id="12"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407988" y="1988840"/>
            <a:ext cx="3709150" cy="1152127"/>
          </a:xfrm>
          <a:prstGeom prst="rect">
            <a:avLst/>
          </a:prstGeom>
        </p:spPr>
        <p:txBody>
          <a:bodyPr lIns="0" tIns="0" rIns="0" bIns="0">
            <a:noAutofit/>
          </a:bodyPr>
          <a:lstStyle>
            <a:lvl1pPr>
              <a:lnSpc>
                <a:spcPct val="100000"/>
              </a:lnSpc>
              <a:defRPr sz="18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 name="Footer Placeholder 2"/>
          <p:cNvSpPr>
            <a:spLocks noGrp="1"/>
          </p:cNvSpPr>
          <p:nvPr>
            <p:ph type="ftr" sz="quarter" idx="34"/>
          </p:nvPr>
        </p:nvSpPr>
        <p:spPr/>
        <p:txBody>
          <a:bodyPr/>
          <a:lstStyle/>
          <a:p>
            <a:r>
              <a:rPr lang="en-US"/>
              <a:t>© 2018 Capgemini. All rights reserved.</a:t>
            </a:r>
          </a:p>
        </p:txBody>
      </p:sp>
      <p:sp>
        <p:nvSpPr>
          <p:cNvPr id="4" name="Slide Number Placeholder 3"/>
          <p:cNvSpPr>
            <a:spLocks noGrp="1"/>
          </p:cNvSpPr>
          <p:nvPr>
            <p:ph type="sldNum" sz="quarter" idx="35"/>
          </p:nvPr>
        </p:nvSpPr>
        <p:spPr/>
        <p:txBody>
          <a:bodyPr/>
          <a:lstStyle/>
          <a:p>
            <a:pPr algn="r"/>
            <a:fld id="{DD205EFF-948D-4AF6-B54C-65639188FB5F}" type="slidenum">
              <a:rPr lang="en-US" smtClean="0"/>
              <a:pPr algn="r"/>
              <a:t>‹#›</a:t>
            </a:fld>
            <a:endParaRPr lang="en-US"/>
          </a:p>
        </p:txBody>
      </p:sp>
    </p:spTree>
    <p:extLst>
      <p:ext uri="{BB962C8B-B14F-4D97-AF65-F5344CB8AC3E}">
        <p14:creationId xmlns:p14="http://schemas.microsoft.com/office/powerpoint/2010/main" val="199066879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echnology Image">
    <p:bg>
      <p:bgRef idx="1001">
        <a:schemeClr val="bg1"/>
      </p:bgRef>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5A5BCC8E-52FE-4AF2-85A3-02F305A6057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880" b="30671"/>
          <a:stretch/>
        </p:blipFill>
        <p:spPr>
          <a:xfrm flipH="1">
            <a:off x="3886200" y="812801"/>
            <a:ext cx="8305800" cy="6045199"/>
          </a:xfrm>
          <a:prstGeom prst="rect">
            <a:avLst/>
          </a:prstGeom>
        </p:spPr>
      </p:pic>
      <p:sp>
        <p:nvSpPr>
          <p:cNvPr id="8" name="Picture Placeholder 17">
            <a:extLst>
              <a:ext uri="{FF2B5EF4-FFF2-40B4-BE49-F238E27FC236}">
                <a16:creationId xmlns:a16="http://schemas.microsoft.com/office/drawing/2014/main" id="{EDC88BCB-F476-4BB6-A735-9D28ECF2EBD5}"/>
              </a:ext>
            </a:extLst>
          </p:cNvPr>
          <p:cNvSpPr>
            <a:spLocks noGrp="1"/>
          </p:cNvSpPr>
          <p:nvPr>
            <p:ph type="pic" sz="quarter" idx="10"/>
          </p:nvPr>
        </p:nvSpPr>
        <p:spPr>
          <a:xfrm>
            <a:off x="0" y="-1"/>
            <a:ext cx="7358743" cy="6857998"/>
          </a:xfrm>
          <a:prstGeom prst="rect">
            <a:avLst/>
          </a:prstGeom>
          <a:noFill/>
        </p:spPr>
        <p:txBody>
          <a:bodyPr anchor="ctr"/>
          <a:lstStyle>
            <a:lvl1pPr algn="ctr">
              <a:defRPr/>
            </a:lvl1pPr>
          </a:lstStyle>
          <a:p>
            <a:r>
              <a:rPr lang="en-US"/>
              <a:t>Click icon to add picture</a:t>
            </a:r>
            <a:endParaRPr lang="pt-PT" dirty="0"/>
          </a:p>
        </p:txBody>
      </p:sp>
      <p:sp>
        <p:nvSpPr>
          <p:cNvPr id="9" name="Title Placeholder 1">
            <a:extLst>
              <a:ext uri="{FF2B5EF4-FFF2-40B4-BE49-F238E27FC236}">
                <a16:creationId xmlns:a16="http://schemas.microsoft.com/office/drawing/2014/main" id="{1EA78C13-ABAA-4BAC-9CD6-3FC2F2788217}"/>
              </a:ext>
            </a:extLst>
          </p:cNvPr>
          <p:cNvSpPr>
            <a:spLocks noGrp="1"/>
          </p:cNvSpPr>
          <p:nvPr>
            <p:ph type="title" hasCustomPrompt="1"/>
          </p:nvPr>
        </p:nvSpPr>
        <p:spPr>
          <a:xfrm>
            <a:off x="7641936" y="1917275"/>
            <a:ext cx="4142078" cy="1727749"/>
          </a:xfrm>
          <a:prstGeom prst="rect">
            <a:avLst/>
          </a:prstGeom>
        </p:spPr>
        <p:txBody>
          <a:bodyPr vert="horz" lIns="0" tIns="0" rIns="0" bIns="0" rtlCol="0" anchor="b">
            <a:normAutofit/>
          </a:bodyPr>
          <a:lstStyle>
            <a:lvl1pPr algn="r">
              <a:lnSpc>
                <a:spcPts val="3000"/>
              </a:lnSpc>
              <a:defRPr sz="2600">
                <a:solidFill>
                  <a:srgbClr val="95E616"/>
                </a:solidFill>
              </a:defRPr>
            </a:lvl1pPr>
          </a:lstStyle>
          <a:p>
            <a:r>
              <a:rPr lang="en-US" dirty="0"/>
              <a:t>Click to insert title</a:t>
            </a:r>
            <a:endParaRPr lang="pt-PT" dirty="0"/>
          </a:p>
        </p:txBody>
      </p:sp>
      <p:sp>
        <p:nvSpPr>
          <p:cNvPr id="10" name="Text Placeholder 7">
            <a:extLst>
              <a:ext uri="{FF2B5EF4-FFF2-40B4-BE49-F238E27FC236}">
                <a16:creationId xmlns:a16="http://schemas.microsoft.com/office/drawing/2014/main" id="{235AC200-82C6-49D0-B50C-8C2A4A3A2B93}"/>
              </a:ext>
            </a:extLst>
          </p:cNvPr>
          <p:cNvSpPr>
            <a:spLocks noGrp="1"/>
          </p:cNvSpPr>
          <p:nvPr>
            <p:ph type="body" sz="quarter" idx="32" hasCustomPrompt="1"/>
          </p:nvPr>
        </p:nvSpPr>
        <p:spPr>
          <a:xfrm>
            <a:off x="7631886" y="3762625"/>
            <a:ext cx="4152128" cy="2186655"/>
          </a:xfrm>
          <a:prstGeom prst="rect">
            <a:avLst/>
          </a:prstGeom>
        </p:spPr>
        <p:txBody>
          <a:bodyPr lIns="0" tIns="0" rIns="0" bIns="0">
            <a:noAutofit/>
          </a:bodyPr>
          <a:lstStyle>
            <a:lvl1pPr algn="r">
              <a:lnSpc>
                <a:spcPct val="100000"/>
              </a:lnSpc>
              <a:defRPr sz="18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 name="Slide Number Placeholder 3"/>
          <p:cNvSpPr>
            <a:spLocks noGrp="1"/>
          </p:cNvSpPr>
          <p:nvPr>
            <p:ph type="sldNum" sz="quarter" idx="35"/>
          </p:nvPr>
        </p:nvSpPr>
        <p:spPr/>
        <p:txBody>
          <a:bodyPr/>
          <a:lstStyle/>
          <a:p>
            <a:pPr algn="r"/>
            <a:fld id="{DD205EFF-948D-4AF6-B54C-65639188FB5F}" type="slidenum">
              <a:rPr lang="en-US" smtClean="0"/>
              <a:pPr algn="r"/>
              <a:t>‹#›</a:t>
            </a:fld>
            <a:endParaRPr lang="en-US"/>
          </a:p>
        </p:txBody>
      </p:sp>
      <p:sp>
        <p:nvSpPr>
          <p:cNvPr id="5" name="Footer Placeholder 4"/>
          <p:cNvSpPr>
            <a:spLocks noGrp="1"/>
          </p:cNvSpPr>
          <p:nvPr>
            <p:ph type="ftr" sz="quarter" idx="36"/>
          </p:nvPr>
        </p:nvSpPr>
        <p:spPr/>
        <p:txBody>
          <a:bodyPr/>
          <a:lstStyle/>
          <a:p>
            <a:r>
              <a:rPr lang="en-US"/>
              <a:t>© 2018 Capgemini. All rights reserved.</a:t>
            </a:r>
            <a:endParaRPr lang="en-US" dirty="0"/>
          </a:p>
        </p:txBody>
      </p:sp>
      <p:sp>
        <p:nvSpPr>
          <p:cNvPr id="11" name="TextBoxFileName"/>
          <p:cNvSpPr>
            <a:spLocks noGrp="1"/>
          </p:cNvSpPr>
          <p:nvPr>
            <p:ph type="dt" sz="half" idx="2"/>
          </p:nvPr>
        </p:nvSpPr>
        <p:spPr>
          <a:xfrm>
            <a:off x="407988" y="6555971"/>
            <a:ext cx="2829007" cy="219456"/>
          </a:xfrm>
          <a:prstGeom prst="rect">
            <a:avLst/>
          </a:prstGeom>
        </p:spPr>
        <p:txBody>
          <a:bodyPr wrap="square" lIns="0" tIns="0" rIns="0" bIns="0" anchor="ctr" anchorCtr="0">
            <a:noAutofit/>
          </a:bodyPr>
          <a:lstStyle>
            <a:lvl1pPr>
              <a:defRPr lang="de-DE" sz="800" kern="0" smtClean="0">
                <a:solidFill>
                  <a:srgbClr val="00458D"/>
                </a:solidFill>
                <a:latin typeface="+mj-lt"/>
                <a:cs typeface="Arial" panose="020B0604020202020204" pitchFamily="34" charset="0"/>
              </a:defRPr>
            </a:lvl1pPr>
          </a:lstStyle>
          <a:p>
            <a:pPr>
              <a:lnSpc>
                <a:spcPct val="85000"/>
              </a:lnSpc>
            </a:pPr>
            <a:endParaRPr lang="en-US" dirty="0"/>
          </a:p>
        </p:txBody>
      </p:sp>
    </p:spTree>
    <p:extLst>
      <p:ext uri="{BB962C8B-B14F-4D97-AF65-F5344CB8AC3E}">
        <p14:creationId xmlns:p14="http://schemas.microsoft.com/office/powerpoint/2010/main" val="3268120426"/>
      </p:ext>
    </p:extLst>
  </p:cSld>
  <p:clrMapOvr>
    <a:overrideClrMapping bg1="lt1" tx1="dk1" bg2="lt2" tx2="dk2" accent1="accent1" accent2="accent2" accent3="accent3" accent4="accent4" accent5="accent5" accent6="accent6" hlink="hlink" folHlink="folHlink"/>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Right Big Shape and Bullets">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8567D75B-5423-48DB-8633-03391840D13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400800" y="0"/>
            <a:ext cx="5791199" cy="5902959"/>
          </a:xfrm>
          <a:prstGeom prst="rect">
            <a:avLst/>
          </a:prstGeom>
        </p:spPr>
      </p:pic>
      <p:sp>
        <p:nvSpPr>
          <p:cNvPr id="9" name="Picture Placeholder 17">
            <a:extLst>
              <a:ext uri="{FF2B5EF4-FFF2-40B4-BE49-F238E27FC236}">
                <a16:creationId xmlns:a16="http://schemas.microsoft.com/office/drawing/2014/main" id="{367AB1B6-26E9-4FAE-989E-AB1A5DFB1961}"/>
              </a:ext>
            </a:extLst>
          </p:cNvPr>
          <p:cNvSpPr>
            <a:spLocks noGrp="1"/>
          </p:cNvSpPr>
          <p:nvPr>
            <p:ph type="pic" sz="quarter" idx="10"/>
          </p:nvPr>
        </p:nvSpPr>
        <p:spPr>
          <a:xfrm>
            <a:off x="6383338" y="-1"/>
            <a:ext cx="5808661" cy="6857998"/>
          </a:xfrm>
          <a:prstGeom prst="rect">
            <a:avLst/>
          </a:prstGeom>
          <a:noFill/>
        </p:spPr>
        <p:txBody>
          <a:bodyPr anchor="ctr"/>
          <a:lstStyle>
            <a:lvl1pPr algn="ctr">
              <a:defRPr/>
            </a:lvl1pPr>
          </a:lstStyle>
          <a:p>
            <a:r>
              <a:rPr lang="en-US"/>
              <a:t>Click icon to add picture</a:t>
            </a:r>
            <a:endParaRPr lang="pt-PT" dirty="0"/>
          </a:p>
        </p:txBody>
      </p:sp>
      <p:sp>
        <p:nvSpPr>
          <p:cNvPr id="14"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17591" y="1430234"/>
            <a:ext cx="5678409" cy="1368152"/>
          </a:xfrm>
          <a:prstGeom prst="rect">
            <a:avLst/>
          </a:prstGeom>
        </p:spPr>
        <p:txBody>
          <a:bodyP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417591" y="3253616"/>
            <a:ext cx="5678409" cy="1368152"/>
          </a:xfrm>
          <a:prstGeom prst="rect">
            <a:avLst/>
          </a:prstGeom>
        </p:spPr>
        <p:txBody>
          <a:bodyP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417591" y="5076998"/>
            <a:ext cx="5678409" cy="1368152"/>
          </a:xfrm>
          <a:prstGeom prst="rect">
            <a:avLst/>
          </a:prstGeom>
        </p:spPr>
        <p:txBody>
          <a:bodyP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81836" t="-4713" b="16530"/>
          <a:stretch/>
        </p:blipFill>
        <p:spPr>
          <a:xfrm>
            <a:off x="11547793" y="188640"/>
            <a:ext cx="424356" cy="459624"/>
          </a:xfrm>
          <a:prstGeom prst="rect">
            <a:avLst/>
          </a:prstGeom>
        </p:spPr>
      </p:pic>
      <p:sp>
        <p:nvSpPr>
          <p:cNvPr id="3" name="Footer Placeholder 2"/>
          <p:cNvSpPr>
            <a:spLocks noGrp="1"/>
          </p:cNvSpPr>
          <p:nvPr>
            <p:ph type="ftr" sz="quarter" idx="39"/>
          </p:nvPr>
        </p:nvSpPr>
        <p:spPr/>
        <p:txBody>
          <a:bodyPr/>
          <a:lstStyle/>
          <a:p>
            <a:r>
              <a:rPr lang="en-US"/>
              <a:t>© 2018 Capgemini. All rights reserved.</a:t>
            </a:r>
          </a:p>
        </p:txBody>
      </p:sp>
      <p:sp>
        <p:nvSpPr>
          <p:cNvPr id="4" name="Slide Number Placeholder 3"/>
          <p:cNvSpPr>
            <a:spLocks noGrp="1"/>
          </p:cNvSpPr>
          <p:nvPr>
            <p:ph type="sldNum" sz="quarter" idx="40"/>
          </p:nvPr>
        </p:nvSpPr>
        <p:spPr/>
        <p:txBody>
          <a:bodyPr/>
          <a:lstStyle/>
          <a:p>
            <a:pPr algn="r"/>
            <a:fld id="{DD205EFF-948D-4AF6-B54C-65639188FB5F}" type="slidenum">
              <a:rPr lang="en-US" smtClean="0"/>
              <a:pPr algn="r"/>
              <a:t>‹#›</a:t>
            </a:fld>
            <a:endParaRPr lang="en-US"/>
          </a:p>
        </p:txBody>
      </p:sp>
      <p:sp>
        <p:nvSpPr>
          <p:cNvPr id="5" name="Title 4"/>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01402589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10" name="Picture Placeholder 17">
            <a:extLst>
              <a:ext uri="{FF2B5EF4-FFF2-40B4-BE49-F238E27FC236}">
                <a16:creationId xmlns:a16="http://schemas.microsoft.com/office/drawing/2014/main" id="{218E0C47-FBAF-440E-A6A0-9D14AE6071F8}"/>
              </a:ext>
            </a:extLst>
          </p:cNvPr>
          <p:cNvSpPr>
            <a:spLocks noGrp="1"/>
          </p:cNvSpPr>
          <p:nvPr>
            <p:ph type="pic" sz="quarter" idx="10"/>
          </p:nvPr>
        </p:nvSpPr>
        <p:spPr>
          <a:xfrm>
            <a:off x="0" y="-1"/>
            <a:ext cx="12192000" cy="6857998"/>
          </a:xfrm>
          <a:prstGeom prst="rect">
            <a:avLst/>
          </a:prstGeom>
          <a:noFill/>
        </p:spPr>
        <p:txBody>
          <a:bodyPr anchor="ctr"/>
          <a:lstStyle>
            <a:lvl1pPr algn="ctr">
              <a:defRPr/>
            </a:lvl1pPr>
          </a:lstStyle>
          <a:p>
            <a:r>
              <a:rPr lang="en-US"/>
              <a:t>Click icon to add picture</a:t>
            </a:r>
            <a:endParaRPr lang="pt-PT" dirty="0"/>
          </a:p>
        </p:txBody>
      </p:sp>
      <p:sp>
        <p:nvSpPr>
          <p:cNvPr id="14" name="Text Placeholder 7">
            <a:extLst>
              <a:ext uri="{FF2B5EF4-FFF2-40B4-BE49-F238E27FC236}">
                <a16:creationId xmlns:a16="http://schemas.microsoft.com/office/drawing/2014/main" id="{0BF72C50-3F98-41E6-A3C8-32663046C696}"/>
              </a:ext>
            </a:extLst>
          </p:cNvPr>
          <p:cNvSpPr>
            <a:spLocks noGrp="1"/>
          </p:cNvSpPr>
          <p:nvPr>
            <p:ph type="body" sz="quarter" idx="33" hasCustomPrompt="1"/>
          </p:nvPr>
        </p:nvSpPr>
        <p:spPr>
          <a:xfrm>
            <a:off x="7712546" y="404813"/>
            <a:ext cx="3640038" cy="799873"/>
          </a:xfrm>
          <a:prstGeom prst="rect">
            <a:avLst/>
          </a:prstGeom>
        </p:spPr>
        <p:txBody>
          <a:bodyPr>
            <a:noAutofit/>
          </a:bodyPr>
          <a:lstStyle>
            <a:lvl1pPr algn="r">
              <a:lnSpc>
                <a:spcPts val="1800"/>
              </a:lnSpc>
              <a:defRPr sz="1600" b="1">
                <a:solidFill>
                  <a:schemeClr val="accent3"/>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5"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698415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6"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17592" y="1430234"/>
            <a:ext cx="3008302" cy="5011014"/>
          </a:xfrm>
          <a:prstGeom prst="rect">
            <a:avLst/>
          </a:prstGeom>
        </p:spPr>
        <p:txBody>
          <a:bodyP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 name="Footer Placeholder 2"/>
          <p:cNvSpPr>
            <a:spLocks noGrp="1"/>
          </p:cNvSpPr>
          <p:nvPr>
            <p:ph type="ftr" sz="quarter" idx="37"/>
          </p:nvPr>
        </p:nvSpPr>
        <p:spPr/>
        <p:txBody>
          <a:bodyPr/>
          <a:lstStyle/>
          <a:p>
            <a:r>
              <a:rPr lang="en-US"/>
              <a:t>© 2018 Capgemini. All rights reserved.</a:t>
            </a:r>
          </a:p>
        </p:txBody>
      </p:sp>
      <p:sp>
        <p:nvSpPr>
          <p:cNvPr id="4" name="Slide Number Placeholder 3"/>
          <p:cNvSpPr>
            <a:spLocks noGrp="1"/>
          </p:cNvSpPr>
          <p:nvPr>
            <p:ph type="sldNum" sz="quarter" idx="38"/>
          </p:nvPr>
        </p:nvSpPr>
        <p:spPr/>
        <p:txBody>
          <a:bodyPr/>
          <a:lstStyle/>
          <a:p>
            <a:pPr algn="r"/>
            <a:fld id="{DD205EFF-948D-4AF6-B54C-65639188FB5F}" type="slidenum">
              <a:rPr lang="en-US" smtClean="0"/>
              <a:pPr algn="r"/>
              <a:t>‹#›</a:t>
            </a:fld>
            <a:endParaRPr lang="en-US"/>
          </a:p>
        </p:txBody>
      </p:sp>
    </p:spTree>
    <p:extLst>
      <p:ext uri="{BB962C8B-B14F-4D97-AF65-F5344CB8AC3E}">
        <p14:creationId xmlns:p14="http://schemas.microsoft.com/office/powerpoint/2010/main" val="404575126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3.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48" Type="http://schemas.openxmlformats.org/officeDocument/2006/relationships/image" Target="../media/image2.png"/><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oleObject" Target="../embeddings/oleObject20.bin"/><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tags" Target="../tags/tag21.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vmlDrawing" Target="../drawings/vmlDrawing20.vml"/><Relationship Id="rId5" Type="http://schemas.openxmlformats.org/officeDocument/2006/relationships/slideLayout" Target="../slideLayouts/slideLayout47.xml"/><Relationship Id="rId10" Type="http://schemas.openxmlformats.org/officeDocument/2006/relationships/theme" Target="../theme/theme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image" Target="../media/image25.emf"/></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9" Type="http://schemas.openxmlformats.org/officeDocument/2006/relationships/slideLayout" Target="../slideLayouts/slideLayout90.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34" Type="http://schemas.openxmlformats.org/officeDocument/2006/relationships/slideLayout" Target="../slideLayouts/slideLayout85.xml"/><Relationship Id="rId42" Type="http://schemas.openxmlformats.org/officeDocument/2006/relationships/slideLayout" Target="../slideLayouts/slideLayout93.xml"/><Relationship Id="rId47" Type="http://schemas.openxmlformats.org/officeDocument/2006/relationships/image" Target="../media/image1.emf"/><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33" Type="http://schemas.openxmlformats.org/officeDocument/2006/relationships/slideLayout" Target="../slideLayouts/slideLayout84.xml"/><Relationship Id="rId38" Type="http://schemas.openxmlformats.org/officeDocument/2006/relationships/slideLayout" Target="../slideLayouts/slideLayout89.xml"/><Relationship Id="rId46" Type="http://schemas.openxmlformats.org/officeDocument/2006/relationships/oleObject" Target="../embeddings/oleObject25.bin"/><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slideLayout" Target="../slideLayouts/slideLayout80.xml"/><Relationship Id="rId41" Type="http://schemas.openxmlformats.org/officeDocument/2006/relationships/slideLayout" Target="../slideLayouts/slideLayout92.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32" Type="http://schemas.openxmlformats.org/officeDocument/2006/relationships/slideLayout" Target="../slideLayouts/slideLayout83.xml"/><Relationship Id="rId37" Type="http://schemas.openxmlformats.org/officeDocument/2006/relationships/slideLayout" Target="../slideLayouts/slideLayout88.xml"/><Relationship Id="rId40" Type="http://schemas.openxmlformats.org/officeDocument/2006/relationships/slideLayout" Target="../slideLayouts/slideLayout91.xml"/><Relationship Id="rId45" Type="http://schemas.openxmlformats.org/officeDocument/2006/relationships/tags" Target="../tags/tag28.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36" Type="http://schemas.openxmlformats.org/officeDocument/2006/relationships/slideLayout" Target="../slideLayouts/slideLayout87.xml"/><Relationship Id="rId49" Type="http://schemas.openxmlformats.org/officeDocument/2006/relationships/image" Target="../media/image3.svg"/><Relationship Id="rId10" Type="http://schemas.openxmlformats.org/officeDocument/2006/relationships/slideLayout" Target="../slideLayouts/slideLayout61.xml"/><Relationship Id="rId19" Type="http://schemas.openxmlformats.org/officeDocument/2006/relationships/slideLayout" Target="../slideLayouts/slideLayout70.xml"/><Relationship Id="rId31" Type="http://schemas.openxmlformats.org/officeDocument/2006/relationships/slideLayout" Target="../slideLayouts/slideLayout82.xml"/><Relationship Id="rId44" Type="http://schemas.openxmlformats.org/officeDocument/2006/relationships/vmlDrawing" Target="../drawings/vmlDrawing25.v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slideLayout" Target="../slideLayouts/slideLayout81.xml"/><Relationship Id="rId35" Type="http://schemas.openxmlformats.org/officeDocument/2006/relationships/slideLayout" Target="../slideLayouts/slideLayout86.xml"/><Relationship Id="rId43" Type="http://schemas.openxmlformats.org/officeDocument/2006/relationships/theme" Target="../theme/theme3.xml"/><Relationship Id="rId48" Type="http://schemas.openxmlformats.org/officeDocument/2006/relationships/image" Target="../media/image2.png"/><Relationship Id="rId8"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1" name="Object 30" hidden="1"/>
          <p:cNvGraphicFramePr>
            <a:graphicFrameLocks noChangeAspect="1"/>
          </p:cNvGraphicFramePr>
          <p:nvPr userDrawn="1">
            <p:custDataLst>
              <p:tags r:id="rId45"/>
            </p:custDataLst>
            <p:extLst>
              <p:ext uri="{D42A27DB-BD31-4B8C-83A1-F6EECF244321}">
                <p14:modId xmlns:p14="http://schemas.microsoft.com/office/powerpoint/2010/main" val="8076581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327" name="think-cell Slide" r:id="rId46" imgW="270" imgH="270" progId="TCLayout.ActiveDocument.1">
                  <p:embed/>
                </p:oleObj>
              </mc:Choice>
              <mc:Fallback>
                <p:oleObj name="think-cell Slide" r:id="rId46" imgW="270" imgH="270" progId="TCLayout.ActiveDocument.1">
                  <p:embed/>
                  <p:pic>
                    <p:nvPicPr>
                      <p:cNvPr id="0" name=""/>
                      <p:cNvPicPr/>
                      <p:nvPr/>
                    </p:nvPicPr>
                    <p:blipFill>
                      <a:blip r:embed="rId47"/>
                      <a:stretch>
                        <a:fillRect/>
                      </a:stretch>
                    </p:blipFill>
                    <p:spPr>
                      <a:xfrm>
                        <a:off x="1588" y="1588"/>
                        <a:ext cx="1587" cy="1587"/>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a:t>Click to edit Master title style</a:t>
            </a:r>
            <a:endParaRPr lang="pt-PT" dirty="0"/>
          </a:p>
        </p:txBody>
      </p:sp>
      <p:pic>
        <p:nvPicPr>
          <p:cNvPr id="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48">
            <a:extLst>
              <a:ext uri="{96DAC541-7B7A-43D3-8B79-37D633B846F1}">
                <asvg:svgBlip xmlns:asvg="http://schemas.microsoft.com/office/drawing/2016/SVG/main" r:embed="rId49"/>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3"/>
          </p:nvPr>
        </p:nvSpPr>
        <p:spPr>
          <a:xfrm>
            <a:off x="9324107" y="6555758"/>
            <a:ext cx="2223686" cy="219456"/>
          </a:xfrm>
          <a:prstGeom prst="rect">
            <a:avLst/>
          </a:prstGeom>
        </p:spPr>
        <p:txBody>
          <a:bodyPr wrap="none" lIns="0" tIns="0" rIns="0" bIns="0" anchor="ctr">
            <a:noAutofit/>
          </a:bodyPr>
          <a:lstStyle>
            <a:lvl1pPr>
              <a:defRPr lang="de-DE" sz="800">
                <a:solidFill>
                  <a:schemeClr val="bg2">
                    <a:lumMod val="50000"/>
                  </a:schemeClr>
                </a:solidFill>
                <a:cs typeface="Arial" panose="020B0604020202020204" pitchFamily="34" charset="0"/>
              </a:defRPr>
            </a:lvl1pPr>
          </a:lstStyle>
          <a:p>
            <a:r>
              <a:rPr lang="en-US"/>
              <a:t>© 2018 Capgemini. All rights reserved.</a:t>
            </a:r>
            <a:endParaRPr lang="en-US" dirty="0"/>
          </a:p>
        </p:txBody>
      </p:sp>
      <p:sp>
        <p:nvSpPr>
          <p:cNvPr id="29" name="Slide Number Placeholder 28"/>
          <p:cNvSpPr>
            <a:spLocks noGrp="1"/>
          </p:cNvSpPr>
          <p:nvPr>
            <p:ph type="sldNum" sz="quarter" idx="4"/>
          </p:nvPr>
        </p:nvSpPr>
        <p:spPr>
          <a:xfrm>
            <a:off x="11784013" y="6555758"/>
            <a:ext cx="123754" cy="215444"/>
          </a:xfrm>
          <a:prstGeom prst="rect">
            <a:avLst/>
          </a:prstGeom>
        </p:spPr>
        <p:txBody>
          <a:bodyPr wrap="none">
            <a:noAutofit/>
          </a:bodyPr>
          <a:lstStyle>
            <a:lvl1pPr algn="ctr">
              <a:defRPr lang="de-DE" sz="800" smtClean="0">
                <a:solidFill>
                  <a:schemeClr val="bg2">
                    <a:lumMod val="50000"/>
                  </a:schemeClr>
                </a:solidFill>
                <a:cs typeface="Arial" panose="020B0604020202020204" pitchFamily="34" charset="0"/>
              </a:defRPr>
            </a:lvl1pPr>
          </a:lstStyle>
          <a:p>
            <a:fld id="{DD205EFF-948D-4AF6-B54C-65639188FB5F}" type="slidenum">
              <a:rPr lang="en-US" smtClean="0"/>
              <a:pPr/>
              <a:t>‹#›</a:t>
            </a:fld>
            <a:endParaRPr lang="en-US" dirty="0"/>
          </a:p>
        </p:txBody>
      </p:sp>
      <p:cxnSp>
        <p:nvCxnSpPr>
          <p:cNvPr id="3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TextBoxFileName"/>
          <p:cNvSpPr/>
          <p:nvPr userDrawn="1"/>
        </p:nvSpPr>
        <p:spPr>
          <a:xfrm>
            <a:off x="407987" y="6555971"/>
            <a:ext cx="3060000" cy="219456"/>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l"/>
            <a:r>
              <a:rPr lang="it-IT" sz="800">
                <a:solidFill>
                  <a:schemeClr val="bg1">
                    <a:lumMod val="50000"/>
                  </a:schemeClr>
                </a:solidFill>
              </a:rPr>
              <a:t>MrCheckerPL2018.pptx</a:t>
            </a:r>
            <a:endParaRPr lang="de-DE" sz="800" dirty="0">
              <a:solidFill>
                <a:schemeClr val="bg1">
                  <a:lumMod val="50000"/>
                </a:schemeClr>
              </a:solidFill>
            </a:endParaRPr>
          </a:p>
        </p:txBody>
      </p:sp>
      <p:sp>
        <p:nvSpPr>
          <p:cNvPr id="12" name="FootnoteAndSource" hidden="1"/>
          <p:cNvSpPr txBox="1"/>
          <p:nvPr userDrawn="1"/>
        </p:nvSpPr>
        <p:spPr>
          <a:xfrm>
            <a:off x="407368" y="6304130"/>
            <a:ext cx="11376024" cy="162096"/>
          </a:xfrm>
          <a:prstGeom prst="rect">
            <a:avLst/>
          </a:prstGeom>
          <a:noFill/>
        </p:spPr>
        <p:txBody>
          <a:bodyPr vert="horz" wrap="square" lIns="0" tIns="25400" rIns="0" bIns="25400" rtlCol="0" anchor="b" anchorCtr="0">
            <a:spAutoFit/>
          </a:bodyPr>
          <a:lstStyle/>
          <a:p>
            <a:pPr marL="429768" indent="-429768" defTabSz="914400">
              <a:lnSpc>
                <a:spcPct val="90000"/>
              </a:lnSpc>
              <a:tabLst>
                <a:tab pos="347472" algn="r"/>
              </a:tabLst>
            </a:pPr>
            <a:r>
              <a:rPr lang="de-DE" sz="800" dirty="0"/>
              <a:t>	Source:	Source Text</a:t>
            </a:r>
          </a:p>
        </p:txBody>
      </p:sp>
      <p:sp>
        <p:nvSpPr>
          <p:cNvPr id="14" name="CapgeminiBox" hidden="1">
            <a:extLst>
              <a:ext uri="{FF2B5EF4-FFF2-40B4-BE49-F238E27FC236}">
                <a16:creationId xmlns:a16="http://schemas.microsoft.com/office/drawing/2014/main" id="{AF310831-D03E-404B-934F-73B268225B7E}"/>
              </a:ext>
            </a:extLst>
          </p:cNvPr>
          <p:cNvSpPr txBox="1">
            <a:spLocks/>
          </p:cNvSpPr>
          <p:nvPr userDrawn="1"/>
        </p:nvSpPr>
        <p:spPr>
          <a:xfrm>
            <a:off x="57376" y="64720"/>
            <a:ext cx="2061462" cy="215444"/>
          </a:xfrm>
          <a:prstGeom prst="rect">
            <a:avLst/>
          </a:prstGeom>
        </p:spPr>
        <p:txBody>
          <a:bodyPr vert="horz" wrap="non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400" kern="1200">
                <a:solidFill>
                  <a:schemeClr val="tx1"/>
                </a:solidFill>
                <a:latin typeface="+mn-lt"/>
                <a:ea typeface="+mn-ea"/>
                <a:cs typeface="+mn-cs"/>
              </a:defRPr>
            </a:lvl5pPr>
            <a:lvl6pPr marL="1162050" indent="-26670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6pPr>
            <a:lvl7pPr marL="1438275" indent="-276225"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7pPr>
            <a:lvl8pPr marL="1704975" indent="-26670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8pPr>
            <a:lvl9pPr marL="1971675" indent="-26670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dirty="0" err="1"/>
              <a:t>Capgemini</a:t>
            </a:r>
            <a:r>
              <a:rPr lang="en-US" dirty="0"/>
              <a:t> Global V8.0</a:t>
            </a:r>
          </a:p>
        </p:txBody>
      </p:sp>
      <p:grpSp>
        <p:nvGrpSpPr>
          <p:cNvPr id="15" name="Group_Sticker" hidden="1"/>
          <p:cNvGrpSpPr/>
          <p:nvPr userDrawn="1"/>
        </p:nvGrpSpPr>
        <p:grpSpPr>
          <a:xfrm>
            <a:off x="11134796" y="1268413"/>
            <a:ext cx="649217" cy="251301"/>
            <a:chOff x="8419263" y="1611828"/>
            <a:chExt cx="649217" cy="251301"/>
          </a:xfrm>
        </p:grpSpPr>
        <p:sp>
          <p:nvSpPr>
            <p:cNvPr id="16" name="TextBox 15"/>
            <p:cNvSpPr txBox="1"/>
            <p:nvPr/>
          </p:nvSpPr>
          <p:spPr>
            <a:xfrm>
              <a:off x="8419263" y="1616908"/>
              <a:ext cx="649217" cy="246221"/>
            </a:xfrm>
            <a:prstGeom prst="rect">
              <a:avLst/>
            </a:prstGeom>
            <a:noFill/>
          </p:spPr>
          <p:txBody>
            <a:bodyPr vert="horz" wrap="none" lIns="0" rIns="0" rtlCol="0" anchor="ctr">
              <a:spAutoFit/>
            </a:bodyPr>
            <a:lstStyle/>
            <a:p>
              <a:pPr algn="ctr"/>
              <a:r>
                <a:rPr lang="en-GB" sz="1000" b="1" dirty="0"/>
                <a:t>BACK-UP</a:t>
              </a:r>
            </a:p>
          </p:txBody>
        </p:sp>
        <p:cxnSp>
          <p:nvCxnSpPr>
            <p:cNvPr id="17" name="Straight Connector 16"/>
            <p:cNvCxnSpPr/>
            <p:nvPr/>
          </p:nvCxnSpPr>
          <p:spPr>
            <a:xfrm>
              <a:off x="8419263" y="1611828"/>
              <a:ext cx="649217"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19263" y="1855509"/>
              <a:ext cx="649217"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758" r:id="rId1"/>
    <p:sldLayoutId id="2147483834" r:id="rId2"/>
    <p:sldLayoutId id="2147483790" r:id="rId3"/>
    <p:sldLayoutId id="2147483721" r:id="rId4"/>
    <p:sldLayoutId id="2147483810" r:id="rId5"/>
    <p:sldLayoutId id="2147483720" r:id="rId6"/>
    <p:sldLayoutId id="2147483817" r:id="rId7"/>
    <p:sldLayoutId id="2147483831" r:id="rId8"/>
    <p:sldLayoutId id="2147483835" r:id="rId9"/>
    <p:sldLayoutId id="2147483813" r:id="rId10"/>
    <p:sldLayoutId id="2147483816" r:id="rId11"/>
    <p:sldLayoutId id="2147483814" r:id="rId12"/>
    <p:sldLayoutId id="2147483815" r:id="rId13"/>
    <p:sldLayoutId id="2147483734" r:id="rId14"/>
    <p:sldLayoutId id="2147483735" r:id="rId15"/>
    <p:sldLayoutId id="2147483827" r:id="rId16"/>
    <p:sldLayoutId id="2147483829" r:id="rId17"/>
    <p:sldLayoutId id="2147483798" r:id="rId18"/>
    <p:sldLayoutId id="2147483672" r:id="rId19"/>
    <p:sldLayoutId id="2147483811" r:id="rId20"/>
    <p:sldLayoutId id="2147483666" r:id="rId21"/>
    <p:sldLayoutId id="2147483832" r:id="rId22"/>
    <p:sldLayoutId id="2147483837" r:id="rId23"/>
    <p:sldLayoutId id="2147483786" r:id="rId24"/>
    <p:sldLayoutId id="2147483779" r:id="rId25"/>
    <p:sldLayoutId id="2147483722" r:id="rId26"/>
    <p:sldLayoutId id="2147483733" r:id="rId27"/>
    <p:sldLayoutId id="2147483791" r:id="rId28"/>
    <p:sldLayoutId id="2147483731" r:id="rId29"/>
    <p:sldLayoutId id="2147483795" r:id="rId30"/>
    <p:sldLayoutId id="2147483732" r:id="rId31"/>
    <p:sldLayoutId id="2147483836" r:id="rId32"/>
    <p:sldLayoutId id="2147483739" r:id="rId33"/>
    <p:sldLayoutId id="2147483740" r:id="rId34"/>
    <p:sldLayoutId id="2147483794" r:id="rId35"/>
    <p:sldLayoutId id="2147483792" r:id="rId36"/>
    <p:sldLayoutId id="2147483796" r:id="rId37"/>
    <p:sldLayoutId id="2147483743" r:id="rId38"/>
    <p:sldLayoutId id="2147483812" r:id="rId39"/>
    <p:sldLayoutId id="2147483744" r:id="rId40"/>
    <p:sldLayoutId id="2147483746" r:id="rId41"/>
    <p:sldLayoutId id="2147483747" r:id="rId42"/>
  </p:sldLayoutIdLst>
  <p:hf hdr="0" dt="0"/>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659">
          <p15:clr>
            <a:srgbClr val="F26B43"/>
          </p15:clr>
        </p15:guide>
        <p15:guide id="9" pos="402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5066"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917501032"/>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Lst>
  <p:hf sldNum="0" hdr="0" ftr="0" dt="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1" name="Object 30" hidden="1"/>
          <p:cNvGraphicFramePr>
            <a:graphicFrameLocks noChangeAspect="1"/>
          </p:cNvGraphicFramePr>
          <p:nvPr userDrawn="1">
            <p:custDataLst>
              <p:tags r:id="rId45"/>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0186" name="think-cell Slide" r:id="rId46" imgW="270" imgH="270" progId="TCLayout.ActiveDocument.1">
                  <p:embed/>
                </p:oleObj>
              </mc:Choice>
              <mc:Fallback>
                <p:oleObj name="think-cell Slide" r:id="rId46" imgW="270" imgH="270" progId="TCLayout.ActiveDocument.1">
                  <p:embed/>
                  <p:pic>
                    <p:nvPicPr>
                      <p:cNvPr id="31" name="Object 30" hidden="1"/>
                      <p:cNvPicPr/>
                      <p:nvPr/>
                    </p:nvPicPr>
                    <p:blipFill>
                      <a:blip r:embed="rId47"/>
                      <a:stretch>
                        <a:fillRect/>
                      </a:stretch>
                    </p:blipFill>
                    <p:spPr>
                      <a:xfrm>
                        <a:off x="1588" y="1588"/>
                        <a:ext cx="1587" cy="1587"/>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a:t>Click to edit Master title style</a:t>
            </a:r>
            <a:endParaRPr lang="pt-PT" dirty="0"/>
          </a:p>
        </p:txBody>
      </p:sp>
      <p:pic>
        <p:nvPicPr>
          <p:cNvPr id="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48">
            <a:extLst>
              <a:ext uri="{96DAC541-7B7A-43D3-8B79-37D633B846F1}">
                <asvg:svgBlip xmlns:asvg="http://schemas.microsoft.com/office/drawing/2016/SVG/main" r:embed="rId49"/>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3"/>
          </p:nvPr>
        </p:nvSpPr>
        <p:spPr>
          <a:xfrm>
            <a:off x="9324107" y="6555758"/>
            <a:ext cx="2223686" cy="219456"/>
          </a:xfrm>
          <a:prstGeom prst="rect">
            <a:avLst/>
          </a:prstGeom>
        </p:spPr>
        <p:txBody>
          <a:bodyPr wrap="none" lIns="0" tIns="0" rIns="0" bIns="0" anchor="ctr">
            <a:noAutofit/>
          </a:bodyPr>
          <a:lstStyle>
            <a:lvl1pPr>
              <a:defRPr lang="de-DE" sz="800">
                <a:solidFill>
                  <a:schemeClr val="bg2">
                    <a:lumMod val="50000"/>
                  </a:schemeClr>
                </a:solidFill>
                <a:cs typeface="Arial" panose="020B0604020202020204" pitchFamily="34" charset="0"/>
              </a:defRPr>
            </a:lvl1pPr>
          </a:lstStyle>
          <a:p>
            <a:r>
              <a:rPr lang="en-US"/>
              <a:t>© 2018 Capgemini. All rights reserved.</a:t>
            </a:r>
            <a:endParaRPr lang="en-US" dirty="0"/>
          </a:p>
        </p:txBody>
      </p:sp>
      <p:sp>
        <p:nvSpPr>
          <p:cNvPr id="29" name="Slide Number Placeholder 28"/>
          <p:cNvSpPr>
            <a:spLocks noGrp="1"/>
          </p:cNvSpPr>
          <p:nvPr>
            <p:ph type="sldNum" sz="quarter" idx="4"/>
          </p:nvPr>
        </p:nvSpPr>
        <p:spPr>
          <a:xfrm>
            <a:off x="11784013" y="6555758"/>
            <a:ext cx="123754" cy="215444"/>
          </a:xfrm>
          <a:prstGeom prst="rect">
            <a:avLst/>
          </a:prstGeom>
        </p:spPr>
        <p:txBody>
          <a:bodyPr wrap="none">
            <a:noAutofit/>
          </a:bodyPr>
          <a:lstStyle>
            <a:lvl1pPr algn="ctr">
              <a:defRPr lang="de-DE" sz="800" smtClean="0">
                <a:solidFill>
                  <a:schemeClr val="bg2">
                    <a:lumMod val="50000"/>
                  </a:schemeClr>
                </a:solidFill>
                <a:cs typeface="Arial" panose="020B0604020202020204" pitchFamily="34" charset="0"/>
              </a:defRPr>
            </a:lvl1pPr>
          </a:lstStyle>
          <a:p>
            <a:fld id="{DD205EFF-948D-4AF6-B54C-65639188FB5F}" type="slidenum">
              <a:rPr lang="en-US" smtClean="0"/>
              <a:pPr/>
              <a:t>‹#›</a:t>
            </a:fld>
            <a:endParaRPr lang="en-US" dirty="0"/>
          </a:p>
        </p:txBody>
      </p:sp>
      <p:cxnSp>
        <p:nvCxnSpPr>
          <p:cNvPr id="3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TextBoxFileName"/>
          <p:cNvSpPr/>
          <p:nvPr userDrawn="1"/>
        </p:nvSpPr>
        <p:spPr>
          <a:xfrm>
            <a:off x="407987" y="6555971"/>
            <a:ext cx="3060000" cy="219456"/>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l"/>
            <a:r>
              <a:rPr lang="it-IT" sz="800">
                <a:solidFill>
                  <a:schemeClr val="bg1">
                    <a:lumMod val="50000"/>
                  </a:schemeClr>
                </a:solidFill>
              </a:rPr>
              <a:t>MrChecker_test_pyramid.pptx</a:t>
            </a:r>
            <a:endParaRPr lang="de-DE" sz="800" dirty="0">
              <a:solidFill>
                <a:schemeClr val="bg1">
                  <a:lumMod val="50000"/>
                </a:schemeClr>
              </a:solidFill>
            </a:endParaRPr>
          </a:p>
        </p:txBody>
      </p:sp>
      <p:sp>
        <p:nvSpPr>
          <p:cNvPr id="12" name="FootnoteAndSource" hidden="1"/>
          <p:cNvSpPr txBox="1"/>
          <p:nvPr userDrawn="1"/>
        </p:nvSpPr>
        <p:spPr>
          <a:xfrm>
            <a:off x="407368" y="6304130"/>
            <a:ext cx="11376024" cy="162096"/>
          </a:xfrm>
          <a:prstGeom prst="rect">
            <a:avLst/>
          </a:prstGeom>
          <a:noFill/>
        </p:spPr>
        <p:txBody>
          <a:bodyPr vert="horz" wrap="square" lIns="0" tIns="25400" rIns="0" bIns="25400" rtlCol="0" anchor="b" anchorCtr="0">
            <a:spAutoFit/>
          </a:bodyPr>
          <a:lstStyle/>
          <a:p>
            <a:pPr marL="429768" indent="-429768" defTabSz="914400">
              <a:lnSpc>
                <a:spcPct val="90000"/>
              </a:lnSpc>
              <a:tabLst>
                <a:tab pos="347472" algn="r"/>
              </a:tabLst>
            </a:pPr>
            <a:r>
              <a:rPr lang="de-DE" sz="800" dirty="0"/>
              <a:t>	Source:	Source Text</a:t>
            </a:r>
          </a:p>
        </p:txBody>
      </p:sp>
      <p:sp>
        <p:nvSpPr>
          <p:cNvPr id="14" name="CapgeminiBox" hidden="1">
            <a:extLst>
              <a:ext uri="{FF2B5EF4-FFF2-40B4-BE49-F238E27FC236}">
                <a16:creationId xmlns:a16="http://schemas.microsoft.com/office/drawing/2014/main" id="{AF310831-D03E-404B-934F-73B268225B7E}"/>
              </a:ext>
            </a:extLst>
          </p:cNvPr>
          <p:cNvSpPr txBox="1">
            <a:spLocks/>
          </p:cNvSpPr>
          <p:nvPr userDrawn="1"/>
        </p:nvSpPr>
        <p:spPr>
          <a:xfrm>
            <a:off x="57376" y="64720"/>
            <a:ext cx="2061462" cy="215444"/>
          </a:xfrm>
          <a:prstGeom prst="rect">
            <a:avLst/>
          </a:prstGeom>
        </p:spPr>
        <p:txBody>
          <a:bodyPr vert="horz" wrap="non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400" kern="1200">
                <a:solidFill>
                  <a:schemeClr val="tx1"/>
                </a:solidFill>
                <a:latin typeface="+mn-lt"/>
                <a:ea typeface="+mn-ea"/>
                <a:cs typeface="+mn-cs"/>
              </a:defRPr>
            </a:lvl5pPr>
            <a:lvl6pPr marL="1162050" indent="-26670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6pPr>
            <a:lvl7pPr marL="1438275" indent="-276225"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7pPr>
            <a:lvl8pPr marL="1704975" indent="-26670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8pPr>
            <a:lvl9pPr marL="1971675" indent="-26670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dirty="0" err="1"/>
              <a:t>Capgemini</a:t>
            </a:r>
            <a:r>
              <a:rPr lang="en-US" dirty="0"/>
              <a:t> Global V8.0</a:t>
            </a:r>
          </a:p>
        </p:txBody>
      </p:sp>
      <p:grpSp>
        <p:nvGrpSpPr>
          <p:cNvPr id="15" name="Group_Sticker" hidden="1"/>
          <p:cNvGrpSpPr/>
          <p:nvPr userDrawn="1"/>
        </p:nvGrpSpPr>
        <p:grpSpPr>
          <a:xfrm>
            <a:off x="11134796" y="1268413"/>
            <a:ext cx="649217" cy="251301"/>
            <a:chOff x="8419263" y="1611828"/>
            <a:chExt cx="649217" cy="251301"/>
          </a:xfrm>
        </p:grpSpPr>
        <p:sp>
          <p:nvSpPr>
            <p:cNvPr id="16" name="TextBox 15"/>
            <p:cNvSpPr txBox="1"/>
            <p:nvPr/>
          </p:nvSpPr>
          <p:spPr>
            <a:xfrm>
              <a:off x="8419263" y="1616908"/>
              <a:ext cx="649217" cy="246221"/>
            </a:xfrm>
            <a:prstGeom prst="rect">
              <a:avLst/>
            </a:prstGeom>
            <a:noFill/>
          </p:spPr>
          <p:txBody>
            <a:bodyPr vert="horz" wrap="none" lIns="0" rIns="0" rtlCol="0" anchor="ctr">
              <a:spAutoFit/>
            </a:bodyPr>
            <a:lstStyle/>
            <a:p>
              <a:pPr algn="ctr"/>
              <a:r>
                <a:rPr lang="en-GB" sz="1000" b="1" dirty="0"/>
                <a:t>BACK-UP</a:t>
              </a:r>
            </a:p>
          </p:txBody>
        </p:sp>
        <p:cxnSp>
          <p:nvCxnSpPr>
            <p:cNvPr id="17" name="Straight Connector 16"/>
            <p:cNvCxnSpPr/>
            <p:nvPr/>
          </p:nvCxnSpPr>
          <p:spPr>
            <a:xfrm>
              <a:off x="8419263" y="1611828"/>
              <a:ext cx="649217"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19263" y="1855509"/>
              <a:ext cx="649217"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2874276"/>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 id="2147483867" r:id="rId18"/>
    <p:sldLayoutId id="2147483868" r:id="rId19"/>
    <p:sldLayoutId id="2147483869" r:id="rId20"/>
    <p:sldLayoutId id="2147483870" r:id="rId21"/>
    <p:sldLayoutId id="2147483871" r:id="rId22"/>
    <p:sldLayoutId id="2147483872" r:id="rId23"/>
    <p:sldLayoutId id="2147483873" r:id="rId24"/>
    <p:sldLayoutId id="2147483874" r:id="rId25"/>
    <p:sldLayoutId id="2147483875" r:id="rId26"/>
    <p:sldLayoutId id="2147483876" r:id="rId27"/>
    <p:sldLayoutId id="2147483877" r:id="rId28"/>
    <p:sldLayoutId id="2147483878" r:id="rId29"/>
    <p:sldLayoutId id="2147483879" r:id="rId30"/>
    <p:sldLayoutId id="2147483880" r:id="rId31"/>
    <p:sldLayoutId id="2147483881" r:id="rId32"/>
    <p:sldLayoutId id="2147483882" r:id="rId33"/>
    <p:sldLayoutId id="2147483883" r:id="rId34"/>
    <p:sldLayoutId id="2147483884" r:id="rId35"/>
    <p:sldLayoutId id="2147483885" r:id="rId36"/>
    <p:sldLayoutId id="2147483886" r:id="rId37"/>
    <p:sldLayoutId id="2147483887" r:id="rId38"/>
    <p:sldLayoutId id="2147483888" r:id="rId39"/>
    <p:sldLayoutId id="2147483889" r:id="rId40"/>
    <p:sldLayoutId id="2147483890" r:id="rId41"/>
    <p:sldLayoutId id="2147483891" r:id="rId42"/>
  </p:sldLayoutIdLst>
  <p:hf hdr="0" dt="0"/>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659">
          <p15:clr>
            <a:srgbClr val="F26B43"/>
          </p15:clr>
        </p15:guide>
        <p15:guide id="9" pos="402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6.png"/><Relationship Id="rId1" Type="http://schemas.openxmlformats.org/officeDocument/2006/relationships/slideLayout" Target="../slideLayouts/slideLayout6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2.xml"/><Relationship Id="rId1" Type="http://schemas.openxmlformats.org/officeDocument/2006/relationships/slideLayout" Target="../slideLayouts/slideLayout51.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28.jp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xml"/><Relationship Id="rId1" Type="http://schemas.openxmlformats.org/officeDocument/2006/relationships/slideLayout" Target="../slideLayouts/slideLayout51.xml"/><Relationship Id="rId6" Type="http://schemas.openxmlformats.org/officeDocument/2006/relationships/diagramColors" Target="../diagrams/colors6.xml"/><Relationship Id="rId5" Type="http://schemas.openxmlformats.org/officeDocument/2006/relationships/diagramQuickStyle" Target="../diagrams/quickStyle6.xml"/><Relationship Id="rId10" Type="http://schemas.openxmlformats.org/officeDocument/2006/relationships/image" Target="../media/image30.svg"/><Relationship Id="rId4" Type="http://schemas.openxmlformats.org/officeDocument/2006/relationships/diagramLayout" Target="../diagrams/layout6.xml"/><Relationship Id="rId9"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07988" y="3068960"/>
            <a:ext cx="6552108" cy="720725"/>
          </a:xfrm>
        </p:spPr>
        <p:txBody>
          <a:bodyPr/>
          <a:lstStyle/>
          <a:p>
            <a:r>
              <a:rPr lang="en-US" dirty="0"/>
              <a:t>One test solution to address all layers</a:t>
            </a:r>
            <a:br>
              <a:rPr lang="en-US" dirty="0"/>
            </a:br>
            <a:r>
              <a:rPr lang="en-US" sz="2000" i="1" dirty="0"/>
              <a:t>Mr. Checker – well rounded test automation tool </a:t>
            </a:r>
            <a:endParaRPr lang="en-GB" i="1" dirty="0"/>
          </a:p>
        </p:txBody>
      </p:sp>
      <p:sp>
        <p:nvSpPr>
          <p:cNvPr id="5" name="Subtitle 4"/>
          <p:cNvSpPr>
            <a:spLocks noGrp="1"/>
          </p:cNvSpPr>
          <p:nvPr>
            <p:ph type="subTitle" idx="1"/>
          </p:nvPr>
        </p:nvSpPr>
        <p:spPr/>
        <p:txBody>
          <a:bodyPr/>
          <a:lstStyle/>
          <a:p>
            <a:r>
              <a:rPr lang="en-GB" dirty="0"/>
              <a:t>Lukasz Stefaniszyn</a:t>
            </a:r>
          </a:p>
          <a:p>
            <a:endParaRPr lang="en-GB" dirty="0"/>
          </a:p>
        </p:txBody>
      </p:sp>
      <p:pic>
        <p:nvPicPr>
          <p:cNvPr id="6" name="Picture 5">
            <a:extLst>
              <a:ext uri="{FF2B5EF4-FFF2-40B4-BE49-F238E27FC236}">
                <a16:creationId xmlns:a16="http://schemas.microsoft.com/office/drawing/2014/main" id="{399F659E-7015-4D86-BC8B-37B325BA47A2}"/>
              </a:ext>
            </a:extLst>
          </p:cNvPr>
          <p:cNvPicPr>
            <a:picLocks noChangeAspect="1"/>
          </p:cNvPicPr>
          <p:nvPr/>
        </p:nvPicPr>
        <p:blipFill rotWithShape="1">
          <a:blip r:embed="rId2"/>
          <a:srcRect l="21932" t="30733" r="21689" b="32081"/>
          <a:stretch/>
        </p:blipFill>
        <p:spPr>
          <a:xfrm>
            <a:off x="8040216" y="1268760"/>
            <a:ext cx="3299360" cy="1224130"/>
          </a:xfrm>
          <a:prstGeom prst="rect">
            <a:avLst/>
          </a:prstGeom>
        </p:spPr>
      </p:pic>
    </p:spTree>
    <p:extLst>
      <p:ext uri="{BB962C8B-B14F-4D97-AF65-F5344CB8AC3E}">
        <p14:creationId xmlns:p14="http://schemas.microsoft.com/office/powerpoint/2010/main" val="1694368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Where we all are</a:t>
            </a:r>
            <a:endParaRPr lang="en-US" dirty="0"/>
          </a:p>
        </p:txBody>
      </p:sp>
      <p:graphicFrame>
        <p:nvGraphicFramePr>
          <p:cNvPr id="6" name="Diagram 5"/>
          <p:cNvGraphicFramePr/>
          <p:nvPr>
            <p:extLst/>
          </p:nvPr>
        </p:nvGraphicFramePr>
        <p:xfrm>
          <a:off x="623392" y="1988799"/>
          <a:ext cx="6336880" cy="3487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4" descr="Podobny obraz"/>
          <p:cNvPicPr>
            <a:picLocks noChangeAspect="1" noChangeArrowheads="1"/>
          </p:cNvPicPr>
          <p:nvPr/>
        </p:nvPicPr>
        <p:blipFill>
          <a:blip r:embed="rId8"/>
          <a:srcRect/>
          <a:stretch>
            <a:fillRect/>
          </a:stretch>
        </p:blipFill>
        <p:spPr bwMode="auto">
          <a:xfrm>
            <a:off x="6600056" y="1896362"/>
            <a:ext cx="3672408" cy="3672408"/>
          </a:xfrm>
          <a:prstGeom prst="rect">
            <a:avLst/>
          </a:prstGeom>
          <a:noFill/>
        </p:spPr>
      </p:pic>
    </p:spTree>
    <p:extLst>
      <p:ext uri="{BB962C8B-B14F-4D97-AF65-F5344CB8AC3E}">
        <p14:creationId xmlns:p14="http://schemas.microsoft.com/office/powerpoint/2010/main" val="150989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E37C9B4A-22DE-45E3-A1B0-A28AB75F1C49}"/>
              </a:ext>
            </a:extLst>
          </p:cNvPr>
          <p:cNvGraphicFramePr/>
          <p:nvPr>
            <p:extLst/>
          </p:nvPr>
        </p:nvGraphicFramePr>
        <p:xfrm>
          <a:off x="2400672" y="857250"/>
          <a:ext cx="7232352" cy="5143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3" name="Straight Connector 2">
            <a:extLst>
              <a:ext uri="{FF2B5EF4-FFF2-40B4-BE49-F238E27FC236}">
                <a16:creationId xmlns:a16="http://schemas.microsoft.com/office/drawing/2014/main" id="{543ABB39-9E68-4C46-832F-04785DD95C2A}"/>
              </a:ext>
            </a:extLst>
          </p:cNvPr>
          <p:cNvCxnSpPr>
            <a:cxnSpLocks/>
          </p:cNvCxnSpPr>
          <p:nvPr/>
        </p:nvCxnSpPr>
        <p:spPr>
          <a:xfrm>
            <a:off x="983432" y="5351444"/>
            <a:ext cx="1884565" cy="0"/>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4D7583F4-D12A-4E9E-97C2-17F92AEE6614}"/>
              </a:ext>
            </a:extLst>
          </p:cNvPr>
          <p:cNvCxnSpPr>
            <a:cxnSpLocks/>
          </p:cNvCxnSpPr>
          <p:nvPr/>
        </p:nvCxnSpPr>
        <p:spPr>
          <a:xfrm>
            <a:off x="8315240" y="4077072"/>
            <a:ext cx="2808312" cy="0"/>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0052CDC-0633-4599-B163-88F45AE5488E}"/>
              </a:ext>
            </a:extLst>
          </p:cNvPr>
          <p:cNvCxnSpPr>
            <a:cxnSpLocks/>
          </p:cNvCxnSpPr>
          <p:nvPr/>
        </p:nvCxnSpPr>
        <p:spPr>
          <a:xfrm flipV="1">
            <a:off x="10992544" y="1556792"/>
            <a:ext cx="0" cy="240830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0962EA7-DB1B-4DB3-84A2-1729202FD4AF}"/>
              </a:ext>
            </a:extLst>
          </p:cNvPr>
          <p:cNvCxnSpPr>
            <a:cxnSpLocks/>
          </p:cNvCxnSpPr>
          <p:nvPr/>
        </p:nvCxnSpPr>
        <p:spPr>
          <a:xfrm>
            <a:off x="10992544" y="4211386"/>
            <a:ext cx="0" cy="178936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154967A-68C0-4E54-AB96-CFA923D6B018}"/>
              </a:ext>
            </a:extLst>
          </p:cNvPr>
          <p:cNvCxnSpPr>
            <a:cxnSpLocks/>
          </p:cNvCxnSpPr>
          <p:nvPr/>
        </p:nvCxnSpPr>
        <p:spPr>
          <a:xfrm>
            <a:off x="1126835" y="5445224"/>
            <a:ext cx="0" cy="5555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BFBB778-388A-4D1E-BB91-F8AFA57BAF7E}"/>
              </a:ext>
            </a:extLst>
          </p:cNvPr>
          <p:cNvCxnSpPr>
            <a:cxnSpLocks/>
          </p:cNvCxnSpPr>
          <p:nvPr/>
        </p:nvCxnSpPr>
        <p:spPr>
          <a:xfrm flipV="1">
            <a:off x="1126835" y="1628800"/>
            <a:ext cx="0" cy="362670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54C3475-704D-4F2B-9A87-C30990BBCFCF}"/>
              </a:ext>
            </a:extLst>
          </p:cNvPr>
          <p:cNvSpPr txBox="1"/>
          <p:nvPr/>
        </p:nvSpPr>
        <p:spPr>
          <a:xfrm>
            <a:off x="1298995" y="5517232"/>
            <a:ext cx="1216936" cy="25436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Verdana"/>
                <a:ea typeface="+mn-ea"/>
                <a:cs typeface="+mn-cs"/>
              </a:rPr>
              <a:t>Static Tests</a:t>
            </a:r>
            <a:endParaRPr kumimoji="0" lang="pl-PL" sz="1400" b="0" i="0" u="none" strike="noStrike" kern="1200" cap="none" spc="0" normalizeH="0" baseline="0" noProof="0" dirty="0">
              <a:ln>
                <a:noFill/>
              </a:ln>
              <a:solidFill>
                <a:srgbClr val="000000"/>
              </a:solidFill>
              <a:effectLst/>
              <a:uLnTx/>
              <a:uFillTx/>
              <a:latin typeface="Verdana"/>
              <a:ea typeface="+mn-ea"/>
              <a:cs typeface="+mn-cs"/>
            </a:endParaRPr>
          </a:p>
        </p:txBody>
      </p:sp>
      <p:sp>
        <p:nvSpPr>
          <p:cNvPr id="18" name="TextBox 17">
            <a:extLst>
              <a:ext uri="{FF2B5EF4-FFF2-40B4-BE49-F238E27FC236}">
                <a16:creationId xmlns:a16="http://schemas.microsoft.com/office/drawing/2014/main" id="{FDD70BEC-CF06-4E21-8669-552870165BAB}"/>
              </a:ext>
            </a:extLst>
          </p:cNvPr>
          <p:cNvSpPr txBox="1"/>
          <p:nvPr/>
        </p:nvSpPr>
        <p:spPr>
          <a:xfrm>
            <a:off x="1298995" y="4839543"/>
            <a:ext cx="148463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Verdana"/>
                <a:ea typeface="+mn-ea"/>
                <a:cs typeface="+mn-cs"/>
              </a:rPr>
              <a:t>Dynamic Tests</a:t>
            </a:r>
            <a:endParaRPr kumimoji="0" lang="pl-PL" sz="1400" b="0" i="0" u="none" strike="noStrike" kern="1200" cap="none" spc="0" normalizeH="0" baseline="0" noProof="0" dirty="0">
              <a:ln>
                <a:noFill/>
              </a:ln>
              <a:solidFill>
                <a:srgbClr val="000000"/>
              </a:solidFill>
              <a:effectLst/>
              <a:uLnTx/>
              <a:uFillTx/>
              <a:latin typeface="Verdana"/>
              <a:ea typeface="+mn-ea"/>
              <a:cs typeface="+mn-cs"/>
            </a:endParaRPr>
          </a:p>
        </p:txBody>
      </p:sp>
      <p:sp>
        <p:nvSpPr>
          <p:cNvPr id="19" name="TextBox 18">
            <a:extLst>
              <a:ext uri="{FF2B5EF4-FFF2-40B4-BE49-F238E27FC236}">
                <a16:creationId xmlns:a16="http://schemas.microsoft.com/office/drawing/2014/main" id="{AA4E7FBD-8F3C-47B0-83A3-71DE99F93544}"/>
              </a:ext>
            </a:extLst>
          </p:cNvPr>
          <p:cNvSpPr txBox="1"/>
          <p:nvPr/>
        </p:nvSpPr>
        <p:spPr>
          <a:xfrm>
            <a:off x="9466769" y="4228865"/>
            <a:ext cx="1293944" cy="73866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Verdana"/>
                <a:ea typeface="+mn-ea"/>
                <a:cs typeface="+mn-cs"/>
              </a:rPr>
              <a:t>Structure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Verdana"/>
                <a:ea typeface="+mn-ea"/>
                <a:cs typeface="+mn-cs"/>
              </a:rPr>
              <a:t>Tests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Verdana"/>
                <a:ea typeface="+mn-ea"/>
                <a:cs typeface="+mn-cs"/>
              </a:rPr>
              <a:t>White-box</a:t>
            </a:r>
            <a:r>
              <a:rPr kumimoji="0" lang="en-US" sz="1400" b="0" i="0" u="none" strike="noStrike" kern="1200" cap="none" spc="0" normalizeH="0" baseline="0" noProof="0" dirty="0">
                <a:ln>
                  <a:noFill/>
                </a:ln>
                <a:solidFill>
                  <a:srgbClr val="000000"/>
                </a:solidFill>
                <a:effectLst/>
                <a:uLnTx/>
                <a:uFillTx/>
                <a:latin typeface="Verdana"/>
                <a:ea typeface="+mn-ea"/>
                <a:cs typeface="+mn-cs"/>
              </a:rPr>
              <a:t> </a:t>
            </a:r>
            <a:endParaRPr kumimoji="0" lang="pl-PL" sz="1400" b="0" i="0" u="none" strike="noStrike" kern="1200" cap="none" spc="0" normalizeH="0" baseline="0" noProof="0" dirty="0">
              <a:ln>
                <a:noFill/>
              </a:ln>
              <a:solidFill>
                <a:srgbClr val="000000"/>
              </a:solidFill>
              <a:effectLst/>
              <a:uLnTx/>
              <a:uFillTx/>
              <a:latin typeface="Verdana"/>
              <a:ea typeface="+mn-ea"/>
              <a:cs typeface="+mn-cs"/>
            </a:endParaRPr>
          </a:p>
        </p:txBody>
      </p:sp>
      <p:sp>
        <p:nvSpPr>
          <p:cNvPr id="20" name="TextBox 19">
            <a:extLst>
              <a:ext uri="{FF2B5EF4-FFF2-40B4-BE49-F238E27FC236}">
                <a16:creationId xmlns:a16="http://schemas.microsoft.com/office/drawing/2014/main" id="{94A862A0-029F-403A-B9F0-B84A13312E71}"/>
              </a:ext>
            </a:extLst>
          </p:cNvPr>
          <p:cNvSpPr txBox="1"/>
          <p:nvPr/>
        </p:nvSpPr>
        <p:spPr>
          <a:xfrm>
            <a:off x="9466768" y="3059667"/>
            <a:ext cx="1245854" cy="73866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Verdana"/>
                <a:ea typeface="+mn-ea"/>
                <a:cs typeface="+mn-cs"/>
              </a:rPr>
              <a:t>Functional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Verdana"/>
                <a:ea typeface="+mn-ea"/>
                <a:cs typeface="+mn-cs"/>
              </a:rPr>
              <a:t>Tests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Verdana"/>
                <a:ea typeface="+mn-ea"/>
                <a:cs typeface="+mn-cs"/>
              </a:rPr>
              <a:t>Black-box</a:t>
            </a:r>
            <a:r>
              <a:rPr kumimoji="0" lang="en-US" sz="1400" b="0" i="0" u="none" strike="noStrike" kern="1200" cap="none" spc="0" normalizeH="0" baseline="0" noProof="0" dirty="0">
                <a:ln>
                  <a:noFill/>
                </a:ln>
                <a:solidFill>
                  <a:srgbClr val="000000"/>
                </a:solidFill>
                <a:effectLst/>
                <a:uLnTx/>
                <a:uFillTx/>
                <a:latin typeface="Verdana"/>
                <a:ea typeface="+mn-ea"/>
                <a:cs typeface="+mn-cs"/>
              </a:rPr>
              <a:t> </a:t>
            </a:r>
            <a:endParaRPr kumimoji="0" lang="pl-PL" sz="1400" b="0" i="0" u="none" strike="noStrike" kern="1200" cap="none" spc="0" normalizeH="0" baseline="0" noProof="0" dirty="0">
              <a:ln>
                <a:noFill/>
              </a:ln>
              <a:solidFill>
                <a:srgbClr val="000000"/>
              </a:solidFill>
              <a:effectLst/>
              <a:uLnTx/>
              <a:uFillTx/>
              <a:latin typeface="Verdana"/>
              <a:ea typeface="+mn-ea"/>
              <a:cs typeface="+mn-cs"/>
            </a:endParaRPr>
          </a:p>
        </p:txBody>
      </p:sp>
      <p:sp>
        <p:nvSpPr>
          <p:cNvPr id="25" name="TextBox 24">
            <a:extLst>
              <a:ext uri="{FF2B5EF4-FFF2-40B4-BE49-F238E27FC236}">
                <a16:creationId xmlns:a16="http://schemas.microsoft.com/office/drawing/2014/main" id="{FEF0574E-D508-4361-B97F-831CF546F21D}"/>
              </a:ext>
            </a:extLst>
          </p:cNvPr>
          <p:cNvSpPr txBox="1"/>
          <p:nvPr/>
        </p:nvSpPr>
        <p:spPr>
          <a:xfrm>
            <a:off x="5426156" y="1412776"/>
            <a:ext cx="1195276"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Verdana"/>
                <a:ea typeface="+mn-ea"/>
                <a:cs typeface="+mn-cs"/>
              </a:rPr>
              <a:t>System Test</a:t>
            </a:r>
            <a:endParaRPr kumimoji="0" lang="pl-PL" sz="2000" b="0" i="0" u="none" strike="noStrike" kern="1200" cap="none" spc="0" normalizeH="0" baseline="0" noProof="0" dirty="0">
              <a:ln>
                <a:noFill/>
              </a:ln>
              <a:solidFill>
                <a:prstClr val="white"/>
              </a:solidFill>
              <a:effectLst/>
              <a:uLnTx/>
              <a:uFillTx/>
              <a:latin typeface="Verdana"/>
              <a:ea typeface="+mn-ea"/>
              <a:cs typeface="+mn-cs"/>
            </a:endParaRPr>
          </a:p>
        </p:txBody>
      </p:sp>
      <p:sp>
        <p:nvSpPr>
          <p:cNvPr id="45057" name="Title 45056">
            <a:extLst>
              <a:ext uri="{FF2B5EF4-FFF2-40B4-BE49-F238E27FC236}">
                <a16:creationId xmlns:a16="http://schemas.microsoft.com/office/drawing/2014/main" id="{AE2C2AB3-2054-42CE-9BCC-A742DAC36BFC}"/>
              </a:ext>
            </a:extLst>
          </p:cNvPr>
          <p:cNvSpPr>
            <a:spLocks noGrp="1"/>
          </p:cNvSpPr>
          <p:nvPr>
            <p:ph type="title"/>
          </p:nvPr>
        </p:nvSpPr>
        <p:spPr/>
        <p:txBody>
          <a:bodyPr/>
          <a:lstStyle/>
          <a:p>
            <a:r>
              <a:rPr lang="pl-PL" b="1" dirty="0"/>
              <a:t>Test Methods</a:t>
            </a:r>
            <a:r>
              <a:rPr lang="en-US" b="1" dirty="0"/>
              <a:t> vs Test Stages</a:t>
            </a:r>
            <a:br>
              <a:rPr lang="pl-PL" b="1" dirty="0"/>
            </a:br>
            <a:endParaRPr lang="pl-PL" dirty="0"/>
          </a:p>
        </p:txBody>
      </p:sp>
    </p:spTree>
    <p:extLst>
      <p:ext uri="{BB962C8B-B14F-4D97-AF65-F5344CB8AC3E}">
        <p14:creationId xmlns:p14="http://schemas.microsoft.com/office/powerpoint/2010/main" val="370303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E647CCC2-E6F9-4561-B3F4-1DE9E38C5D70}"/>
              </a:ext>
            </a:extLst>
          </p:cNvPr>
          <p:cNvPicPr>
            <a:picLocks noChangeAspect="1"/>
          </p:cNvPicPr>
          <p:nvPr/>
        </p:nvPicPr>
        <p:blipFill rotWithShape="1">
          <a:blip r:embed="rId2"/>
          <a:srcRect l="21932" t="30733" r="21689" b="32081"/>
          <a:stretch/>
        </p:blipFill>
        <p:spPr>
          <a:xfrm>
            <a:off x="7589136" y="1855096"/>
            <a:ext cx="3299360" cy="1224130"/>
          </a:xfrm>
          <a:prstGeom prst="rect">
            <a:avLst/>
          </a:prstGeom>
        </p:spPr>
      </p:pic>
      <p:graphicFrame>
        <p:nvGraphicFramePr>
          <p:cNvPr id="6" name="Diagram 5">
            <a:extLst>
              <a:ext uri="{FF2B5EF4-FFF2-40B4-BE49-F238E27FC236}">
                <a16:creationId xmlns:a16="http://schemas.microsoft.com/office/drawing/2014/main" id="{E37C9B4A-22DE-45E3-A1B0-A28AB75F1C49}"/>
              </a:ext>
            </a:extLst>
          </p:cNvPr>
          <p:cNvGraphicFramePr/>
          <p:nvPr>
            <p:extLst/>
          </p:nvPr>
        </p:nvGraphicFramePr>
        <p:xfrm>
          <a:off x="2400672" y="857250"/>
          <a:ext cx="7232352" cy="51434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3" name="Straight Connector 2">
            <a:extLst>
              <a:ext uri="{FF2B5EF4-FFF2-40B4-BE49-F238E27FC236}">
                <a16:creationId xmlns:a16="http://schemas.microsoft.com/office/drawing/2014/main" id="{543ABB39-9E68-4C46-832F-04785DD95C2A}"/>
              </a:ext>
            </a:extLst>
          </p:cNvPr>
          <p:cNvCxnSpPr>
            <a:cxnSpLocks/>
          </p:cNvCxnSpPr>
          <p:nvPr/>
        </p:nvCxnSpPr>
        <p:spPr>
          <a:xfrm>
            <a:off x="983432" y="5351444"/>
            <a:ext cx="1884565" cy="0"/>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4D7583F4-D12A-4E9E-97C2-17F92AEE6614}"/>
              </a:ext>
            </a:extLst>
          </p:cNvPr>
          <p:cNvCxnSpPr>
            <a:cxnSpLocks/>
          </p:cNvCxnSpPr>
          <p:nvPr/>
        </p:nvCxnSpPr>
        <p:spPr>
          <a:xfrm>
            <a:off x="8315240" y="4077072"/>
            <a:ext cx="2808312" cy="0"/>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0052CDC-0633-4599-B163-88F45AE5488E}"/>
              </a:ext>
            </a:extLst>
          </p:cNvPr>
          <p:cNvCxnSpPr>
            <a:cxnSpLocks/>
          </p:cNvCxnSpPr>
          <p:nvPr/>
        </p:nvCxnSpPr>
        <p:spPr>
          <a:xfrm flipV="1">
            <a:off x="10992544" y="1556792"/>
            <a:ext cx="0" cy="240830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0962EA7-DB1B-4DB3-84A2-1729202FD4AF}"/>
              </a:ext>
            </a:extLst>
          </p:cNvPr>
          <p:cNvCxnSpPr>
            <a:cxnSpLocks/>
          </p:cNvCxnSpPr>
          <p:nvPr/>
        </p:nvCxnSpPr>
        <p:spPr>
          <a:xfrm>
            <a:off x="10992544" y="4211386"/>
            <a:ext cx="0" cy="178936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154967A-68C0-4E54-AB96-CFA923D6B018}"/>
              </a:ext>
            </a:extLst>
          </p:cNvPr>
          <p:cNvCxnSpPr>
            <a:cxnSpLocks/>
          </p:cNvCxnSpPr>
          <p:nvPr/>
        </p:nvCxnSpPr>
        <p:spPr>
          <a:xfrm>
            <a:off x="1126835" y="5445224"/>
            <a:ext cx="0" cy="5555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BFBB778-388A-4D1E-BB91-F8AFA57BAF7E}"/>
              </a:ext>
            </a:extLst>
          </p:cNvPr>
          <p:cNvCxnSpPr>
            <a:cxnSpLocks/>
          </p:cNvCxnSpPr>
          <p:nvPr/>
        </p:nvCxnSpPr>
        <p:spPr>
          <a:xfrm flipV="1">
            <a:off x="1126835" y="1628800"/>
            <a:ext cx="0" cy="362670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54C3475-704D-4F2B-9A87-C30990BBCFCF}"/>
              </a:ext>
            </a:extLst>
          </p:cNvPr>
          <p:cNvSpPr txBox="1"/>
          <p:nvPr/>
        </p:nvSpPr>
        <p:spPr>
          <a:xfrm>
            <a:off x="1298995" y="5517232"/>
            <a:ext cx="1216936" cy="25436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Verdana"/>
                <a:ea typeface="+mn-ea"/>
                <a:cs typeface="+mn-cs"/>
              </a:rPr>
              <a:t>Static Tests</a:t>
            </a:r>
            <a:endParaRPr kumimoji="0" lang="pl-PL" sz="1400" b="0" i="0" u="none" strike="noStrike" kern="1200" cap="none" spc="0" normalizeH="0" baseline="0" noProof="0" dirty="0">
              <a:ln>
                <a:noFill/>
              </a:ln>
              <a:solidFill>
                <a:srgbClr val="000000"/>
              </a:solidFill>
              <a:effectLst/>
              <a:uLnTx/>
              <a:uFillTx/>
              <a:latin typeface="Verdana"/>
              <a:ea typeface="+mn-ea"/>
              <a:cs typeface="+mn-cs"/>
            </a:endParaRPr>
          </a:p>
        </p:txBody>
      </p:sp>
      <p:sp>
        <p:nvSpPr>
          <p:cNvPr id="18" name="TextBox 17">
            <a:extLst>
              <a:ext uri="{FF2B5EF4-FFF2-40B4-BE49-F238E27FC236}">
                <a16:creationId xmlns:a16="http://schemas.microsoft.com/office/drawing/2014/main" id="{FDD70BEC-CF06-4E21-8669-552870165BAB}"/>
              </a:ext>
            </a:extLst>
          </p:cNvPr>
          <p:cNvSpPr txBox="1"/>
          <p:nvPr/>
        </p:nvSpPr>
        <p:spPr>
          <a:xfrm>
            <a:off x="1298995" y="4839543"/>
            <a:ext cx="148463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Verdana"/>
                <a:ea typeface="+mn-ea"/>
                <a:cs typeface="+mn-cs"/>
              </a:rPr>
              <a:t>Dynamic Tests</a:t>
            </a:r>
            <a:endParaRPr kumimoji="0" lang="pl-PL" sz="1400" b="0" i="0" u="none" strike="noStrike" kern="1200" cap="none" spc="0" normalizeH="0" baseline="0" noProof="0" dirty="0">
              <a:ln>
                <a:noFill/>
              </a:ln>
              <a:solidFill>
                <a:srgbClr val="000000"/>
              </a:solidFill>
              <a:effectLst/>
              <a:uLnTx/>
              <a:uFillTx/>
              <a:latin typeface="Verdana"/>
              <a:ea typeface="+mn-ea"/>
              <a:cs typeface="+mn-cs"/>
            </a:endParaRPr>
          </a:p>
        </p:txBody>
      </p:sp>
      <p:sp>
        <p:nvSpPr>
          <p:cNvPr id="19" name="TextBox 18">
            <a:extLst>
              <a:ext uri="{FF2B5EF4-FFF2-40B4-BE49-F238E27FC236}">
                <a16:creationId xmlns:a16="http://schemas.microsoft.com/office/drawing/2014/main" id="{AA4E7FBD-8F3C-47B0-83A3-71DE99F93544}"/>
              </a:ext>
            </a:extLst>
          </p:cNvPr>
          <p:cNvSpPr txBox="1"/>
          <p:nvPr/>
        </p:nvSpPr>
        <p:spPr>
          <a:xfrm>
            <a:off x="9466769" y="4228865"/>
            <a:ext cx="1293944" cy="73866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Verdana"/>
                <a:ea typeface="+mn-ea"/>
                <a:cs typeface="+mn-cs"/>
              </a:rPr>
              <a:t>Structure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Verdana"/>
                <a:ea typeface="+mn-ea"/>
                <a:cs typeface="+mn-cs"/>
              </a:rPr>
              <a:t>Tests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Verdana"/>
                <a:ea typeface="+mn-ea"/>
                <a:cs typeface="+mn-cs"/>
              </a:rPr>
              <a:t>White-box</a:t>
            </a:r>
            <a:r>
              <a:rPr kumimoji="0" lang="en-US" sz="1400" b="0" i="0" u="none" strike="noStrike" kern="1200" cap="none" spc="0" normalizeH="0" baseline="0" noProof="0" dirty="0">
                <a:ln>
                  <a:noFill/>
                </a:ln>
                <a:solidFill>
                  <a:srgbClr val="000000"/>
                </a:solidFill>
                <a:effectLst/>
                <a:uLnTx/>
                <a:uFillTx/>
                <a:latin typeface="Verdana"/>
                <a:ea typeface="+mn-ea"/>
                <a:cs typeface="+mn-cs"/>
              </a:rPr>
              <a:t> </a:t>
            </a:r>
            <a:endParaRPr kumimoji="0" lang="pl-PL" sz="1400" b="0" i="0" u="none" strike="noStrike" kern="1200" cap="none" spc="0" normalizeH="0" baseline="0" noProof="0" dirty="0">
              <a:ln>
                <a:noFill/>
              </a:ln>
              <a:solidFill>
                <a:srgbClr val="000000"/>
              </a:solidFill>
              <a:effectLst/>
              <a:uLnTx/>
              <a:uFillTx/>
              <a:latin typeface="Verdana"/>
              <a:ea typeface="+mn-ea"/>
              <a:cs typeface="+mn-cs"/>
            </a:endParaRPr>
          </a:p>
        </p:txBody>
      </p:sp>
      <p:sp>
        <p:nvSpPr>
          <p:cNvPr id="20" name="TextBox 19">
            <a:extLst>
              <a:ext uri="{FF2B5EF4-FFF2-40B4-BE49-F238E27FC236}">
                <a16:creationId xmlns:a16="http://schemas.microsoft.com/office/drawing/2014/main" id="{94A862A0-029F-403A-B9F0-B84A13312E71}"/>
              </a:ext>
            </a:extLst>
          </p:cNvPr>
          <p:cNvSpPr txBox="1"/>
          <p:nvPr/>
        </p:nvSpPr>
        <p:spPr>
          <a:xfrm>
            <a:off x="9466768" y="3059667"/>
            <a:ext cx="1245854" cy="73866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Verdana"/>
                <a:ea typeface="+mn-ea"/>
                <a:cs typeface="+mn-cs"/>
              </a:rPr>
              <a:t>Functional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Verdana"/>
                <a:ea typeface="+mn-ea"/>
                <a:cs typeface="+mn-cs"/>
              </a:rPr>
              <a:t>Tests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Verdana"/>
                <a:ea typeface="+mn-ea"/>
                <a:cs typeface="+mn-cs"/>
              </a:rPr>
              <a:t>Black-box</a:t>
            </a:r>
            <a:r>
              <a:rPr kumimoji="0" lang="en-US" sz="1400" b="0" i="0" u="none" strike="noStrike" kern="1200" cap="none" spc="0" normalizeH="0" baseline="0" noProof="0" dirty="0">
                <a:ln>
                  <a:noFill/>
                </a:ln>
                <a:solidFill>
                  <a:srgbClr val="000000"/>
                </a:solidFill>
                <a:effectLst/>
                <a:uLnTx/>
                <a:uFillTx/>
                <a:latin typeface="Verdana"/>
                <a:ea typeface="+mn-ea"/>
                <a:cs typeface="+mn-cs"/>
              </a:rPr>
              <a:t> </a:t>
            </a:r>
            <a:endParaRPr kumimoji="0" lang="pl-PL" sz="1400" b="0" i="0" u="none" strike="noStrike" kern="1200" cap="none" spc="0" normalizeH="0" baseline="0" noProof="0" dirty="0">
              <a:ln>
                <a:noFill/>
              </a:ln>
              <a:solidFill>
                <a:srgbClr val="000000"/>
              </a:solidFill>
              <a:effectLst/>
              <a:uLnTx/>
              <a:uFillTx/>
              <a:latin typeface="Verdana"/>
              <a:ea typeface="+mn-ea"/>
              <a:cs typeface="+mn-cs"/>
            </a:endParaRPr>
          </a:p>
        </p:txBody>
      </p:sp>
      <p:sp>
        <p:nvSpPr>
          <p:cNvPr id="25" name="TextBox 24">
            <a:extLst>
              <a:ext uri="{FF2B5EF4-FFF2-40B4-BE49-F238E27FC236}">
                <a16:creationId xmlns:a16="http://schemas.microsoft.com/office/drawing/2014/main" id="{FEF0574E-D508-4361-B97F-831CF546F21D}"/>
              </a:ext>
            </a:extLst>
          </p:cNvPr>
          <p:cNvSpPr txBox="1"/>
          <p:nvPr/>
        </p:nvSpPr>
        <p:spPr>
          <a:xfrm>
            <a:off x="5426156" y="1412776"/>
            <a:ext cx="1195276"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Verdana"/>
                <a:ea typeface="+mn-ea"/>
                <a:cs typeface="+mn-cs"/>
              </a:rPr>
              <a:t>System Test</a:t>
            </a:r>
            <a:endParaRPr kumimoji="0" lang="pl-PL" sz="2000" b="0" i="0" u="none" strike="noStrike" kern="1200" cap="none" spc="0" normalizeH="0" baseline="0" noProof="0" dirty="0">
              <a:ln>
                <a:noFill/>
              </a:ln>
              <a:solidFill>
                <a:prstClr val="white"/>
              </a:solidFill>
              <a:effectLst/>
              <a:uLnTx/>
              <a:uFillTx/>
              <a:latin typeface="Verdana"/>
              <a:ea typeface="+mn-ea"/>
              <a:cs typeface="+mn-cs"/>
            </a:endParaRPr>
          </a:p>
        </p:txBody>
      </p:sp>
      <p:sp>
        <p:nvSpPr>
          <p:cNvPr id="45057" name="Title 45056">
            <a:extLst>
              <a:ext uri="{FF2B5EF4-FFF2-40B4-BE49-F238E27FC236}">
                <a16:creationId xmlns:a16="http://schemas.microsoft.com/office/drawing/2014/main" id="{AE2C2AB3-2054-42CE-9BCC-A742DAC36BFC}"/>
              </a:ext>
            </a:extLst>
          </p:cNvPr>
          <p:cNvSpPr>
            <a:spLocks noGrp="1"/>
          </p:cNvSpPr>
          <p:nvPr>
            <p:ph type="title"/>
          </p:nvPr>
        </p:nvSpPr>
        <p:spPr/>
        <p:txBody>
          <a:bodyPr/>
          <a:lstStyle/>
          <a:p>
            <a:r>
              <a:rPr lang="pl-PL" b="1" dirty="0"/>
              <a:t>Test Methods</a:t>
            </a:r>
            <a:r>
              <a:rPr lang="en-US" b="1" dirty="0"/>
              <a:t> vs Test Stages</a:t>
            </a:r>
            <a:br>
              <a:rPr lang="pl-PL" b="1" dirty="0"/>
            </a:br>
            <a:endParaRPr lang="pl-PL" dirty="0"/>
          </a:p>
        </p:txBody>
      </p:sp>
    </p:spTree>
    <p:extLst>
      <p:ext uri="{BB962C8B-B14F-4D97-AF65-F5344CB8AC3E}">
        <p14:creationId xmlns:p14="http://schemas.microsoft.com/office/powerpoint/2010/main" val="1765739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70E7A2-A12F-46F8-AB0F-F3ED053E17C6}"/>
              </a:ext>
            </a:extLst>
          </p:cNvPr>
          <p:cNvSpPr>
            <a:spLocks noGrp="1"/>
          </p:cNvSpPr>
          <p:nvPr>
            <p:ph type="title"/>
          </p:nvPr>
        </p:nvSpPr>
        <p:spPr/>
        <p:txBody>
          <a:bodyPr/>
          <a:lstStyle/>
          <a:p>
            <a:r>
              <a:rPr lang="pl-PL" b="1" dirty="0"/>
              <a:t>Test in Stages</a:t>
            </a:r>
            <a:br>
              <a:rPr lang="pl-PL" b="1" dirty="0"/>
            </a:br>
            <a:endParaRPr lang="pl-PL" dirty="0"/>
          </a:p>
        </p:txBody>
      </p:sp>
      <p:sp>
        <p:nvSpPr>
          <p:cNvPr id="8" name="Text Placeholder 7">
            <a:extLst>
              <a:ext uri="{FF2B5EF4-FFF2-40B4-BE49-F238E27FC236}">
                <a16:creationId xmlns:a16="http://schemas.microsoft.com/office/drawing/2014/main" id="{2BA34434-42BC-4648-9652-71DBE68977B3}"/>
              </a:ext>
            </a:extLst>
          </p:cNvPr>
          <p:cNvSpPr>
            <a:spLocks noGrp="1"/>
          </p:cNvSpPr>
          <p:nvPr>
            <p:ph type="body" sz="quarter" idx="13"/>
          </p:nvPr>
        </p:nvSpPr>
        <p:spPr/>
        <p:txBody>
          <a:bodyPr/>
          <a:lstStyle/>
          <a:p>
            <a:r>
              <a:rPr lang="en-US" b="1" dirty="0"/>
              <a:t>Unit test</a:t>
            </a:r>
            <a:br>
              <a:rPr lang="en-US" dirty="0"/>
            </a:br>
            <a:r>
              <a:rPr lang="en-US" dirty="0"/>
              <a:t>A module is the smallest </a:t>
            </a:r>
            <a:r>
              <a:rPr lang="en-US" dirty="0" err="1"/>
              <a:t>compilable</a:t>
            </a:r>
            <a:r>
              <a:rPr lang="en-US" dirty="0"/>
              <a:t> unit of source code. Often it is too small to allow functional tests (black-box tests). However it is the ideal candidate for white-box tests. These have to be first of all static tests (e.g. Lint and inspections) followed by dynamic tests to check boundaries, branches and paths. This will usually require the employment of stubs and special test tools. </a:t>
            </a:r>
            <a:br>
              <a:rPr lang="en-US" dirty="0"/>
            </a:br>
            <a:br>
              <a:rPr lang="en-US" dirty="0"/>
            </a:br>
            <a:r>
              <a:rPr lang="en-US" b="1" dirty="0"/>
              <a:t>Component test</a:t>
            </a:r>
            <a:br>
              <a:rPr lang="en-US" dirty="0"/>
            </a:br>
            <a:r>
              <a:rPr lang="en-US" dirty="0"/>
              <a:t>This is the black-box test of modules or groups of modules which represent certain functionality. There are no rules about what can be called a component. It is just what the tester defined to be a component, however it should make sense and be a testable unit. Components can be step by step integrated to bigger components and tested as such. </a:t>
            </a:r>
            <a:br>
              <a:rPr lang="en-US" dirty="0"/>
            </a:br>
            <a:br>
              <a:rPr lang="en-US" dirty="0"/>
            </a:br>
            <a:r>
              <a:rPr lang="en-US" b="1" dirty="0"/>
              <a:t>Integration test</a:t>
            </a:r>
            <a:br>
              <a:rPr lang="en-US" dirty="0"/>
            </a:br>
            <a:r>
              <a:rPr lang="en-US" dirty="0"/>
              <a:t>The software is step by step completed and tested by tests covering a collaboration of modules or classes. The integration depends on the kind of system. E.g. the steps could be to run the operating system first and gradually add one component after the other and check if the black-box tests still run (the test cases of course will increase with every added component). The integration is still done in the laboratory. It may be done using simulators or emulators. Input signals may be stimulated. </a:t>
            </a:r>
            <a:br>
              <a:rPr lang="en-US" dirty="0"/>
            </a:br>
            <a:br>
              <a:rPr lang="en-US" dirty="0"/>
            </a:br>
            <a:r>
              <a:rPr lang="en-US" b="1" dirty="0"/>
              <a:t>Software / System test</a:t>
            </a:r>
            <a:br>
              <a:rPr lang="en-US" dirty="0"/>
            </a:br>
            <a:r>
              <a:rPr lang="en-US" dirty="0"/>
              <a:t>This is a black-box test of the complete software in the target system. The environmental conditions have to be realistic (complete original hardware in the destination environment).</a:t>
            </a:r>
            <a:endParaRPr lang="pl-PL" dirty="0"/>
          </a:p>
        </p:txBody>
      </p:sp>
      <p:sp>
        <p:nvSpPr>
          <p:cNvPr id="3" name="Footer Placeholder 2">
            <a:extLst>
              <a:ext uri="{FF2B5EF4-FFF2-40B4-BE49-F238E27FC236}">
                <a16:creationId xmlns:a16="http://schemas.microsoft.com/office/drawing/2014/main" id="{6F69CE16-A214-49D0-A354-CABA0F61B01F}"/>
              </a:ext>
            </a:extLst>
          </p:cNvPr>
          <p:cNvSpPr>
            <a:spLocks noGrp="1"/>
          </p:cNvSpPr>
          <p:nvPr>
            <p:ph type="ftr" sz="quarter" idx="1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EDEDED">
                    <a:lumMod val="50000"/>
                  </a:srgbClr>
                </a:solidFill>
                <a:effectLst/>
                <a:uLnTx/>
                <a:uFillTx/>
                <a:latin typeface="Verdana"/>
                <a:ea typeface="+mn-ea"/>
                <a:cs typeface="Arial" panose="020B0604020202020204" pitchFamily="34" charset="0"/>
              </a:rPr>
              <a:t>© 2018 Capgemini. All rights reserved.</a:t>
            </a:r>
            <a:endParaRPr kumimoji="0" lang="en-US" sz="800" b="0" i="0" u="none" strike="noStrike" kern="1200" cap="none" spc="0" normalizeH="0" baseline="0" noProof="0" dirty="0">
              <a:ln>
                <a:noFill/>
              </a:ln>
              <a:solidFill>
                <a:srgbClr val="EDEDED">
                  <a:lumMod val="50000"/>
                </a:srgbClr>
              </a:solidFill>
              <a:effectLst/>
              <a:uLnTx/>
              <a:uFillTx/>
              <a:latin typeface="Verdana"/>
              <a:ea typeface="+mn-ea"/>
              <a:cs typeface="Arial" panose="020B0604020202020204" pitchFamily="34" charset="0"/>
            </a:endParaRPr>
          </a:p>
        </p:txBody>
      </p:sp>
      <p:sp>
        <p:nvSpPr>
          <p:cNvPr id="4" name="Slide Number Placeholder 3">
            <a:extLst>
              <a:ext uri="{FF2B5EF4-FFF2-40B4-BE49-F238E27FC236}">
                <a16:creationId xmlns:a16="http://schemas.microsoft.com/office/drawing/2014/main" id="{99CDB603-EFF0-4493-98DC-F376C58B4C76}"/>
              </a:ext>
            </a:extLst>
          </p:cNvPr>
          <p:cNvSpPr>
            <a:spLocks noGrp="1"/>
          </p:cNvSpPr>
          <p:nvPr>
            <p:ph type="sldNum" sz="quarter" idx="1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D205EFF-948D-4AF6-B54C-65639188FB5F}" type="slidenum">
              <a:rPr kumimoji="0" lang="en-US" sz="800" b="0" i="0" u="none" strike="noStrike" kern="1200" cap="none" spc="0" normalizeH="0" baseline="0" noProof="0" smtClean="0">
                <a:ln>
                  <a:noFill/>
                </a:ln>
                <a:solidFill>
                  <a:srgbClr val="EDEDED">
                    <a:lumMod val="50000"/>
                  </a:srgbClr>
                </a:solidFill>
                <a:effectLst/>
                <a:uLnTx/>
                <a:uFillTx/>
                <a:latin typeface="Verdana"/>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sz="800" b="0" i="0" u="none" strike="noStrike" kern="1200" cap="none" spc="0" normalizeH="0" baseline="0" noProof="0" dirty="0">
              <a:ln>
                <a:noFill/>
              </a:ln>
              <a:solidFill>
                <a:srgbClr val="EDEDED">
                  <a:lumMod val="50000"/>
                </a:srgbClr>
              </a:solidFill>
              <a:effectLst/>
              <a:uLnTx/>
              <a:uFillTx/>
              <a:latin typeface="Verdana"/>
              <a:ea typeface="+mn-ea"/>
              <a:cs typeface="Arial" panose="020B0604020202020204" pitchFamily="34" charset="0"/>
            </a:endParaRPr>
          </a:p>
        </p:txBody>
      </p:sp>
    </p:spTree>
    <p:extLst>
      <p:ext uri="{BB962C8B-B14F-4D97-AF65-F5344CB8AC3E}">
        <p14:creationId xmlns:p14="http://schemas.microsoft.com/office/powerpoint/2010/main" val="238717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1200"/>
              </a:spcAft>
            </a:pPr>
            <a:r>
              <a:rPr lang="en-US" sz="2500" b="1" dirty="0"/>
              <a:t>Application layers addressed by </a:t>
            </a:r>
            <a:r>
              <a:rPr lang="en-US" sz="2500" b="1" dirty="0" err="1"/>
              <a:t>MrChecker</a:t>
            </a:r>
            <a:endParaRPr lang="en-US" sz="2500" b="1" dirty="0"/>
          </a:p>
        </p:txBody>
      </p:sp>
      <p:grpSp>
        <p:nvGrpSpPr>
          <p:cNvPr id="26" name="Group 25"/>
          <p:cNvGrpSpPr/>
          <p:nvPr/>
        </p:nvGrpSpPr>
        <p:grpSpPr>
          <a:xfrm>
            <a:off x="695400" y="1340768"/>
            <a:ext cx="11224983" cy="4464620"/>
            <a:chOff x="855237" y="1628750"/>
            <a:chExt cx="7837156" cy="3816530"/>
          </a:xfrm>
        </p:grpSpPr>
        <p:graphicFrame>
          <p:nvGraphicFramePr>
            <p:cNvPr id="5" name="Diagram 4"/>
            <p:cNvGraphicFramePr/>
            <p:nvPr>
              <p:extLst/>
            </p:nvPr>
          </p:nvGraphicFramePr>
          <p:xfrm>
            <a:off x="2211493" y="1632272"/>
            <a:ext cx="6480900" cy="37755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extLst/>
            </p:nvPr>
          </p:nvGraphicFramePr>
          <p:xfrm>
            <a:off x="855237" y="1628750"/>
            <a:ext cx="2324561" cy="381653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sp>
        <p:nvSpPr>
          <p:cNvPr id="25" name="Rectangle 24"/>
          <p:cNvSpPr/>
          <p:nvPr/>
        </p:nvSpPr>
        <p:spPr>
          <a:xfrm>
            <a:off x="8904390" y="6093370"/>
            <a:ext cx="2433680" cy="230832"/>
          </a:xfrm>
          <a:prstGeom prst="rect">
            <a:avLst/>
          </a:prstGeom>
        </p:spPr>
        <p:txBody>
          <a:bodyPr wrap="none">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Verdana"/>
                <a:ea typeface="+mn-ea"/>
                <a:cs typeface="+mn-cs"/>
              </a:rPr>
              <a:t>*  - task not started, to be defined</a:t>
            </a:r>
          </a:p>
        </p:txBody>
      </p:sp>
    </p:spTree>
    <p:extLst>
      <p:ext uri="{BB962C8B-B14F-4D97-AF65-F5344CB8AC3E}">
        <p14:creationId xmlns:p14="http://schemas.microsoft.com/office/powerpoint/2010/main" val="2669040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takeaway</a:t>
            </a:r>
            <a:r>
              <a:rPr lang="pl-PL" dirty="0"/>
              <a:t>s</a:t>
            </a:r>
            <a:endParaRPr lang="en-US" dirty="0"/>
          </a:p>
        </p:txBody>
      </p:sp>
      <p:graphicFrame>
        <p:nvGraphicFramePr>
          <p:cNvPr id="5" name="Diagram 4"/>
          <p:cNvGraphicFramePr/>
          <p:nvPr>
            <p:extLst/>
          </p:nvPr>
        </p:nvGraphicFramePr>
        <p:xfrm>
          <a:off x="479376" y="692702"/>
          <a:ext cx="6264844" cy="554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23992" y="2636990"/>
            <a:ext cx="5475894" cy="36004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7" name="TextBox 6">
            <a:extLst>
              <a:ext uri="{FF2B5EF4-FFF2-40B4-BE49-F238E27FC236}">
                <a16:creationId xmlns:a16="http://schemas.microsoft.com/office/drawing/2014/main" id="{72949489-8099-4CFC-AD4F-D276C9B8559F}"/>
              </a:ext>
            </a:extLst>
          </p:cNvPr>
          <p:cNvSpPr txBox="1"/>
          <p:nvPr/>
        </p:nvSpPr>
        <p:spPr>
          <a:xfrm>
            <a:off x="5159896" y="908720"/>
            <a:ext cx="5441939" cy="12003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1800" b="0" i="0" u="none" strike="noStrike" kern="1200" cap="none" spc="0" normalizeH="0" baseline="0" noProof="0" dirty="0">
                <a:ln>
                  <a:noFill/>
                </a:ln>
                <a:solidFill>
                  <a:prstClr val="black"/>
                </a:solidFill>
                <a:effectLst/>
                <a:uLnTx/>
                <a:uFillTx/>
                <a:latin typeface="Verdana"/>
                <a:ea typeface="+mn-ea"/>
                <a:cs typeface="+mn-cs"/>
              </a:rPr>
              <a:t>GitHub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1800" b="0" i="0" u="none" strike="noStrike" kern="1200" cap="none" spc="0" normalizeH="0" baseline="0" noProof="0" dirty="0">
                <a:ln>
                  <a:noFill/>
                </a:ln>
                <a:solidFill>
                  <a:prstClr val="black"/>
                </a:solidFill>
                <a:effectLst/>
                <a:uLnTx/>
                <a:uFillTx/>
                <a:latin typeface="Verdana"/>
                <a:ea typeface="+mn-ea"/>
                <a:cs typeface="+mn-cs"/>
              </a:rPr>
              <a:t>Search :  devon</a:t>
            </a:r>
            <a:r>
              <a:rPr kumimoji="0" lang="pl-PL" sz="1800" b="1" i="0" u="none" strike="noStrike" kern="1200" cap="none" spc="0" normalizeH="0" baseline="0" noProof="0" dirty="0">
                <a:ln>
                  <a:noFill/>
                </a:ln>
                <a:solidFill>
                  <a:prstClr val="black"/>
                </a:solidFill>
                <a:effectLst/>
                <a:uLnTx/>
                <a:uFillTx/>
                <a:latin typeface="Verdana"/>
                <a:ea typeface="+mn-ea"/>
                <a:cs typeface="+mn-cs"/>
              </a:rPr>
              <a:t>fw</a:t>
            </a:r>
            <a:r>
              <a:rPr kumimoji="0" lang="pl-PL" sz="1800" b="0" i="0" u="none" strike="noStrike" kern="1200" cap="none" spc="0" normalizeH="0" baseline="0" noProof="0" dirty="0">
                <a:ln>
                  <a:noFill/>
                </a:ln>
                <a:solidFill>
                  <a:prstClr val="black"/>
                </a:solidFill>
                <a:effectLst/>
                <a:uLnTx/>
                <a:uFillTx/>
                <a:latin typeface="Verdana"/>
                <a:ea typeface="+mn-ea"/>
                <a:cs typeface="+mn-cs"/>
              </a:rPr>
              <a:t>-testing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l-PL" sz="1800" b="0" i="0" u="none" strike="noStrike" kern="1200" cap="none" spc="0" normalizeH="0" baseline="0" noProof="0" dirty="0">
              <a:ln>
                <a:noFill/>
              </a:ln>
              <a:solidFill>
                <a:prstClr val="black"/>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Verdana"/>
                <a:ea typeface="+mn-ea"/>
                <a:cs typeface="+mn-cs"/>
              </a:rPr>
              <a:t>https://github.com/devonfw/devonfw-testing</a:t>
            </a:r>
          </a:p>
        </p:txBody>
      </p:sp>
      <p:pic>
        <p:nvPicPr>
          <p:cNvPr id="8" name="Graphic 7">
            <a:extLst>
              <a:ext uri="{FF2B5EF4-FFF2-40B4-BE49-F238E27FC236}">
                <a16:creationId xmlns:a16="http://schemas.microsoft.com/office/drawing/2014/main" id="{FA09C92F-C53A-43F0-B62A-771F90DFB8AC}"/>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064544" y="308555"/>
            <a:ext cx="1200329" cy="1200329"/>
          </a:xfrm>
          <a:prstGeom prst="rect">
            <a:avLst/>
          </a:prstGeom>
        </p:spPr>
      </p:pic>
    </p:spTree>
    <p:extLst>
      <p:ext uri="{BB962C8B-B14F-4D97-AF65-F5344CB8AC3E}">
        <p14:creationId xmlns:p14="http://schemas.microsoft.com/office/powerpoint/2010/main" val="40651618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Global 2017">
  <a:themeElements>
    <a:clrScheme name="Capgemini_112017">
      <a:dk1>
        <a:srgbClr val="000000"/>
      </a:dk1>
      <a:lt1>
        <a:sysClr val="window" lastClr="FFFFFF"/>
      </a:lt1>
      <a:dk2>
        <a:srgbClr val="0070AD"/>
      </a:dk2>
      <a:lt2>
        <a:srgbClr val="EDEDED"/>
      </a:lt2>
      <a:accent1>
        <a:srgbClr val="80B8D6"/>
      </a:accent1>
      <a:accent2>
        <a:srgbClr val="12ABDB"/>
      </a:accent2>
      <a:accent3>
        <a:srgbClr val="2B0A3D"/>
      </a:accent3>
      <a:accent4>
        <a:srgbClr val="FF304C"/>
      </a:accent4>
      <a:accent5>
        <a:srgbClr val="95E616"/>
      </a:accent5>
      <a:accent6>
        <a:srgbClr val="0F999C"/>
      </a:accent6>
      <a:hlink>
        <a:srgbClr val="0070AD"/>
      </a:hlink>
      <a:folHlink>
        <a:srgbClr val="860864"/>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smtClean="0"/>
        </a:defPPr>
      </a:lstStyle>
    </a:txDef>
  </a:objectDefaults>
  <a:extraClrSchemeLst/>
  <a:extLst>
    <a:ext uri="{05A4C25C-085E-4340-85A3-A5531E510DB2}">
      <thm15:themeFamily xmlns:thm15="http://schemas.microsoft.com/office/thememl/2012/main" name="IS CE Template.potx" id="{6B51A172-FDFC-43C4-A02B-111E2C4D3334}" vid="{8A5C4514-1669-47B6-BDB6-AE7A336969FC}"/>
    </a:ext>
  </a:extLst>
</a:theme>
</file>

<file path=ppt/theme/theme2.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6288A6B4-8D07-4938-A82F-A0093CB90658}" vid="{E773FF80-0C60-4FD3-859A-2513E72AB802}"/>
    </a:ext>
  </a:extLst>
</a:theme>
</file>

<file path=ppt/theme/theme3.xml><?xml version="1.0" encoding="utf-8"?>
<a:theme xmlns:a="http://schemas.openxmlformats.org/drawingml/2006/main" name="1_Capgemini Global 2017">
  <a:themeElements>
    <a:clrScheme name="Capgemini_112017">
      <a:dk1>
        <a:srgbClr val="000000"/>
      </a:dk1>
      <a:lt1>
        <a:sysClr val="window" lastClr="FFFFFF"/>
      </a:lt1>
      <a:dk2>
        <a:srgbClr val="0070AD"/>
      </a:dk2>
      <a:lt2>
        <a:srgbClr val="EDEDED"/>
      </a:lt2>
      <a:accent1>
        <a:srgbClr val="80B8D6"/>
      </a:accent1>
      <a:accent2>
        <a:srgbClr val="12ABDB"/>
      </a:accent2>
      <a:accent3>
        <a:srgbClr val="2B0A3D"/>
      </a:accent3>
      <a:accent4>
        <a:srgbClr val="FF304C"/>
      </a:accent4>
      <a:accent5>
        <a:srgbClr val="95E616"/>
      </a:accent5>
      <a:accent6>
        <a:srgbClr val="0F999C"/>
      </a:accent6>
      <a:hlink>
        <a:srgbClr val="0070AD"/>
      </a:hlink>
      <a:folHlink>
        <a:srgbClr val="860864"/>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smtClean="0"/>
        </a:defPPr>
      </a:lstStyle>
    </a:txDef>
  </a:objectDefaults>
  <a:extraClrSchemeLst/>
  <a:extLst>
    <a:ext uri="{05A4C25C-085E-4340-85A3-A5531E510DB2}">
      <thm15:themeFamily xmlns:thm15="http://schemas.microsoft.com/office/thememl/2012/main" name="IS CE Template.potx" id="{6B51A172-FDFC-43C4-A02B-111E2C4D3334}" vid="{8A5C4514-1669-47B6-BDB6-AE7A336969FC}"/>
    </a:ext>
  </a:extLst>
</a:theme>
</file>

<file path=ppt/theme/theme4.xml><?xml version="1.0" encoding="utf-8"?>
<a:theme xmlns:a="http://schemas.openxmlformats.org/drawingml/2006/main" name="Tema do Office">
  <a:themeElements>
    <a:clrScheme name="Capgemini_112017">
      <a:dk1>
        <a:srgbClr val="000000"/>
      </a:dk1>
      <a:lt1>
        <a:sysClr val="window" lastClr="FFFFFF"/>
      </a:lt1>
      <a:dk2>
        <a:srgbClr val="0070AD"/>
      </a:dk2>
      <a:lt2>
        <a:srgbClr val="EDEDED"/>
      </a:lt2>
      <a:accent1>
        <a:srgbClr val="80B8D6"/>
      </a:accent1>
      <a:accent2>
        <a:srgbClr val="12ABDB"/>
      </a:accent2>
      <a:accent3>
        <a:srgbClr val="2B0A3D"/>
      </a:accent3>
      <a:accent4>
        <a:srgbClr val="FF304C"/>
      </a:accent4>
      <a:accent5>
        <a:srgbClr val="95E616"/>
      </a:accent5>
      <a:accent6>
        <a:srgbClr val="0F999C"/>
      </a:accent6>
      <a:hlink>
        <a:srgbClr val="0070AD"/>
      </a:hlink>
      <a:folHlink>
        <a:srgbClr val="860864"/>
      </a:folHlink>
    </a:clrScheme>
    <a:fontScheme name="Capgemini Global 2017">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_112017">
      <a:dk1>
        <a:srgbClr val="000000"/>
      </a:dk1>
      <a:lt1>
        <a:sysClr val="window" lastClr="FFFFFF"/>
      </a:lt1>
      <a:dk2>
        <a:srgbClr val="0070AD"/>
      </a:dk2>
      <a:lt2>
        <a:srgbClr val="EDEDED"/>
      </a:lt2>
      <a:accent1>
        <a:srgbClr val="80B8D6"/>
      </a:accent1>
      <a:accent2>
        <a:srgbClr val="12ABDB"/>
      </a:accent2>
      <a:accent3>
        <a:srgbClr val="2B0A3D"/>
      </a:accent3>
      <a:accent4>
        <a:srgbClr val="FF304C"/>
      </a:accent4>
      <a:accent5>
        <a:srgbClr val="95E616"/>
      </a:accent5>
      <a:accent6>
        <a:srgbClr val="0F999C"/>
      </a:accent6>
      <a:hlink>
        <a:srgbClr val="0070AD"/>
      </a:hlink>
      <a:folHlink>
        <a:srgbClr val="860864"/>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16</TotalTime>
  <Words>388</Words>
  <Application>Microsoft Office PowerPoint</Application>
  <PresentationFormat>Widescreen</PresentationFormat>
  <Paragraphs>104</Paragraphs>
  <Slides>7</Slides>
  <Notes>3</Notes>
  <HiddenSlides>1</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7</vt:i4>
      </vt:variant>
    </vt:vector>
  </HeadingPairs>
  <TitlesOfParts>
    <vt:vector size="15" baseType="lpstr">
      <vt:lpstr>Arial</vt:lpstr>
      <vt:lpstr>Calibri</vt:lpstr>
      <vt:lpstr>Verdana</vt:lpstr>
      <vt:lpstr>Wingdings</vt:lpstr>
      <vt:lpstr>Capgemini Global 2017</vt:lpstr>
      <vt:lpstr>Capgemini Master</vt:lpstr>
      <vt:lpstr>1_Capgemini Global 2017</vt:lpstr>
      <vt:lpstr>think-cell Slide</vt:lpstr>
      <vt:lpstr>One test solution to address all layers Mr. Checker – well rounded test automation tool </vt:lpstr>
      <vt:lpstr>Where we all are</vt:lpstr>
      <vt:lpstr>Test Methods vs Test Stages </vt:lpstr>
      <vt:lpstr>Test Methods vs Test Stages </vt:lpstr>
      <vt:lpstr>Test in Stages </vt:lpstr>
      <vt:lpstr>Application layers addressed by MrChecker</vt:lpstr>
      <vt:lpstr>Key takeaways</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creator>Stefaniszyn, Lukasz</dc:creator>
  <cp:lastModifiedBy>Stefaniszyn, Lukasz</cp:lastModifiedBy>
  <cp:revision>9</cp:revision>
  <dcterms:created xsi:type="dcterms:W3CDTF">2018-12-10T15:38:50Z</dcterms:created>
  <dcterms:modified xsi:type="dcterms:W3CDTF">2018-12-10T15:55:19Z</dcterms:modified>
</cp:coreProperties>
</file>