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p15="http://schemas.microsoft.com/office/powerpoint/2012/main" xmlns:r="http://schemas.openxmlformats.org/officeDocument/2006/relationships" saveSubsetFonts="1" autoCompressPictures="0">
  <p:sldMasterIdLst>
    <p:sldMasterId id="2747749953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tableStyles.xml><?xml version="1.0" encoding="utf-8"?>
<a:tblStyleLst xmlns:a="http://schemas.openxmlformats.org/drawingml/2006/main" def="{71ffa0a3-d4cf-4eeb-8fde-8e001feaf6a6}"/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title" preserve="1">
  <p:cSld name="Title Slide">
    <p:extLst>
      <p:ext uri="{BB962C8B-B14F-4D97-AF65-F5344CB8AC3E}">
        <p14:creationId val="1494807273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p14="http://schemas.microsoft.com/office/powerpoint/2010/main" preserve="1">
  <p:cSld name="Title and Caption">
    <p:extLst>
      <p:ext uri="{BB962C8B-B14F-4D97-AF65-F5344CB8AC3E}">
        <p14:creationId val="3602741309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p14="http://schemas.microsoft.com/office/powerpoint/2010/main" preserve="1">
  <p:cSld name="Quote with Caption">
    <p:extLst>
      <p:ext uri="{BB962C8B-B14F-4D97-AF65-F5344CB8AC3E}">
        <p14:creationId val="577300937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p14="http://schemas.microsoft.com/office/powerpoint/2010/main" preserve="1">
  <p:cSld name="Name Card">
    <p:extLst>
      <p:ext uri="{BB962C8B-B14F-4D97-AF65-F5344CB8AC3E}">
        <p14:creationId val="228002192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p14="http://schemas.microsoft.com/office/powerpoint/2010/main" preserve="1">
  <p:cSld name="Quote Name Card">
    <p:extLst>
      <p:ext uri="{BB962C8B-B14F-4D97-AF65-F5344CB8AC3E}">
        <p14:creationId val="791378483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p14="http://schemas.microsoft.com/office/powerpoint/2010/main" preserve="1">
  <p:cSld name="True or False">
    <p:extLst>
      <p:ext uri="{BB962C8B-B14F-4D97-AF65-F5344CB8AC3E}">
        <p14:creationId val="600629617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p14="http://schemas.microsoft.com/office/powerpoint/2010/main" type="vertTx" preserve="1">
  <p:cSld name="Title and Vertical Text">
    <p:extLst>
      <p:ext uri="{BB962C8B-B14F-4D97-AF65-F5344CB8AC3E}">
        <p14:creationId val="3857541804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p14="http://schemas.microsoft.com/office/powerpoint/2010/main" type="vertTitleAndTx" preserve="1">
  <p:cSld name="Vertical Title and Text">
    <p:extLst>
      <p:ext uri="{BB962C8B-B14F-4D97-AF65-F5344CB8AC3E}">
        <p14:creationId val="786131677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p14="http://schemas.microsoft.com/office/powerpoint/2010/main" type="obj" preserve="1">
  <p:cSld name="Title and Content">
    <p:extLst>
      <p:ext uri="{BB962C8B-B14F-4D97-AF65-F5344CB8AC3E}">
        <p14:creationId val="1274294374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p14="http://schemas.microsoft.com/office/powerpoint/2010/main" type="secHead" preserve="1">
  <p:cSld name="Section Header">
    <p:extLst>
      <p:ext uri="{BB962C8B-B14F-4D97-AF65-F5344CB8AC3E}">
        <p14:creationId val="408234749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p14="http://schemas.microsoft.com/office/powerpoint/2010/main" type="twoObj" preserve="1">
  <p:cSld name="Two Content">
    <p:extLst>
      <p:ext uri="{BB962C8B-B14F-4D97-AF65-F5344CB8AC3E}">
        <p14:creationId val="4132049004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p14="http://schemas.microsoft.com/office/powerpoint/2010/main" type="twoTxTwoObj" preserve="1">
  <p:cSld name="Comparison">
    <p:extLst>
      <p:ext uri="{BB962C8B-B14F-4D97-AF65-F5344CB8AC3E}">
        <p14:creationId val="396571242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p14="http://schemas.microsoft.com/office/powerpoint/2010/main" type="titleOnly" preserve="1">
  <p:cSld name="Title Only">
    <p:extLst>
      <p:ext uri="{BB962C8B-B14F-4D97-AF65-F5344CB8AC3E}">
        <p14:creationId val="826857812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p14="http://schemas.microsoft.com/office/powerpoint/2010/main" type="blank" preserve="1">
  <p:cSld name="Blank">
    <p:extLst>
      <p:ext uri="{BB962C8B-B14F-4D97-AF65-F5344CB8AC3E}">
        <p14:creationId val="2126693842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p14="http://schemas.microsoft.com/office/powerpoint/2010/main" type="objTx" preserve="1">
  <p:cSld name="Content with Caption">
    <p:extLst>
      <p:ext uri="{BB962C8B-B14F-4D97-AF65-F5344CB8AC3E}">
        <p14:creationId val="225696012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p14="http://schemas.microsoft.com/office/powerpoint/2010/main" type="picTx" preserve="1">
  <p:cSld name="Picture with Caption">
    <p:extLst>
      <p:ext uri="{BB962C8B-B14F-4D97-AF65-F5344CB8AC3E}">
        <p14:creationId val="453366273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p="http://schemas.openxmlformats.org/presentationml/2006/main" xmlns:p14="http://schemas.microsoft.com/office/powerpoint/2010/main" xmlns:r="http://schemas.openxmlformats.org/officeDocument/2006/relationships">
  <p:cSld>
    <p:bg>
      <p:bgRef idx="1001">
        <a:schemeClr val="bg1"/>
      </p:bgRef>
    </p:bg>
    <p:extLst>
      <p:ext uri="{BB962C8B-B14F-4D97-AF65-F5344CB8AC3E}">
        <p14:creationId val="207875657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>
  <p:cSld>
    <p:extLst>
      <p:ext uri="{BB962C8B-B14F-4D97-AF65-F5344CB8AC3E}">
        <p14:creationId val="4187418205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id="{F45C0353-3421-4E89-A556-785F4C8D2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id="{0DD63B5A-0803-4735-9355-DF9F99681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>
  <p:cSld>
    <p:extLst>
      <p:ext uri="{BB962C8B-B14F-4D97-AF65-F5344CB8AC3E}">
        <p14:creationId val="1409817405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id="{112C9BF8-EFCE-4170-B9AA-DB62676A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id="{5427F163-2B1F-4CBC-ACB1-767DF9D6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thm15="http://schemas.microsoft.com/office/thememl/2012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</a:themeElements>
  <a:objectDefaults/>
  <a:extraClrSchemeLst/>
  <a:extLst>
    <a:ext uri="{05A4C25C-085E-4340-85A3-A5531E510DB2}">
      <thm15:themeFamily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/>
</file>

<file path=docProps/core.xml><?xml version="1.0" encoding="utf-8"?>
<cp:coreProperties xmlns:cp="http://schemas.openxmlformats.org/package/2006/metadata/core-properties"/>
</file>