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96" d="100"/>
          <a:sy n="96" d="100"/>
        </p:scale>
        <p:origin x="438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1" y="1803400"/>
            <a:ext cx="6447501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1" y="3038125"/>
            <a:ext cx="6447501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8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4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305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58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4503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0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47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3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2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7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1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3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4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89586"/>
            <a:ext cx="4063998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0661" y="386193"/>
            <a:ext cx="3845337" cy="41448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348436"/>
            <a:ext cx="4063999" cy="3182585"/>
          </a:xfrm>
        </p:spPr>
        <p:txBody>
          <a:bodyPr>
            <a:normAutofit/>
          </a:bodyPr>
          <a:lstStyle>
            <a:lvl1pPr marL="171450" indent="-171450">
              <a:buFont typeface="Wingdings" panose="05000000000000000000" pitchFamily="2" charset="2"/>
              <a:buChar char="Ø"/>
              <a:defRPr sz="1400"/>
            </a:lvl1pPr>
            <a:lvl2pPr marL="514247" indent="-171450">
              <a:buFont typeface="Wingdings" panose="05000000000000000000" pitchFamily="2" charset="2"/>
              <a:buChar char="Ø"/>
              <a:defRPr sz="1400"/>
            </a:lvl2pPr>
            <a:lvl3pPr marL="857045" indent="-171450">
              <a:buFont typeface="Wingdings" panose="05000000000000000000" pitchFamily="2" charset="2"/>
              <a:buChar char="Ø"/>
              <a:defRPr sz="1400"/>
            </a:lvl3pPr>
            <a:lvl4pPr marL="1199842" indent="-171450">
              <a:buFont typeface="Wingdings" panose="05000000000000000000" pitchFamily="2" charset="2"/>
              <a:buChar char="Ø"/>
              <a:defRPr sz="1400"/>
            </a:lvl4pPr>
            <a:lvl5pPr marL="1542638" indent="-171450">
              <a:buFont typeface="Wingdings" panose="05000000000000000000" pitchFamily="2" charset="2"/>
              <a:buChar char="Ø"/>
              <a:defRPr sz="140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0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8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8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0353-3421-4E89-A556-785F4C8D2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63B5A-0803-4735-9355-DF9F99681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676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9BF8-EFCE-4170-B9AA-DB62676A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7F163-2B1F-4CBC-ACB1-767DF9D6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2260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0</Words>
  <Application>Microsoft Office PowerPoint</Application>
  <PresentationFormat>On-screen Show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bob</cp:lastModifiedBy>
  <cp:revision>5</cp:revision>
  <dcterms:created xsi:type="dcterms:W3CDTF">2024-09-11T17:03:20Z</dcterms:created>
  <dcterms:modified xsi:type="dcterms:W3CDTF">2024-09-12T22:43:19Z</dcterms:modified>
</cp:coreProperties>
</file>