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96" d="100"/>
          <a:sy n="96" d="100"/>
        </p:scale>
        <p:origin x="438" y="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786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42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3053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1586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45032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099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47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135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26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58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678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19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235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45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500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84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583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C0353-3421-4E89-A556-785F4C8D2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D63B5A-0803-4735-9355-DF9F99681E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26762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C9BF8-EFCE-4170-B9AA-DB62676A3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7F163-2B1F-4CBC-ACB1-767DF9D67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122600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</TotalTime>
  <Words>0</Words>
  <Application>Microsoft Office PowerPoint</Application>
  <PresentationFormat>On-screen Show (16:9)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bob</dc:creator>
  <cp:lastModifiedBy>bob</cp:lastModifiedBy>
  <cp:revision>2</cp:revision>
  <dcterms:created xsi:type="dcterms:W3CDTF">2024-09-11T17:03:20Z</dcterms:created>
  <dcterms:modified xsi:type="dcterms:W3CDTF">2024-09-11T17:12:48Z</dcterms:modified>
</cp:coreProperties>
</file>