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1" r:id="rId19"/>
    <p:sldId id="274" r:id="rId20"/>
    <p:sldId id="275" r:id="rId21"/>
    <p:sldId id="276" r:id="rId22"/>
    <p:sldId id="272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16164-9A1F-4E66-A52A-3AEA0E13F10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9277B-2167-4EE1-8176-25E2BD0CE5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56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9277B-2167-4EE1-8176-25E2BD0CE53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0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AB68B-2E60-4A02-8CA5-8FD0DEDDA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47F49B-4568-4BDA-830F-C26491994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A39DFE-E8CA-4E26-BC1E-267568B9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CBD5-1B0A-48F6-8EEF-50C7DCC363EA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796DFD-2594-4A02-BECE-C26824A4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C39ED1-E33A-484C-851D-B3EF98D2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9D2D-BC56-4743-8F83-EC96F36B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6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CE7AF-5F35-4225-85AB-A4BC5707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5F0B88-F17E-42BE-AB68-93C7FFDC6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80D3E0-7DE9-469B-BCBE-437CAA8F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CBD5-1B0A-48F6-8EEF-50C7DCC363EA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572A4F-0130-4E05-A14D-F6FB699E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0884B0-3DE4-4B5B-915C-92A000BB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9D2D-BC56-4743-8F83-EC96F36B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52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7E6C70-C53C-45AD-A941-60C920F77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D3BB7E-72CE-4A6F-A0A6-D80F0FACA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980FAC-F294-49EC-901F-6180FF42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CBD5-1B0A-48F6-8EEF-50C7DCC363EA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AC2442-3650-4692-93B5-E72B49DD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1CF0B7-8377-480C-A153-C951D83B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9D2D-BC56-4743-8F83-EC96F36B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51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85AA74-4B60-4125-856C-35042948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CA6130-C66C-4756-9F50-6D9FF425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951DD6-584B-4190-AA6A-F0D67EA1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CBD5-1B0A-48F6-8EEF-50C7DCC363EA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FBCCE8-B52B-4342-B771-1070BBA9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53BC7D-A582-476A-95E4-DED250D4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9D2D-BC56-4743-8F83-EC96F36B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51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AFD9E-F545-43F2-B7AF-DB9559F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D9A068-7276-4293-8F6F-FB259603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41EDE-0350-42D4-B7F2-2B4717EA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CBD5-1B0A-48F6-8EEF-50C7DCC363EA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36DB64-5292-4804-8C5A-CB97A7B1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38E04-4031-4512-9736-C3558F13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9D2D-BC56-4743-8F83-EC96F36B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74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38204-73FD-4BFB-82D7-3CF5105C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0274C-01F0-44BE-B34C-19EC30D65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413AD1-B590-4EBC-8AB7-3169B6E4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1E8EEF-0BC4-4976-9F1A-091EE98A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CBD5-1B0A-48F6-8EEF-50C7DCC363EA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111814-EC55-4E09-970A-17B0A36E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CEEEE2-2E18-4576-B032-E6E6183E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9D2D-BC56-4743-8F83-EC96F36B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56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A98A2-2339-4EA5-86CB-DD9A2D4E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84F128-55EF-46E5-BE1B-08D037D2F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789EA2-6EFD-4C5D-8298-43DAAD652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85E177-FBA4-408A-93D7-95D592A4D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388181-AF83-4A6F-962D-63C9097D5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E5DA22-FFBD-4AF5-B516-8E3CABB1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CBD5-1B0A-48F6-8EEF-50C7DCC363EA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CA86C0-5699-4922-B4E1-ABBB4B82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78EBBA-3D4D-4805-AC18-984E696E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9D2D-BC56-4743-8F83-EC96F36B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46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914DE-B967-4EC4-9841-6427DF20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F2F0B3-620F-414A-A7E1-C6ABC8ED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CBD5-1B0A-48F6-8EEF-50C7DCC363EA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19AE7C-D9B7-4AD5-9DD4-36082DE7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C66C6-B199-4BB0-A3A2-9339A36F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9D2D-BC56-4743-8F83-EC96F36B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5C0199-726B-420F-9E6A-480C1139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CBD5-1B0A-48F6-8EEF-50C7DCC363EA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262E43-0024-436E-BA5E-BC178005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309A6-8800-4A2E-A569-F9F7FA54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9D2D-BC56-4743-8F83-EC96F36B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64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0A9D3-FCCF-4A58-A418-2D0C6956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11988C-3D90-4C72-BE40-5CFAD34C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7EB30A-A3CC-48CC-ABEA-8DBB0932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F7977E-21AF-46C4-89CB-21963BBD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CBD5-1B0A-48F6-8EEF-50C7DCC363EA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1F2875-686F-49A8-89F2-5F47DAF9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B99115-B7F3-4423-B6AF-00B03A21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9D2D-BC56-4743-8F83-EC96F36B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16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D282F-D44B-4ADF-9B8F-2095A6C5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F6FEB6-F363-4755-9ACE-B9A33B085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D0B1C9-388D-4664-8B72-4D272A70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2BE26B-67F4-467D-A8DB-61EF9FD0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CBD5-1B0A-48F6-8EEF-50C7DCC363EA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639975-2B35-4C45-9A9C-2CBA6760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7C43F3-3928-4DF6-9946-F62FDCC2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9D2D-BC56-4743-8F83-EC96F36B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44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C81BCB-815A-44A1-B246-C960ACFC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0FCC06-1C87-44ED-92B4-05F2AB19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0695DC-2AAB-45B0-85B3-7F9822DB8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CBD5-1B0A-48F6-8EEF-50C7DCC363EA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AB723E-3E78-4723-A95E-E6DA8BFE6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F40F2C-6FA0-4699-9599-B6CBB5812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D9D2D-BC56-4743-8F83-EC96F36B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85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default.asp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ourceforge.net/projects/xampp/file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1743420-7766-4612-AC9F-2AE3DED1F285}"/>
              </a:ext>
            </a:extLst>
          </p:cNvPr>
          <p:cNvSpPr txBox="1"/>
          <p:nvPr/>
        </p:nvSpPr>
        <p:spPr>
          <a:xfrm>
            <a:off x="4458878" y="2797420"/>
            <a:ext cx="508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PHP&amp;MySQL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 on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8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87BFBD9-F54A-4547-8752-BA3445D2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16" y="280548"/>
            <a:ext cx="6516009" cy="62969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575E332-B8EF-494E-B5C1-99DE49193DAB}"/>
              </a:ext>
            </a:extLst>
          </p:cNvPr>
          <p:cNvSpPr/>
          <p:nvPr/>
        </p:nvSpPr>
        <p:spPr>
          <a:xfrm>
            <a:off x="1819372" y="5750351"/>
            <a:ext cx="5712643" cy="5656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0862857-54F0-48D2-9F89-3CCF9486DF73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 flipV="1">
            <a:off x="7532015" y="5131358"/>
            <a:ext cx="1344365" cy="90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7690E5-6AAD-4F31-987E-25598FB898EF}"/>
              </a:ext>
            </a:extLst>
          </p:cNvPr>
          <p:cNvSpPr txBox="1"/>
          <p:nvPr/>
        </p:nvSpPr>
        <p:spPr>
          <a:xfrm>
            <a:off x="7069576" y="4300361"/>
            <a:ext cx="361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“config” to “cookie”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“http”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9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0C7C9B1-5ED1-43E3-8190-2A8F48F8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95" y="366864"/>
            <a:ext cx="8595755" cy="492109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CCF6E60-2073-4552-ABBA-87ABAE403BE8}"/>
              </a:ext>
            </a:extLst>
          </p:cNvPr>
          <p:cNvSpPr txBox="1"/>
          <p:nvPr/>
        </p:nvSpPr>
        <p:spPr>
          <a:xfrm>
            <a:off x="3431355" y="5476974"/>
            <a:ext cx="649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admin or enter 127.0.0.1 on your browser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5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878AB6E-1902-4B34-AE61-40DA0B06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85" y="0"/>
            <a:ext cx="11262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1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F82890C-A760-4906-B5CA-6F381C36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90" y="0"/>
            <a:ext cx="738182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5E770E-8A8A-403B-B1EA-FB2717E5B93B}"/>
              </a:ext>
            </a:extLst>
          </p:cNvPr>
          <p:cNvSpPr/>
          <p:nvPr/>
        </p:nvSpPr>
        <p:spPr>
          <a:xfrm>
            <a:off x="6193410" y="4666268"/>
            <a:ext cx="707010" cy="565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B36538-ED5D-42DF-89EC-383B1D19FCCA}"/>
              </a:ext>
            </a:extLst>
          </p:cNvPr>
          <p:cNvSpPr/>
          <p:nvPr/>
        </p:nvSpPr>
        <p:spPr>
          <a:xfrm>
            <a:off x="8174609" y="5912178"/>
            <a:ext cx="959963" cy="565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51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ED2280B-3F9C-474A-ACFF-F68A3212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237679"/>
            <a:ext cx="11831701" cy="638264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C980736-50EF-474B-AF71-A0E853CD2098}"/>
              </a:ext>
            </a:extLst>
          </p:cNvPr>
          <p:cNvSpPr/>
          <p:nvPr/>
        </p:nvSpPr>
        <p:spPr>
          <a:xfrm>
            <a:off x="546755" y="857839"/>
            <a:ext cx="509046" cy="4147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89F895-76FE-439C-92C2-21E2E2A8FF6D}"/>
              </a:ext>
            </a:extLst>
          </p:cNvPr>
          <p:cNvSpPr/>
          <p:nvPr/>
        </p:nvSpPr>
        <p:spPr>
          <a:xfrm>
            <a:off x="3695307" y="2139884"/>
            <a:ext cx="2205872" cy="565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1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0A00AEB-BE8F-4F65-8D3F-FAF4CFCA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79" y="0"/>
            <a:ext cx="7252042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5FC420-EE6D-413D-82F1-1DB70D9FFF80}"/>
              </a:ext>
            </a:extLst>
          </p:cNvPr>
          <p:cNvSpPr/>
          <p:nvPr/>
        </p:nvSpPr>
        <p:spPr>
          <a:xfrm>
            <a:off x="3120272" y="2318994"/>
            <a:ext cx="1282045" cy="4147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03F98B-2AB5-4920-B531-E2EA398CBA98}"/>
              </a:ext>
            </a:extLst>
          </p:cNvPr>
          <p:cNvSpPr/>
          <p:nvPr/>
        </p:nvSpPr>
        <p:spPr>
          <a:xfrm>
            <a:off x="5486401" y="2318994"/>
            <a:ext cx="2941162" cy="4147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219E0C-CA9C-4AB5-8F27-AFCBD425B8D1}"/>
              </a:ext>
            </a:extLst>
          </p:cNvPr>
          <p:cNvSpPr/>
          <p:nvPr/>
        </p:nvSpPr>
        <p:spPr>
          <a:xfrm>
            <a:off x="8691514" y="2318994"/>
            <a:ext cx="735290" cy="4147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7F7C03-383D-4DD6-9316-F25BA9FDF03E}"/>
              </a:ext>
            </a:extLst>
          </p:cNvPr>
          <p:cNvSpPr txBox="1"/>
          <p:nvPr/>
        </p:nvSpPr>
        <p:spPr>
          <a:xfrm>
            <a:off x="2884602" y="2733774"/>
            <a:ext cx="190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Your Student 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481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BF29D0F-8DB4-4927-8C4B-23AC3F58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" y="757979"/>
            <a:ext cx="5465697" cy="42157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12F31DF-ADE4-4A36-99A6-E4F1CD27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7343"/>
            <a:ext cx="5403248" cy="4036637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4452971-9D00-4623-A795-6730F96F30D9}"/>
              </a:ext>
            </a:extLst>
          </p:cNvPr>
          <p:cNvSpPr/>
          <p:nvPr/>
        </p:nvSpPr>
        <p:spPr>
          <a:xfrm>
            <a:off x="5081048" y="3094348"/>
            <a:ext cx="1348033" cy="66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506EA9-7BA8-4649-951A-1F11730FC1F5}"/>
              </a:ext>
            </a:extLst>
          </p:cNvPr>
          <p:cNvSpPr txBox="1"/>
          <p:nvPr/>
        </p:nvSpPr>
        <p:spPr>
          <a:xfrm>
            <a:off x="7409467" y="4810814"/>
            <a:ext cx="4392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file and name it as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connect.php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1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ACBDE9C-ECBF-46AA-80CC-35A927416841}"/>
              </a:ext>
            </a:extLst>
          </p:cNvPr>
          <p:cNvSpPr txBox="1"/>
          <p:nvPr/>
        </p:nvSpPr>
        <p:spPr>
          <a:xfrm>
            <a:off x="7982468" y="2139884"/>
            <a:ext cx="40681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&lt;?php</a:t>
            </a:r>
          </a:p>
          <a:p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TW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"127.0.0.1";</a:t>
            </a:r>
          </a:p>
          <a:p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$username = "root";</a:t>
            </a:r>
          </a:p>
          <a:p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$password = "";</a:t>
            </a:r>
          </a:p>
          <a:p>
            <a:b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Create connection</a:t>
            </a:r>
          </a:p>
          <a:p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 = new </a:t>
            </a:r>
            <a:r>
              <a:rPr lang="en-US" altLang="zh-TW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altLang="zh-TW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$username, $password);</a:t>
            </a:r>
          </a:p>
          <a:p>
            <a:b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Check connection</a:t>
            </a:r>
          </a:p>
          <a:p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($conn-&gt;</a:t>
            </a:r>
            <a:r>
              <a:rPr lang="en-US" altLang="zh-TW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die("Connection failed: " . $conn-&gt;</a:t>
            </a:r>
            <a:r>
              <a:rPr lang="en-US" altLang="zh-TW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 "Connected successfully";</a:t>
            </a:r>
          </a:p>
          <a:p>
            <a:r>
              <a:rPr lang="en-US" altLang="zh-TW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B4841B9-65A9-4286-A6FF-64BCD986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0" y="718721"/>
            <a:ext cx="7220958" cy="47441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1A00DF-B21A-49C3-A3DE-CA35291540C4}"/>
              </a:ext>
            </a:extLst>
          </p:cNvPr>
          <p:cNvSpPr/>
          <p:nvPr/>
        </p:nvSpPr>
        <p:spPr>
          <a:xfrm>
            <a:off x="1480008" y="3912124"/>
            <a:ext cx="3252247" cy="13008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8AA734-B996-4312-A24D-05C017710B3B}"/>
              </a:ext>
            </a:extLst>
          </p:cNvPr>
          <p:cNvSpPr txBox="1"/>
          <p:nvPr/>
        </p:nvSpPr>
        <p:spPr>
          <a:xfrm>
            <a:off x="3801680" y="2394657"/>
            <a:ext cx="256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it to yours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FB06F85D-AA95-4B58-A2E9-EED5A470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51" y="1199739"/>
            <a:ext cx="4908777" cy="311773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E5302CD-6280-4077-8D74-3FBF4B2465FD}"/>
              </a:ext>
            </a:extLst>
          </p:cNvPr>
          <p:cNvSpPr txBox="1"/>
          <p:nvPr/>
        </p:nvSpPr>
        <p:spPr>
          <a:xfrm>
            <a:off x="6872140" y="1199739"/>
            <a:ext cx="40028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Persons (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PersonID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varchar(255),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FirstName varchar(255),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Address varchar(255),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City varchar(255)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9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1A2C3A-FB7E-46D8-B7BB-4FD02820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9" y="0"/>
            <a:ext cx="7558576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EA4DBF1-4239-4E97-81C3-31979CA6FE4D}"/>
              </a:ext>
            </a:extLst>
          </p:cNvPr>
          <p:cNvSpPr txBox="1"/>
          <p:nvPr/>
        </p:nvSpPr>
        <p:spPr>
          <a:xfrm>
            <a:off x="8663231" y="1508288"/>
            <a:ext cx="30731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&lt;?php</a:t>
            </a:r>
          </a:p>
          <a:p>
            <a:r>
              <a:rPr lang="en-US" altLang="zh-TW" sz="800" dirty="0"/>
              <a:t>$</a:t>
            </a:r>
            <a:r>
              <a:rPr lang="en-US" altLang="zh-TW" sz="800" dirty="0" err="1"/>
              <a:t>servername</a:t>
            </a:r>
            <a:r>
              <a:rPr lang="en-US" altLang="zh-TW" sz="800" dirty="0"/>
              <a:t> = "localhost";</a:t>
            </a:r>
          </a:p>
          <a:p>
            <a:r>
              <a:rPr lang="en-US" altLang="zh-TW" sz="800" dirty="0"/>
              <a:t>$username = "root";</a:t>
            </a:r>
          </a:p>
          <a:p>
            <a:r>
              <a:rPr lang="en-US" altLang="zh-TW" sz="800" dirty="0"/>
              <a:t>$password = "";</a:t>
            </a:r>
          </a:p>
          <a:p>
            <a:r>
              <a:rPr lang="en-US" altLang="zh-TW" sz="800" dirty="0"/>
              <a:t>$</a:t>
            </a:r>
            <a:r>
              <a:rPr lang="en-US" altLang="zh-TW" sz="800" dirty="0" err="1"/>
              <a:t>dbname</a:t>
            </a:r>
            <a:r>
              <a:rPr lang="en-US" altLang="zh-TW" sz="800" dirty="0"/>
              <a:t> = "611121235";</a:t>
            </a:r>
          </a:p>
          <a:p>
            <a:endParaRPr lang="en-US" altLang="zh-TW" sz="800" dirty="0"/>
          </a:p>
          <a:p>
            <a:r>
              <a:rPr lang="en-US" altLang="zh-TW" sz="800" dirty="0"/>
              <a:t>// Create connection</a:t>
            </a:r>
          </a:p>
          <a:p>
            <a:r>
              <a:rPr lang="en-US" altLang="zh-TW" sz="800" dirty="0"/>
              <a:t>$conn = new </a:t>
            </a:r>
            <a:r>
              <a:rPr lang="en-US" altLang="zh-TW" sz="800" dirty="0" err="1"/>
              <a:t>mysqli</a:t>
            </a:r>
            <a:r>
              <a:rPr lang="en-US" altLang="zh-TW" sz="800" dirty="0"/>
              <a:t>($</a:t>
            </a:r>
            <a:r>
              <a:rPr lang="en-US" altLang="zh-TW" sz="800" dirty="0" err="1"/>
              <a:t>servername</a:t>
            </a:r>
            <a:r>
              <a:rPr lang="en-US" altLang="zh-TW" sz="800" dirty="0"/>
              <a:t>, $username, $password, $</a:t>
            </a:r>
            <a:r>
              <a:rPr lang="en-US" altLang="zh-TW" sz="800" dirty="0" err="1"/>
              <a:t>dbname</a:t>
            </a:r>
            <a:r>
              <a:rPr lang="en-US" altLang="zh-TW" sz="800" dirty="0"/>
              <a:t>);</a:t>
            </a:r>
          </a:p>
          <a:p>
            <a:r>
              <a:rPr lang="en-US" altLang="zh-TW" sz="800" dirty="0"/>
              <a:t>// Check connection</a:t>
            </a:r>
          </a:p>
          <a:p>
            <a:r>
              <a:rPr lang="en-US" altLang="zh-TW" sz="800" dirty="0"/>
              <a:t>if ($conn-&gt;</a:t>
            </a:r>
            <a:r>
              <a:rPr lang="en-US" altLang="zh-TW" sz="800" dirty="0" err="1"/>
              <a:t>connect_error</a:t>
            </a:r>
            <a:r>
              <a:rPr lang="en-US" altLang="zh-TW" sz="800" dirty="0"/>
              <a:t>) {</a:t>
            </a:r>
          </a:p>
          <a:p>
            <a:r>
              <a:rPr lang="en-US" altLang="zh-TW" sz="800" dirty="0"/>
              <a:t>  die("Connection failed: " . $conn-&gt;</a:t>
            </a:r>
            <a:r>
              <a:rPr lang="en-US" altLang="zh-TW" sz="800" dirty="0" err="1"/>
              <a:t>connect_error</a:t>
            </a:r>
            <a:r>
              <a:rPr lang="en-US" altLang="zh-TW" sz="800" dirty="0"/>
              <a:t>);</a:t>
            </a:r>
          </a:p>
          <a:p>
            <a:r>
              <a:rPr lang="en-US" altLang="zh-TW" sz="800" dirty="0"/>
              <a:t>}</a:t>
            </a:r>
          </a:p>
          <a:p>
            <a:endParaRPr lang="en-US" altLang="zh-TW" sz="800" dirty="0"/>
          </a:p>
          <a:p>
            <a:r>
              <a:rPr lang="en-US" altLang="zh-TW" sz="800" dirty="0"/>
              <a:t>// </a:t>
            </a:r>
            <a:r>
              <a:rPr lang="en-US" altLang="zh-TW" sz="800" dirty="0" err="1"/>
              <a:t>sql</a:t>
            </a:r>
            <a:r>
              <a:rPr lang="en-US" altLang="zh-TW" sz="800" dirty="0"/>
              <a:t> to create table</a:t>
            </a:r>
          </a:p>
          <a:p>
            <a:r>
              <a:rPr lang="en-US" altLang="zh-TW" sz="800" dirty="0"/>
              <a:t>$</a:t>
            </a:r>
            <a:r>
              <a:rPr lang="en-US" altLang="zh-TW" sz="800" dirty="0" err="1"/>
              <a:t>sql</a:t>
            </a:r>
            <a:r>
              <a:rPr lang="en-US" altLang="zh-TW" sz="800" dirty="0"/>
              <a:t> = "CREATE TABLE IF NOT EXISTS users (</a:t>
            </a:r>
          </a:p>
          <a:p>
            <a:r>
              <a:rPr lang="en-US" altLang="zh-TW" sz="800" dirty="0"/>
              <a:t>    id INT AUTO_INCREMENT PRIMARY KEY,</a:t>
            </a:r>
          </a:p>
          <a:p>
            <a:r>
              <a:rPr lang="en-US" altLang="zh-TW" sz="800" dirty="0"/>
              <a:t>    username VARCHAR(50) NOT NULL UNIQUE,</a:t>
            </a:r>
          </a:p>
          <a:p>
            <a:r>
              <a:rPr lang="en-US" altLang="zh-TW" sz="800" dirty="0"/>
              <a:t>    password VARCHAR(255) NOT NULL</a:t>
            </a:r>
          </a:p>
          <a:p>
            <a:r>
              <a:rPr lang="en-US" altLang="zh-TW" sz="800" dirty="0"/>
              <a:t>)";</a:t>
            </a:r>
          </a:p>
          <a:p>
            <a:endParaRPr lang="en-US" altLang="zh-TW" sz="800" dirty="0"/>
          </a:p>
          <a:p>
            <a:r>
              <a:rPr lang="en-US" altLang="zh-TW" sz="800" dirty="0"/>
              <a:t>if ($conn-&gt;query($</a:t>
            </a:r>
            <a:r>
              <a:rPr lang="en-US" altLang="zh-TW" sz="800" dirty="0" err="1"/>
              <a:t>sql</a:t>
            </a:r>
            <a:r>
              <a:rPr lang="en-US" altLang="zh-TW" sz="800" dirty="0"/>
              <a:t>) === TRUE) {</a:t>
            </a:r>
          </a:p>
          <a:p>
            <a:r>
              <a:rPr lang="en-US" altLang="zh-TW" sz="800" dirty="0"/>
              <a:t>  echo "Table users created successfully";</a:t>
            </a:r>
          </a:p>
          <a:p>
            <a:r>
              <a:rPr lang="en-US" altLang="zh-TW" sz="800" dirty="0"/>
              <a:t>} else {</a:t>
            </a:r>
          </a:p>
          <a:p>
            <a:r>
              <a:rPr lang="en-US" altLang="zh-TW" sz="800" dirty="0"/>
              <a:t>  echo "Error creating table: " . $conn-&gt;error;</a:t>
            </a:r>
          </a:p>
          <a:p>
            <a:r>
              <a:rPr lang="en-US" altLang="zh-TW" sz="800" dirty="0"/>
              <a:t>}</a:t>
            </a:r>
          </a:p>
          <a:p>
            <a:endParaRPr lang="en-US" altLang="zh-TW" sz="800" dirty="0"/>
          </a:p>
          <a:p>
            <a:r>
              <a:rPr lang="en-US" altLang="zh-TW" sz="800" dirty="0"/>
              <a:t>$conn-&gt;close();</a:t>
            </a:r>
          </a:p>
          <a:p>
            <a:r>
              <a:rPr lang="en-US" altLang="zh-TW" sz="800" dirty="0"/>
              <a:t>?&gt; 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658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BF2823-BF4D-4270-946C-0AC54660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128" y="657069"/>
            <a:ext cx="7618972" cy="27715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0752AD8-13F4-483B-B1B6-634E01FA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28" y="3532354"/>
            <a:ext cx="784016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50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DF8B166-1F3A-42A6-899A-FFC07F5A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8" y="1568375"/>
            <a:ext cx="8305013" cy="52896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F35BA63-70E5-4A08-9555-26A209396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18" y="196584"/>
            <a:ext cx="652553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0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B8FFB8-5D3B-46EF-80DB-7C4A1A50C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71" y="0"/>
            <a:ext cx="5205458" cy="21618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917565-0065-4667-8AD8-668AD1CF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2607"/>
            <a:ext cx="12192000" cy="34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134B5CA-75B4-4EAD-AFBF-85EC06D6F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" y="1053223"/>
            <a:ext cx="12024852" cy="39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AB040E-D32E-4363-A46E-C316FEF1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8621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3D50009-8962-454B-AC22-78C1A4051564}"/>
              </a:ext>
            </a:extLst>
          </p:cNvPr>
          <p:cNvSpPr txBox="1"/>
          <p:nvPr/>
        </p:nvSpPr>
        <p:spPr>
          <a:xfrm>
            <a:off x="9686210" y="1555423"/>
            <a:ext cx="25263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"localhost";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"root";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$password = "";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"611121235";</a:t>
            </a:r>
          </a:p>
          <a:p>
            <a:endParaRPr lang="en-US" altLang="zh-TW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connection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 = new 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$username, $password, $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connection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die("Connection failed: " . $conn-&gt;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new_password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password_hash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newpassword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PASSWORD_DEFAULT);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"user1";</a:t>
            </a:r>
          </a:p>
          <a:p>
            <a:endParaRPr lang="en-US" altLang="zh-TW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"UPDATE users SET password='$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new_password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WHERE username='$username'";</a:t>
            </a:r>
          </a:p>
          <a:p>
            <a:endParaRPr lang="en-US" altLang="zh-TW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($conn-&gt;query($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=== TRUE) {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"update 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sucess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"update error: " . $conn-&gt;error;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3651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1970538-56C7-4E48-B93F-F79310BD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340"/>
            <a:ext cx="9575404" cy="527901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91C50D7-7E7C-4A99-9350-8F8BB24F45D3}"/>
              </a:ext>
            </a:extLst>
          </p:cNvPr>
          <p:cNvSpPr txBox="1"/>
          <p:nvPr/>
        </p:nvSpPr>
        <p:spPr>
          <a:xfrm>
            <a:off x="9756742" y="1734532"/>
            <a:ext cx="18947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$servername = "localhost";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"root";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$password = "";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$dbname = "611121235";</a:t>
            </a:r>
          </a:p>
          <a:p>
            <a:endParaRPr lang="en-US" altLang="zh-TW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// Create connection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$conn = new mysqli($servername, $username, $password, $dbname);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// Check connection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($conn-&gt;connect_error) {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  die("Connection failed: " . $conn-&gt;connect_error);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TW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"user1";</a:t>
            </a:r>
          </a:p>
          <a:p>
            <a:endParaRPr lang="en-US" altLang="zh-TW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$sql = "DELETE FROM users WHERE username='$username'";</a:t>
            </a:r>
          </a:p>
          <a:p>
            <a:endParaRPr lang="en-US" altLang="zh-TW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($conn-&gt;query($sql) === TRUE) {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    echo "delete sucess";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    echo "delete error: " . $conn-&gt;error;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80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altLang="zh-TW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0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139BD32-23BA-4DDB-811A-8308E1AD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348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F610A90-85D9-4B1F-ADAE-DBBACD03FD61}"/>
              </a:ext>
            </a:extLst>
          </p:cNvPr>
          <p:cNvSpPr txBox="1"/>
          <p:nvPr/>
        </p:nvSpPr>
        <p:spPr>
          <a:xfrm>
            <a:off x="8333295" y="725864"/>
            <a:ext cx="25075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&lt;?php</a:t>
            </a:r>
          </a:p>
          <a:p>
            <a:r>
              <a:rPr lang="en-US" altLang="zh-TW" sz="800" dirty="0"/>
              <a:t>$</a:t>
            </a:r>
            <a:r>
              <a:rPr lang="en-US" altLang="zh-TW" sz="800" dirty="0" err="1"/>
              <a:t>servername</a:t>
            </a:r>
            <a:r>
              <a:rPr lang="en-US" altLang="zh-TW" sz="800" dirty="0"/>
              <a:t> = "localhost";</a:t>
            </a:r>
          </a:p>
          <a:p>
            <a:r>
              <a:rPr lang="en-US" altLang="zh-TW" sz="800" dirty="0"/>
              <a:t>$username = "root";</a:t>
            </a:r>
          </a:p>
          <a:p>
            <a:r>
              <a:rPr lang="en-US" altLang="zh-TW" sz="800" dirty="0"/>
              <a:t>$password = "";</a:t>
            </a:r>
          </a:p>
          <a:p>
            <a:r>
              <a:rPr lang="en-US" altLang="zh-TW" sz="800" dirty="0"/>
              <a:t>$</a:t>
            </a:r>
            <a:r>
              <a:rPr lang="en-US" altLang="zh-TW" sz="800" dirty="0" err="1"/>
              <a:t>dbname</a:t>
            </a:r>
            <a:r>
              <a:rPr lang="en-US" altLang="zh-TW" sz="800" dirty="0"/>
              <a:t> = "611121235";</a:t>
            </a:r>
          </a:p>
          <a:p>
            <a:endParaRPr lang="en-US" altLang="zh-TW" sz="800" dirty="0"/>
          </a:p>
          <a:p>
            <a:r>
              <a:rPr lang="en-US" altLang="zh-TW" sz="800" dirty="0"/>
              <a:t>// Create connection</a:t>
            </a:r>
          </a:p>
          <a:p>
            <a:r>
              <a:rPr lang="en-US" altLang="zh-TW" sz="800" dirty="0"/>
              <a:t>$conn = new </a:t>
            </a:r>
            <a:r>
              <a:rPr lang="en-US" altLang="zh-TW" sz="800" dirty="0" err="1"/>
              <a:t>mysqli</a:t>
            </a:r>
            <a:r>
              <a:rPr lang="en-US" altLang="zh-TW" sz="800" dirty="0"/>
              <a:t>($</a:t>
            </a:r>
            <a:r>
              <a:rPr lang="en-US" altLang="zh-TW" sz="800" dirty="0" err="1"/>
              <a:t>servername</a:t>
            </a:r>
            <a:r>
              <a:rPr lang="en-US" altLang="zh-TW" sz="800" dirty="0"/>
              <a:t>, $username, $password, $</a:t>
            </a:r>
            <a:r>
              <a:rPr lang="en-US" altLang="zh-TW" sz="800" dirty="0" err="1"/>
              <a:t>dbname</a:t>
            </a:r>
            <a:r>
              <a:rPr lang="en-US" altLang="zh-TW" sz="800" dirty="0"/>
              <a:t>);</a:t>
            </a:r>
          </a:p>
          <a:p>
            <a:r>
              <a:rPr lang="en-US" altLang="zh-TW" sz="800" dirty="0"/>
              <a:t>// Check connection</a:t>
            </a:r>
          </a:p>
          <a:p>
            <a:r>
              <a:rPr lang="en-US" altLang="zh-TW" sz="800" dirty="0"/>
              <a:t>if ($conn-&gt;</a:t>
            </a:r>
            <a:r>
              <a:rPr lang="en-US" altLang="zh-TW" sz="800" dirty="0" err="1"/>
              <a:t>connect_error</a:t>
            </a:r>
            <a:r>
              <a:rPr lang="en-US" altLang="zh-TW" sz="800" dirty="0"/>
              <a:t>) {</a:t>
            </a:r>
          </a:p>
          <a:p>
            <a:r>
              <a:rPr lang="en-US" altLang="zh-TW" sz="800" dirty="0"/>
              <a:t>  die("Connection failed: " . $conn-&gt;</a:t>
            </a:r>
            <a:r>
              <a:rPr lang="en-US" altLang="zh-TW" sz="800" dirty="0" err="1"/>
              <a:t>connect_error</a:t>
            </a:r>
            <a:r>
              <a:rPr lang="en-US" altLang="zh-TW" sz="800" dirty="0"/>
              <a:t>);</a:t>
            </a:r>
          </a:p>
          <a:p>
            <a:r>
              <a:rPr lang="en-US" altLang="zh-TW" sz="800" dirty="0"/>
              <a:t>}</a:t>
            </a:r>
          </a:p>
          <a:p>
            <a:r>
              <a:rPr lang="en-US" altLang="zh-TW" sz="800" dirty="0"/>
              <a:t>//  $conn</a:t>
            </a:r>
          </a:p>
          <a:p>
            <a:r>
              <a:rPr lang="en-US" altLang="zh-TW" sz="800" dirty="0" err="1"/>
              <a:t>session_start</a:t>
            </a:r>
            <a:r>
              <a:rPr lang="en-US" altLang="zh-TW" sz="800" dirty="0"/>
              <a:t>();</a:t>
            </a:r>
          </a:p>
          <a:p>
            <a:endParaRPr lang="en-US" altLang="zh-TW" sz="800" dirty="0"/>
          </a:p>
          <a:p>
            <a:r>
              <a:rPr lang="en-US" altLang="zh-TW" sz="800" dirty="0"/>
              <a:t>if ($_SERVER["REQUEST_METHOD"] == "POST") {</a:t>
            </a:r>
          </a:p>
          <a:p>
            <a:r>
              <a:rPr lang="en-US" altLang="zh-TW" sz="800" dirty="0"/>
              <a:t>    $username = $_POST['username'];</a:t>
            </a:r>
          </a:p>
          <a:p>
            <a:r>
              <a:rPr lang="en-US" altLang="zh-TW" sz="800" dirty="0"/>
              <a:t>    $password = $_POST['password'];</a:t>
            </a:r>
          </a:p>
          <a:p>
            <a:endParaRPr lang="en-US" altLang="zh-TW" sz="800" dirty="0"/>
          </a:p>
          <a:p>
            <a:r>
              <a:rPr lang="en-US" altLang="zh-TW" sz="800" dirty="0"/>
              <a:t>    $</a:t>
            </a:r>
            <a:r>
              <a:rPr lang="en-US" altLang="zh-TW" sz="800" dirty="0" err="1"/>
              <a:t>sql</a:t>
            </a:r>
            <a:r>
              <a:rPr lang="en-US" altLang="zh-TW" sz="800" dirty="0"/>
              <a:t> = "SELECT * FROM users WHERE username='$username'";</a:t>
            </a:r>
          </a:p>
          <a:p>
            <a:r>
              <a:rPr lang="en-US" altLang="zh-TW" sz="800" dirty="0"/>
              <a:t>    $result = $conn-&gt;query($</a:t>
            </a:r>
            <a:r>
              <a:rPr lang="en-US" altLang="zh-TW" sz="800" dirty="0" err="1"/>
              <a:t>sql</a:t>
            </a:r>
            <a:r>
              <a:rPr lang="en-US" altLang="zh-TW" sz="800" dirty="0"/>
              <a:t>);</a:t>
            </a:r>
          </a:p>
          <a:p>
            <a:endParaRPr lang="en-US" altLang="zh-TW" sz="800" dirty="0"/>
          </a:p>
          <a:p>
            <a:r>
              <a:rPr lang="en-US" altLang="zh-TW" sz="800" dirty="0"/>
              <a:t>    if ($result-&gt;</a:t>
            </a:r>
            <a:r>
              <a:rPr lang="en-US" altLang="zh-TW" sz="800" dirty="0" err="1"/>
              <a:t>num_rows</a:t>
            </a:r>
            <a:r>
              <a:rPr lang="en-US" altLang="zh-TW" sz="800" dirty="0"/>
              <a:t> &gt; 0) {</a:t>
            </a:r>
          </a:p>
          <a:p>
            <a:r>
              <a:rPr lang="en-US" altLang="zh-TW" sz="800" dirty="0"/>
              <a:t>        $row = $result-&gt;</a:t>
            </a:r>
            <a:r>
              <a:rPr lang="en-US" altLang="zh-TW" sz="800" dirty="0" err="1"/>
              <a:t>fetch_assoc</a:t>
            </a:r>
            <a:r>
              <a:rPr lang="en-US" altLang="zh-TW" sz="800" dirty="0"/>
              <a:t>();</a:t>
            </a:r>
          </a:p>
          <a:p>
            <a:r>
              <a:rPr lang="en-US" altLang="zh-TW" sz="800" dirty="0"/>
              <a:t>        if (</a:t>
            </a:r>
            <a:r>
              <a:rPr lang="en-US" altLang="zh-TW" sz="800" dirty="0" err="1"/>
              <a:t>password_verify</a:t>
            </a:r>
            <a:r>
              <a:rPr lang="en-US" altLang="zh-TW" sz="800" dirty="0"/>
              <a:t>($password, $row['password'])) {</a:t>
            </a:r>
          </a:p>
          <a:p>
            <a:r>
              <a:rPr lang="en-US" altLang="zh-TW" sz="800" dirty="0"/>
              <a:t>            $_SESSION['username'] = $username;</a:t>
            </a:r>
          </a:p>
          <a:p>
            <a:r>
              <a:rPr lang="en-US" altLang="zh-TW" sz="800" dirty="0"/>
              <a:t>            echo "login success";</a:t>
            </a:r>
          </a:p>
          <a:p>
            <a:r>
              <a:rPr lang="en-US" altLang="zh-TW" sz="800" dirty="0"/>
              <a:t>        } else {</a:t>
            </a:r>
          </a:p>
          <a:p>
            <a:r>
              <a:rPr lang="en-US" altLang="zh-TW" sz="800" dirty="0"/>
              <a:t>            echo "wrong password";</a:t>
            </a:r>
          </a:p>
          <a:p>
            <a:r>
              <a:rPr lang="en-US" altLang="zh-TW" sz="800" dirty="0"/>
              <a:t>        }</a:t>
            </a:r>
          </a:p>
          <a:p>
            <a:r>
              <a:rPr lang="en-US" altLang="zh-TW" sz="800" dirty="0"/>
              <a:t>    } else {</a:t>
            </a:r>
          </a:p>
          <a:p>
            <a:r>
              <a:rPr lang="en-US" altLang="zh-TW" sz="800" dirty="0"/>
              <a:t>        echo "user didn't exist";</a:t>
            </a:r>
          </a:p>
          <a:p>
            <a:r>
              <a:rPr lang="en-US" altLang="zh-TW" sz="800" dirty="0"/>
              <a:t>    }</a:t>
            </a:r>
          </a:p>
          <a:p>
            <a:r>
              <a:rPr lang="en-US" altLang="zh-TW" sz="800" dirty="0"/>
              <a:t>}</a:t>
            </a:r>
          </a:p>
          <a:p>
            <a:r>
              <a:rPr lang="en-US" altLang="zh-TW" sz="800" dirty="0"/>
              <a:t>?&gt;</a:t>
            </a:r>
          </a:p>
          <a:p>
            <a:r>
              <a:rPr lang="en-US" altLang="zh-TW" sz="800" dirty="0"/>
              <a:t>&lt;form method="post"&gt;</a:t>
            </a:r>
          </a:p>
          <a:p>
            <a:r>
              <a:rPr lang="en-US" altLang="zh-TW" sz="800" dirty="0"/>
              <a:t>    username: &lt;input type="text" name="username"&gt;&lt;</a:t>
            </a:r>
            <a:r>
              <a:rPr lang="en-US" altLang="zh-TW" sz="800" dirty="0" err="1"/>
              <a:t>br</a:t>
            </a:r>
            <a:r>
              <a:rPr lang="en-US" altLang="zh-TW" sz="800" dirty="0"/>
              <a:t>&gt;</a:t>
            </a:r>
          </a:p>
          <a:p>
            <a:r>
              <a:rPr lang="en-US" altLang="zh-TW" sz="800" dirty="0"/>
              <a:t>    password: &lt;input type="password" name="password"&gt;&lt;</a:t>
            </a:r>
            <a:r>
              <a:rPr lang="en-US" altLang="zh-TW" sz="800" dirty="0" err="1"/>
              <a:t>br</a:t>
            </a:r>
            <a:r>
              <a:rPr lang="en-US" altLang="zh-TW" sz="800" dirty="0"/>
              <a:t>&gt;</a:t>
            </a:r>
          </a:p>
          <a:p>
            <a:r>
              <a:rPr lang="en-US" altLang="zh-TW" sz="800" dirty="0"/>
              <a:t>    &lt;input type="submit" value="login"&gt;</a:t>
            </a:r>
          </a:p>
          <a:p>
            <a:r>
              <a:rPr lang="en-US" altLang="zh-TW" sz="8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13421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19C3C65-F1C5-4A74-B3B1-C2469790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42" y="1782238"/>
            <a:ext cx="4477375" cy="304842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4C5B935-23E2-4EC1-A8CE-B002CDA6337C}"/>
              </a:ext>
            </a:extLst>
          </p:cNvPr>
          <p:cNvSpPr txBox="1"/>
          <p:nvPr/>
        </p:nvSpPr>
        <p:spPr>
          <a:xfrm>
            <a:off x="7183225" y="2262432"/>
            <a:ext cx="2347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&lt;?php</a:t>
            </a:r>
          </a:p>
          <a:p>
            <a:r>
              <a:rPr lang="en-US" altLang="zh-TW" dirty="0" err="1"/>
              <a:t>session_start</a:t>
            </a:r>
            <a:r>
              <a:rPr lang="en-US" altLang="zh-TW" dirty="0"/>
              <a:t>();</a:t>
            </a:r>
          </a:p>
          <a:p>
            <a:r>
              <a:rPr lang="en-US" altLang="zh-TW" dirty="0" err="1"/>
              <a:t>session_destroy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echo "log out success";</a:t>
            </a:r>
          </a:p>
          <a:p>
            <a:r>
              <a:rPr lang="en-US" altLang="zh-TW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6684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120B9B6-8C46-408E-9851-AF4547C7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100" y="1061172"/>
            <a:ext cx="7726594" cy="444074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DB3823D-DFAB-4B4C-90FE-C37C046F1D20}"/>
              </a:ext>
            </a:extLst>
          </p:cNvPr>
          <p:cNvSpPr txBox="1"/>
          <p:nvPr/>
        </p:nvSpPr>
        <p:spPr>
          <a:xfrm>
            <a:off x="4232636" y="0"/>
            <a:ext cx="5854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web on your own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CRUD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5F2365-055B-40CD-A34E-E359B5673753}"/>
              </a:ext>
            </a:extLst>
          </p:cNvPr>
          <p:cNvSpPr txBox="1"/>
          <p:nvPr/>
        </p:nvSpPr>
        <p:spPr>
          <a:xfrm>
            <a:off x="3978111" y="5910606"/>
            <a:ext cx="46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https://www.w3schools.com/php/default.asp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002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D68ADDB-C54B-480B-B94D-80AF2F6FD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60" y="-9426"/>
            <a:ext cx="2784275" cy="637731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502A35F-F763-40C5-AA7F-871BAFAA37B4}"/>
              </a:ext>
            </a:extLst>
          </p:cNvPr>
          <p:cNvSpPr txBox="1"/>
          <p:nvPr/>
        </p:nvSpPr>
        <p:spPr>
          <a:xfrm>
            <a:off x="2903456" y="2844225"/>
            <a:ext cx="2055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1858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6FA6EB1-9E90-47D0-A16D-F60CE303B560}"/>
              </a:ext>
            </a:extLst>
          </p:cNvPr>
          <p:cNvSpPr txBox="1"/>
          <p:nvPr/>
        </p:nvSpPr>
        <p:spPr>
          <a:xfrm>
            <a:off x="5109327" y="436691"/>
            <a:ext cx="5854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XAMMP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609A20-8D63-4D12-BF47-CEFADF91D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05" y="1175355"/>
            <a:ext cx="9244808" cy="52459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7A4EE6-F06C-43CE-AD75-9B50A07BF276}"/>
              </a:ext>
            </a:extLst>
          </p:cNvPr>
          <p:cNvSpPr/>
          <p:nvPr/>
        </p:nvSpPr>
        <p:spPr>
          <a:xfrm>
            <a:off x="1244337" y="4913052"/>
            <a:ext cx="2083324" cy="1508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72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9567F89-BE07-4A36-A457-21005A4D4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48" y="1338605"/>
            <a:ext cx="9356028" cy="308003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3DFA138-24A1-4CA1-88DE-5047F48B1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052" y="4418642"/>
            <a:ext cx="4947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as system administrator </a:t>
            </a:r>
          </a:p>
        </p:txBody>
      </p:sp>
    </p:spTree>
    <p:extLst>
      <p:ext uri="{BB962C8B-B14F-4D97-AF65-F5344CB8AC3E}">
        <p14:creationId xmlns:p14="http://schemas.microsoft.com/office/powerpoint/2010/main" val="155858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C0125BC-CC9F-4266-9030-35D5E921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78" y="0"/>
            <a:ext cx="7417276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C4F2D33-ED39-4BE2-93A0-31D8015CF138}"/>
              </a:ext>
            </a:extLst>
          </p:cNvPr>
          <p:cNvSpPr/>
          <p:nvPr/>
        </p:nvSpPr>
        <p:spPr>
          <a:xfrm>
            <a:off x="7041823" y="5929460"/>
            <a:ext cx="1357460" cy="678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C2B8FC-513E-49E5-A766-555FD954DA6C}"/>
              </a:ext>
            </a:extLst>
          </p:cNvPr>
          <p:cNvSpPr txBox="1"/>
          <p:nvPr/>
        </p:nvSpPr>
        <p:spPr>
          <a:xfrm>
            <a:off x="6966408" y="5447180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Just click next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99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EF96D80-16B1-4617-B370-A01C040F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55" y="640558"/>
            <a:ext cx="7144747" cy="595395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26DA551-6C43-41EF-AF56-3B86DC847FFA}"/>
              </a:ext>
            </a:extLst>
          </p:cNvPr>
          <p:cNvSpPr txBox="1"/>
          <p:nvPr/>
        </p:nvSpPr>
        <p:spPr>
          <a:xfrm>
            <a:off x="3619892" y="3094316"/>
            <a:ext cx="3478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your path!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9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D70EE64-D0A9-4128-9145-322CF5B0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347232"/>
            <a:ext cx="9583487" cy="616353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B382EA6-FAD5-4DB4-9EF6-3700C78E3B64}"/>
              </a:ext>
            </a:extLst>
          </p:cNvPr>
          <p:cNvSpPr/>
          <p:nvPr/>
        </p:nvSpPr>
        <p:spPr>
          <a:xfrm>
            <a:off x="9530283" y="707011"/>
            <a:ext cx="1357460" cy="678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4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C5DE8E7-0FCB-47EE-B1E3-D80F3572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00" y="209797"/>
            <a:ext cx="6811326" cy="63064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783223F-BADE-4E3D-A63E-61CEFAA5E28C}"/>
              </a:ext>
            </a:extLst>
          </p:cNvPr>
          <p:cNvSpPr/>
          <p:nvPr/>
        </p:nvSpPr>
        <p:spPr>
          <a:xfrm>
            <a:off x="1203766" y="744717"/>
            <a:ext cx="6522793" cy="6598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114111-4A3E-4592-8670-A0DD30727EE8}"/>
              </a:ext>
            </a:extLst>
          </p:cNvPr>
          <p:cNvSpPr txBox="1"/>
          <p:nvPr/>
        </p:nvSpPr>
        <p:spPr>
          <a:xfrm>
            <a:off x="8474698" y="2771480"/>
            <a:ext cx="2912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44CAA56-4CCF-4D41-BB73-2F22DE90FD2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726559" y="1074655"/>
            <a:ext cx="748139" cy="211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6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C46D12E-6306-4F9B-9DD7-5291A5A0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371048"/>
            <a:ext cx="10478962" cy="61159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A260C6-9B35-41B5-86D7-93B6582B3F41}"/>
              </a:ext>
            </a:extLst>
          </p:cNvPr>
          <p:cNvSpPr/>
          <p:nvPr/>
        </p:nvSpPr>
        <p:spPr>
          <a:xfrm>
            <a:off x="7927942" y="3176833"/>
            <a:ext cx="2696066" cy="3582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1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906</Words>
  <Application>Microsoft Office PowerPoint</Application>
  <PresentationFormat>寬螢幕</PresentationFormat>
  <Paragraphs>156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陳永瀚</dc:creator>
  <cp:lastModifiedBy>陳永瀚</cp:lastModifiedBy>
  <cp:revision>26</cp:revision>
  <dcterms:created xsi:type="dcterms:W3CDTF">2024-05-21T07:46:56Z</dcterms:created>
  <dcterms:modified xsi:type="dcterms:W3CDTF">2024-05-22T22:23:16Z</dcterms:modified>
</cp:coreProperties>
</file>