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78" r:id="rId9"/>
    <p:sldId id="263" r:id="rId10"/>
    <p:sldId id="264" r:id="rId11"/>
    <p:sldId id="265" r:id="rId12"/>
    <p:sldId id="266" r:id="rId13"/>
    <p:sldId id="267" r:id="rId14"/>
    <p:sldId id="268" r:id="rId15"/>
    <p:sldId id="269" r:id="rId16"/>
    <p:sldId id="270"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0C891AA-DCD3-4159-AA27-CD69D2847D11}">
          <p14:sldIdLst>
            <p14:sldId id="256"/>
            <p14:sldId id="257"/>
            <p14:sldId id="258"/>
            <p14:sldId id="259"/>
            <p14:sldId id="260"/>
            <p14:sldId id="261"/>
            <p14:sldId id="262"/>
            <p14:sldId id="278"/>
            <p14:sldId id="263"/>
            <p14:sldId id="264"/>
            <p14:sldId id="265"/>
            <p14:sldId id="266"/>
            <p14:sldId id="267"/>
            <p14:sldId id="268"/>
            <p14:sldId id="269"/>
            <p14:sldId id="270"/>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9B50AE85-DEA1-41F3-9C2C-24A18069C473}">
      <dgm:prSet/>
      <dgm:spPr/>
      <dgm:t>
        <a:bodyPr/>
        <a:lstStyle/>
        <a:p>
          <a:r>
            <a:rPr lang="en-US" dirty="0"/>
            <a:t>November 2022</a:t>
          </a:r>
        </a:p>
      </dgm:t>
    </dgm:pt>
    <dgm:pt modelId="{20A9B789-9B22-478C-970C-71496754809B}" type="parTrans" cxnId="{A4CE7A9B-B015-4E32-A86C-C3A08970D2FB}">
      <dgm:prSet/>
      <dgm:spPr/>
      <dgm:t>
        <a:bodyPr/>
        <a:lstStyle/>
        <a:p>
          <a:pPr algn="l"/>
          <a:endParaRPr lang="en-US"/>
        </a:p>
      </dgm:t>
    </dgm:pt>
    <dgm:pt modelId="{12A4AEA8-BC1D-4ADD-8236-A533A455F22E}" type="sibTrans" cxnId="{A4CE7A9B-B015-4E32-A86C-C3A08970D2FB}">
      <dgm:prSet/>
      <dgm:spPr/>
      <dgm:t>
        <a:bodyPr/>
        <a:lstStyle/>
        <a:p>
          <a:endParaRPr lang="en-US"/>
        </a:p>
      </dgm:t>
    </dgm:pt>
    <dgm:pt modelId="{82968BA3-DFCC-4B51-ABB1-F1F4791698B0}">
      <dgm:prSet/>
      <dgm:spPr/>
      <dgm:t>
        <a:bodyPr/>
        <a:lstStyle/>
        <a:p>
          <a:r>
            <a:rPr lang="en-US" dirty="0"/>
            <a:t>Selection of Topic</a:t>
          </a:r>
        </a:p>
      </dgm:t>
    </dgm:pt>
    <dgm:pt modelId="{B474C1A9-9141-4567-8AA6-A8446206794E}" type="parTrans" cxnId="{E50EA410-61F4-443F-B045-5AC0708EA191}">
      <dgm:prSet/>
      <dgm:spPr/>
      <dgm:t>
        <a:bodyPr/>
        <a:lstStyle/>
        <a:p>
          <a:pPr algn="l"/>
          <a:endParaRPr lang="en-US"/>
        </a:p>
      </dgm:t>
    </dgm:pt>
    <dgm:pt modelId="{8BC987EC-BEB5-4480-B241-99E630336DA8}" type="sibTrans" cxnId="{E50EA410-61F4-443F-B045-5AC0708EA191}">
      <dgm:prSet/>
      <dgm:spPr/>
      <dgm:t>
        <a:bodyPr/>
        <a:lstStyle/>
        <a:p>
          <a:endParaRPr lang="en-US"/>
        </a:p>
      </dgm:t>
    </dgm:pt>
    <dgm:pt modelId="{CFC6C321-565B-4736-9600-0849B35804F7}">
      <dgm:prSet/>
      <dgm:spPr/>
      <dgm:t>
        <a:bodyPr/>
        <a:lstStyle/>
        <a:p>
          <a:r>
            <a:rPr lang="en-US" dirty="0"/>
            <a:t>Layout Design</a:t>
          </a:r>
        </a:p>
      </dgm:t>
    </dgm:pt>
    <dgm:pt modelId="{E16317D1-6F50-4823-97B7-A2996F0FE94D}" type="parTrans" cxnId="{1CBB0F56-2A16-469E-B30F-2E05729C9C4B}">
      <dgm:prSet/>
      <dgm:spPr/>
      <dgm:t>
        <a:bodyPr/>
        <a:lstStyle/>
        <a:p>
          <a:pPr algn="l"/>
          <a:endParaRPr lang="en-US"/>
        </a:p>
      </dgm:t>
    </dgm:pt>
    <dgm:pt modelId="{E552DB50-1B67-4762-89F9-7D3490111E2B}" type="sibTrans" cxnId="{1CBB0F56-2A16-469E-B30F-2E05729C9C4B}">
      <dgm:prSet/>
      <dgm:spPr/>
      <dgm:t>
        <a:bodyPr/>
        <a:lstStyle/>
        <a:p>
          <a:endParaRPr lang="en-US"/>
        </a:p>
      </dgm:t>
    </dgm:pt>
    <dgm:pt modelId="{501DC69F-43F9-4B1E-BE22-6D9FA0AFC528}">
      <dgm:prSet/>
      <dgm:spPr/>
      <dgm:t>
        <a:bodyPr/>
        <a:lstStyle/>
        <a:p>
          <a:r>
            <a:rPr lang="en-US" dirty="0"/>
            <a:t>January 2023</a:t>
          </a:r>
        </a:p>
      </dgm:t>
    </dgm:pt>
    <dgm:pt modelId="{D662275D-EF71-4EF0-8C53-5B09830A2AA4}" type="parTrans" cxnId="{A1DD0BFE-1A98-40AA-BB60-9659ADA72CA3}">
      <dgm:prSet/>
      <dgm:spPr/>
      <dgm:t>
        <a:bodyPr/>
        <a:lstStyle/>
        <a:p>
          <a:pPr algn="l"/>
          <a:endParaRPr lang="en-US"/>
        </a:p>
      </dgm:t>
    </dgm:pt>
    <dgm:pt modelId="{05A1C2F3-0854-4F17-AD49-F6E4F5029DC1}" type="sibTrans" cxnId="{A1DD0BFE-1A98-40AA-BB60-9659ADA72CA3}">
      <dgm:prSet/>
      <dgm:spPr/>
      <dgm:t>
        <a:bodyPr/>
        <a:lstStyle/>
        <a:p>
          <a:endParaRPr lang="en-US"/>
        </a:p>
      </dgm:t>
    </dgm:pt>
    <dgm:pt modelId="{44097D21-977F-4452-AE35-C129A16A3F89}">
      <dgm:prSet/>
      <dgm:spPr/>
      <dgm:t>
        <a:bodyPr/>
        <a:lstStyle/>
        <a:p>
          <a:r>
            <a:rPr lang="en-US" dirty="0"/>
            <a:t>Coding</a:t>
          </a:r>
        </a:p>
      </dgm:t>
    </dgm:pt>
    <dgm:pt modelId="{5FFA1078-907B-401E-8F53-8B5E1527C8B3}" type="parTrans" cxnId="{F88F4232-77DC-40B9-BB0F-3421FBFA38E2}">
      <dgm:prSet/>
      <dgm:spPr/>
      <dgm:t>
        <a:bodyPr/>
        <a:lstStyle/>
        <a:p>
          <a:pPr algn="l"/>
          <a:endParaRPr lang="en-US"/>
        </a:p>
      </dgm:t>
    </dgm:pt>
    <dgm:pt modelId="{EB2757D3-D785-439B-8033-3912AFC7CDAA}" type="sibTrans" cxnId="{F88F4232-77DC-40B9-BB0F-3421FBFA38E2}">
      <dgm:prSet/>
      <dgm:spPr/>
      <dgm:t>
        <a:bodyPr/>
        <a:lstStyle/>
        <a:p>
          <a:endParaRPr lang="en-US"/>
        </a:p>
      </dgm:t>
    </dgm:pt>
    <dgm:pt modelId="{AE7358A2-3D9A-4A4C-BBED-5424660EAD51}">
      <dgm:prSet/>
      <dgm:spPr/>
      <dgm:t>
        <a:bodyPr/>
        <a:lstStyle/>
        <a:p>
          <a:r>
            <a:rPr lang="en-IN" dirty="0"/>
            <a:t>February</a:t>
          </a:r>
          <a:r>
            <a:rPr lang="en-US" dirty="0"/>
            <a:t> 2023</a:t>
          </a:r>
        </a:p>
      </dgm:t>
    </dgm:pt>
    <dgm:pt modelId="{8A0C3D83-7482-48F5-9A7B-7BCCFFA89D39}" type="parTrans" cxnId="{AB4C7C27-9298-4339-A781-9A16BCBB27E7}">
      <dgm:prSet/>
      <dgm:spPr/>
      <dgm:t>
        <a:bodyPr/>
        <a:lstStyle/>
        <a:p>
          <a:pPr algn="l"/>
          <a:endParaRPr lang="en-US"/>
        </a:p>
      </dgm:t>
    </dgm:pt>
    <dgm:pt modelId="{BCA8377F-58EC-40FD-8F05-DF4E529335AA}" type="sibTrans" cxnId="{AB4C7C27-9298-4339-A781-9A16BCBB27E7}">
      <dgm:prSet/>
      <dgm:spPr/>
      <dgm:t>
        <a:bodyPr/>
        <a:lstStyle/>
        <a:p>
          <a:endParaRPr lang="en-US"/>
        </a:p>
      </dgm:t>
    </dgm:pt>
    <dgm:pt modelId="{D8FCE50B-8057-456A-B2A9-965F28038B25}">
      <dgm:prSet/>
      <dgm:spPr/>
      <dgm:t>
        <a:bodyPr/>
        <a:lstStyle/>
        <a:p>
          <a:r>
            <a:rPr lang="en-US" dirty="0"/>
            <a:t>Testing</a:t>
          </a:r>
        </a:p>
      </dgm:t>
    </dgm:pt>
    <dgm:pt modelId="{D5DFEBC1-CD5A-4769-8915-305975D67145}" type="parTrans" cxnId="{D3D5DDFE-3C40-4FB4-A2D6-AF320BE8808D}">
      <dgm:prSet/>
      <dgm:spPr/>
      <dgm:t>
        <a:bodyPr/>
        <a:lstStyle/>
        <a:p>
          <a:pPr algn="l"/>
          <a:endParaRPr lang="en-US"/>
        </a:p>
      </dgm:t>
    </dgm:pt>
    <dgm:pt modelId="{338B3E43-3652-4902-AE82-69646DE76CA7}" type="sibTrans" cxnId="{D3D5DDFE-3C40-4FB4-A2D6-AF320BE8808D}">
      <dgm:prSet/>
      <dgm:spPr/>
      <dgm:t>
        <a:bodyPr/>
        <a:lstStyle/>
        <a:p>
          <a:endParaRPr lang="en-US"/>
        </a:p>
      </dgm:t>
    </dgm:pt>
    <dgm:pt modelId="{B157653D-2397-47E3-94A8-8E8B13726408}">
      <dgm:prSet/>
      <dgm:spPr/>
      <dgm:t>
        <a:bodyPr/>
        <a:lstStyle/>
        <a:p>
          <a:r>
            <a:rPr lang="en-US" dirty="0"/>
            <a:t>December 2022</a:t>
          </a:r>
        </a:p>
      </dgm:t>
    </dgm:pt>
    <dgm:pt modelId="{C11CD3A4-ED92-4609-A589-8DA6272582F8}" type="sibTrans" cxnId="{950692EB-01A7-4BA3-A03C-6D1E2A5F26EE}">
      <dgm:prSet/>
      <dgm:spPr/>
      <dgm:t>
        <a:bodyPr/>
        <a:lstStyle/>
        <a:p>
          <a:endParaRPr lang="en-US"/>
        </a:p>
      </dgm:t>
    </dgm:pt>
    <dgm:pt modelId="{7C340691-872A-42EE-977C-5B833001E6A0}" type="parTrans" cxnId="{950692EB-01A7-4BA3-A03C-6D1E2A5F26EE}">
      <dgm:prSet/>
      <dgm:spPr/>
      <dgm:t>
        <a:bodyPr/>
        <a:lstStyle/>
        <a:p>
          <a:pPr algn="l"/>
          <a:endParaRPr lang="en-US"/>
        </a:p>
      </dgm:t>
    </dgm:pt>
    <dgm:pt modelId="{EBEA9F54-7364-45F9-829B-BF1EB38AEB12}" type="pres">
      <dgm:prSet presAssocID="{A86DFA04-31EF-49B6-AFAE-2287858E0303}" presName="Name0" presStyleCnt="0">
        <dgm:presLayoutVars>
          <dgm:chMax/>
          <dgm:chPref/>
          <dgm:animLvl val="lvl"/>
        </dgm:presLayoutVars>
      </dgm:prSet>
      <dgm:spPr/>
    </dgm:pt>
    <dgm:pt modelId="{E5ACC412-2FBD-44C2-9121-B3EB973E5C66}" type="pres">
      <dgm:prSet presAssocID="{9B50AE85-DEA1-41F3-9C2C-24A18069C473}" presName="composite1" presStyleCnt="0"/>
      <dgm:spPr/>
    </dgm:pt>
    <dgm:pt modelId="{DF71F57E-D542-4163-95B1-92B1B114497F}" type="pres">
      <dgm:prSet presAssocID="{9B50AE85-DEA1-41F3-9C2C-24A18069C473}" presName="parent1" presStyleLbl="alignNode1" presStyleIdx="0" presStyleCnt="4" custLinFactNeighborX="442" custLinFactNeighborY="1">
        <dgm:presLayoutVars>
          <dgm:chMax val="1"/>
          <dgm:chPref val="1"/>
          <dgm:bulletEnabled val="1"/>
        </dgm:presLayoutVars>
      </dgm:prSet>
      <dgm:spPr/>
    </dgm:pt>
    <dgm:pt modelId="{C0317DA2-D763-4621-9680-990E0F78E293}" type="pres">
      <dgm:prSet presAssocID="{9B50AE85-DEA1-41F3-9C2C-24A18069C473}" presName="Childtext1" presStyleLbl="revTx" presStyleIdx="0" presStyleCnt="4">
        <dgm:presLayoutVars>
          <dgm:bulletEnabled val="1"/>
        </dgm:presLayoutVars>
      </dgm:prSet>
      <dgm:spPr/>
    </dgm:pt>
    <dgm:pt modelId="{6898D4C1-54F6-4DA4-9607-F444437C8E6E}" type="pres">
      <dgm:prSet presAssocID="{9B50AE85-DEA1-41F3-9C2C-24A18069C473}" presName="ConnectLine1" presStyleLbl="sibTrans1D1" presStyleIdx="0" presStyleCnt="4"/>
      <dgm:spPr>
        <a:noFill/>
        <a:ln w="12700" cap="flat" cmpd="sng" algn="ctr">
          <a:solidFill>
            <a:schemeClr val="accent1">
              <a:hueOff val="0"/>
              <a:satOff val="0"/>
              <a:lumOff val="0"/>
              <a:alphaOff val="0"/>
            </a:schemeClr>
          </a:solidFill>
          <a:prstDash val="dash"/>
        </a:ln>
        <a:effectLst/>
      </dgm:spPr>
    </dgm:pt>
    <dgm:pt modelId="{D73D486C-1D43-4208-9FD9-CC7C2550C1E8}" type="pres">
      <dgm:prSet presAssocID="{9B50AE85-DEA1-41F3-9C2C-24A18069C473}" presName="ConnectLineEnd1" presStyleLbl="lnNode1" presStyleIdx="0" presStyleCnt="4"/>
      <dgm:spPr/>
    </dgm:pt>
    <dgm:pt modelId="{4E7CBB81-AC5E-4EE7-85AC-B9C4581F507F}" type="pres">
      <dgm:prSet presAssocID="{9B50AE85-DEA1-41F3-9C2C-24A18069C473}" presName="EmptyPane1" presStyleCnt="0"/>
      <dgm:spPr/>
    </dgm:pt>
    <dgm:pt modelId="{CDBD900D-671A-4B7A-AEE1-255109BAB918}" type="pres">
      <dgm:prSet presAssocID="{12A4AEA8-BC1D-4ADD-8236-A533A455F22E}" presName="spaceBetweenRectangles1" presStyleCnt="0"/>
      <dgm:spPr/>
    </dgm:pt>
    <dgm:pt modelId="{53484DED-F74E-4B4E-9E8B-3F206A29DEDD}" type="pres">
      <dgm:prSet presAssocID="{B157653D-2397-47E3-94A8-8E8B13726408}" presName="composite1" presStyleCnt="0"/>
      <dgm:spPr/>
    </dgm:pt>
    <dgm:pt modelId="{C0D22B8F-54BF-4FAE-9F7C-B58FA74468D0}" type="pres">
      <dgm:prSet presAssocID="{B157653D-2397-47E3-94A8-8E8B13726408}" presName="parent1" presStyleLbl="alignNode1" presStyleIdx="1" presStyleCnt="4">
        <dgm:presLayoutVars>
          <dgm:chMax val="1"/>
          <dgm:chPref val="1"/>
          <dgm:bulletEnabled val="1"/>
        </dgm:presLayoutVars>
      </dgm:prSet>
      <dgm:spPr/>
    </dgm:pt>
    <dgm:pt modelId="{E1F35975-00CA-4B74-AB7C-CD8812C99AEF}" type="pres">
      <dgm:prSet presAssocID="{B157653D-2397-47E3-94A8-8E8B13726408}" presName="Childtext1" presStyleLbl="revTx" presStyleIdx="1" presStyleCnt="4">
        <dgm:presLayoutVars>
          <dgm:bulletEnabled val="1"/>
        </dgm:presLayoutVars>
      </dgm:prSet>
      <dgm:spPr/>
    </dgm:pt>
    <dgm:pt modelId="{152FB453-AA1C-4C6D-86AE-2A7A4BF73B8B}" type="pres">
      <dgm:prSet presAssocID="{B157653D-2397-47E3-94A8-8E8B13726408}" presName="ConnectLine1" presStyleLbl="sibTrans1D1" presStyleIdx="1" presStyleCnt="4"/>
      <dgm:spPr>
        <a:noFill/>
        <a:ln w="12700" cap="flat" cmpd="sng" algn="ctr">
          <a:solidFill>
            <a:schemeClr val="accent1">
              <a:hueOff val="0"/>
              <a:satOff val="0"/>
              <a:lumOff val="0"/>
              <a:alphaOff val="0"/>
            </a:schemeClr>
          </a:solidFill>
          <a:prstDash val="dash"/>
        </a:ln>
        <a:effectLst/>
      </dgm:spPr>
    </dgm:pt>
    <dgm:pt modelId="{BC9CEA29-8429-48CF-B30A-81626D4345E2}" type="pres">
      <dgm:prSet presAssocID="{B157653D-2397-47E3-94A8-8E8B13726408}" presName="ConnectLineEnd1" presStyleLbl="lnNode1" presStyleIdx="1" presStyleCnt="4"/>
      <dgm:spPr/>
    </dgm:pt>
    <dgm:pt modelId="{F432CF4A-CFEA-4E45-BD59-26AD14D60A5D}" type="pres">
      <dgm:prSet presAssocID="{B157653D-2397-47E3-94A8-8E8B13726408}" presName="EmptyPane1" presStyleCnt="0"/>
      <dgm:spPr/>
    </dgm:pt>
    <dgm:pt modelId="{54C24B14-3382-4169-9932-5867C1A9873B}" type="pres">
      <dgm:prSet presAssocID="{C11CD3A4-ED92-4609-A589-8DA6272582F8}" presName="spaceBetweenRectangles1" presStyleCnt="0"/>
      <dgm:spPr/>
    </dgm:pt>
    <dgm:pt modelId="{06FAD99D-5FF8-4EBB-A5FB-F041578F76D4}" type="pres">
      <dgm:prSet presAssocID="{501DC69F-43F9-4B1E-BE22-6D9FA0AFC528}" presName="composite1" presStyleCnt="0"/>
      <dgm:spPr/>
    </dgm:pt>
    <dgm:pt modelId="{70073129-181E-4CDA-8814-F1E5000C8C53}" type="pres">
      <dgm:prSet presAssocID="{501DC69F-43F9-4B1E-BE22-6D9FA0AFC528}" presName="parent1" presStyleLbl="alignNode1" presStyleIdx="2" presStyleCnt="4">
        <dgm:presLayoutVars>
          <dgm:chMax val="1"/>
          <dgm:chPref val="1"/>
          <dgm:bulletEnabled val="1"/>
        </dgm:presLayoutVars>
      </dgm:prSet>
      <dgm:spPr/>
    </dgm:pt>
    <dgm:pt modelId="{5A20FA73-3A21-4484-9105-C650E9C6EB1C}" type="pres">
      <dgm:prSet presAssocID="{501DC69F-43F9-4B1E-BE22-6D9FA0AFC528}" presName="Childtext1" presStyleLbl="revTx" presStyleIdx="2" presStyleCnt="4">
        <dgm:presLayoutVars>
          <dgm:bulletEnabled val="1"/>
        </dgm:presLayoutVars>
      </dgm:prSet>
      <dgm:spPr/>
    </dgm:pt>
    <dgm:pt modelId="{26F3F9B3-7461-4A61-97B5-AF1F062A6A31}" type="pres">
      <dgm:prSet presAssocID="{501DC69F-43F9-4B1E-BE22-6D9FA0AFC528}" presName="ConnectLine1" presStyleLbl="sibTrans1D1" presStyleIdx="2" presStyleCnt="4"/>
      <dgm:spPr>
        <a:noFill/>
        <a:ln w="12700" cap="flat" cmpd="sng" algn="ctr">
          <a:solidFill>
            <a:schemeClr val="accent1">
              <a:hueOff val="0"/>
              <a:satOff val="0"/>
              <a:lumOff val="0"/>
              <a:alphaOff val="0"/>
            </a:schemeClr>
          </a:solidFill>
          <a:prstDash val="dash"/>
        </a:ln>
        <a:effectLst/>
      </dgm:spPr>
    </dgm:pt>
    <dgm:pt modelId="{6AD3676B-B35C-4F1B-B891-E6A623B39C7E}" type="pres">
      <dgm:prSet presAssocID="{501DC69F-43F9-4B1E-BE22-6D9FA0AFC528}" presName="ConnectLineEnd1" presStyleLbl="lnNode1" presStyleIdx="2" presStyleCnt="4"/>
      <dgm:spPr/>
    </dgm:pt>
    <dgm:pt modelId="{11B4905D-2274-468C-AF2A-5EB9623228BD}" type="pres">
      <dgm:prSet presAssocID="{501DC69F-43F9-4B1E-BE22-6D9FA0AFC528}" presName="EmptyPane1" presStyleCnt="0"/>
      <dgm:spPr/>
    </dgm:pt>
    <dgm:pt modelId="{BA5551F3-BB68-446A-8242-9B50C869257A}" type="pres">
      <dgm:prSet presAssocID="{05A1C2F3-0854-4F17-AD49-F6E4F5029DC1}" presName="spaceBetweenRectangles1" presStyleCnt="0"/>
      <dgm:spPr/>
    </dgm:pt>
    <dgm:pt modelId="{7718219C-0C5B-4CAF-A510-792E6E5E41C1}" type="pres">
      <dgm:prSet presAssocID="{AE7358A2-3D9A-4A4C-BBED-5424660EAD51}" presName="composite1" presStyleCnt="0"/>
      <dgm:spPr/>
    </dgm:pt>
    <dgm:pt modelId="{FCD37457-9C59-4172-BCA9-F6DD3F8790D5}" type="pres">
      <dgm:prSet presAssocID="{AE7358A2-3D9A-4A4C-BBED-5424660EAD51}" presName="parent1" presStyleLbl="alignNode1" presStyleIdx="3" presStyleCnt="4">
        <dgm:presLayoutVars>
          <dgm:chMax val="1"/>
          <dgm:chPref val="1"/>
          <dgm:bulletEnabled val="1"/>
        </dgm:presLayoutVars>
      </dgm:prSet>
      <dgm:spPr/>
    </dgm:pt>
    <dgm:pt modelId="{FDB65D9B-1D75-443C-BEF8-109339A014F9}" type="pres">
      <dgm:prSet presAssocID="{AE7358A2-3D9A-4A4C-BBED-5424660EAD51}" presName="Childtext1" presStyleLbl="revTx" presStyleIdx="3" presStyleCnt="4">
        <dgm:presLayoutVars>
          <dgm:bulletEnabled val="1"/>
        </dgm:presLayoutVars>
      </dgm:prSet>
      <dgm:spPr/>
    </dgm:pt>
    <dgm:pt modelId="{CA5E20EB-82C1-48EB-94ED-CE7DA89B43C2}" type="pres">
      <dgm:prSet presAssocID="{AE7358A2-3D9A-4A4C-BBED-5424660EAD51}" presName="ConnectLine1" presStyleLbl="sibTrans1D1" presStyleIdx="3" presStyleCnt="4"/>
      <dgm:spPr>
        <a:noFill/>
        <a:ln w="12700" cap="flat" cmpd="sng" algn="ctr">
          <a:solidFill>
            <a:schemeClr val="accent1">
              <a:hueOff val="0"/>
              <a:satOff val="0"/>
              <a:lumOff val="0"/>
              <a:alphaOff val="0"/>
            </a:schemeClr>
          </a:solidFill>
          <a:prstDash val="dash"/>
        </a:ln>
        <a:effectLst/>
      </dgm:spPr>
    </dgm:pt>
    <dgm:pt modelId="{B2DE1D64-24D2-43CD-B852-43FDF8357ACE}" type="pres">
      <dgm:prSet presAssocID="{AE7358A2-3D9A-4A4C-BBED-5424660EAD51}" presName="ConnectLineEnd1" presStyleLbl="lnNode1" presStyleIdx="3" presStyleCnt="4"/>
      <dgm:spPr/>
    </dgm:pt>
    <dgm:pt modelId="{1683A45D-856A-48E0-985B-FE990DF390D0}" type="pres">
      <dgm:prSet presAssocID="{AE7358A2-3D9A-4A4C-BBED-5424660EAD51}" presName="EmptyPane1" presStyleCnt="0"/>
      <dgm:spPr/>
    </dgm:pt>
  </dgm:ptLst>
  <dgm:cxnLst>
    <dgm:cxn modelId="{E50EA410-61F4-443F-B045-5AC0708EA191}" srcId="{9B50AE85-DEA1-41F3-9C2C-24A18069C473}" destId="{82968BA3-DFCC-4B51-ABB1-F1F4791698B0}" srcOrd="0" destOrd="0" parTransId="{B474C1A9-9141-4567-8AA6-A8446206794E}" sibTransId="{8BC987EC-BEB5-4480-B241-99E630336DA8}"/>
    <dgm:cxn modelId="{AB4C7C27-9298-4339-A781-9A16BCBB27E7}" srcId="{A86DFA04-31EF-49B6-AFAE-2287858E0303}" destId="{AE7358A2-3D9A-4A4C-BBED-5424660EAD51}" srcOrd="3" destOrd="0" parTransId="{8A0C3D83-7482-48F5-9A7B-7BCCFFA89D39}" sibTransId="{BCA8377F-58EC-40FD-8F05-DF4E529335AA}"/>
    <dgm:cxn modelId="{CB11D42C-DB01-444C-B889-A695DBB86B77}" type="presOf" srcId="{AE7358A2-3D9A-4A4C-BBED-5424660EAD51}" destId="{FCD37457-9C59-4172-BCA9-F6DD3F8790D5}" srcOrd="0" destOrd="0" presId="urn:microsoft.com/office/officeart/2016/7/layout/RoundedRectangleTimeline"/>
    <dgm:cxn modelId="{AED1CC2F-C2A3-4A40-80FC-0F8E1651414C}" type="presOf" srcId="{A86DFA04-31EF-49B6-AFAE-2287858E0303}" destId="{EBEA9F54-7364-45F9-829B-BF1EB38AEB12}" srcOrd="0" destOrd="0" presId="urn:microsoft.com/office/officeart/2016/7/layout/RoundedRectangleTimeline"/>
    <dgm:cxn modelId="{F88F4232-77DC-40B9-BB0F-3421FBFA38E2}" srcId="{501DC69F-43F9-4B1E-BE22-6D9FA0AFC528}" destId="{44097D21-977F-4452-AE35-C129A16A3F89}" srcOrd="0" destOrd="0" parTransId="{5FFA1078-907B-401E-8F53-8B5E1527C8B3}" sibTransId="{EB2757D3-D785-439B-8033-3912AFC7CDAA}"/>
    <dgm:cxn modelId="{1CBB0F56-2A16-469E-B30F-2E05729C9C4B}" srcId="{B157653D-2397-47E3-94A8-8E8B13726408}" destId="{CFC6C321-565B-4736-9600-0849B35804F7}" srcOrd="0" destOrd="0" parTransId="{E16317D1-6F50-4823-97B7-A2996F0FE94D}" sibTransId="{E552DB50-1B67-4762-89F9-7D3490111E2B}"/>
    <dgm:cxn modelId="{F227B77C-62FB-4019-A698-57DF493565F1}" type="presOf" srcId="{44097D21-977F-4452-AE35-C129A16A3F89}" destId="{5A20FA73-3A21-4484-9105-C650E9C6EB1C}" srcOrd="0" destOrd="0" presId="urn:microsoft.com/office/officeart/2016/7/layout/RoundedRectangleTimeline"/>
    <dgm:cxn modelId="{0E1EDA7D-4EF8-4B4A-955C-D5280AB9540D}" type="presOf" srcId="{501DC69F-43F9-4B1E-BE22-6D9FA0AFC528}" destId="{70073129-181E-4CDA-8814-F1E5000C8C53}" srcOrd="0" destOrd="0" presId="urn:microsoft.com/office/officeart/2016/7/layout/RoundedRectangleTimeline"/>
    <dgm:cxn modelId="{D3EFE38B-1F00-41FD-8745-9CC7FE689B57}" type="presOf" srcId="{9B50AE85-DEA1-41F3-9C2C-24A18069C473}" destId="{DF71F57E-D542-4163-95B1-92B1B114497F}" srcOrd="0" destOrd="0" presId="urn:microsoft.com/office/officeart/2016/7/layout/RoundedRectangleTimeline"/>
    <dgm:cxn modelId="{20D8CE92-2D07-4A59-B821-9D12C4FCA392}" type="presOf" srcId="{B157653D-2397-47E3-94A8-8E8B13726408}" destId="{C0D22B8F-54BF-4FAE-9F7C-B58FA74468D0}" srcOrd="0" destOrd="0" presId="urn:microsoft.com/office/officeart/2016/7/layout/RoundedRectangleTimeline"/>
    <dgm:cxn modelId="{07B3E394-924A-4E99-AC7E-5E7641F79E97}" type="presOf" srcId="{CFC6C321-565B-4736-9600-0849B35804F7}" destId="{E1F35975-00CA-4B74-AB7C-CD8812C99AEF}" srcOrd="0" destOrd="0" presId="urn:microsoft.com/office/officeart/2016/7/layout/RoundedRectangleTimeline"/>
    <dgm:cxn modelId="{A4CE7A9B-B015-4E32-A86C-C3A08970D2FB}" srcId="{A86DFA04-31EF-49B6-AFAE-2287858E0303}" destId="{9B50AE85-DEA1-41F3-9C2C-24A18069C473}" srcOrd="0" destOrd="0" parTransId="{20A9B789-9B22-478C-970C-71496754809B}" sibTransId="{12A4AEA8-BC1D-4ADD-8236-A533A455F22E}"/>
    <dgm:cxn modelId="{5DBC27B7-7C55-4CB3-A369-73EC8627A58A}" type="presOf" srcId="{D8FCE50B-8057-456A-B2A9-965F28038B25}" destId="{FDB65D9B-1D75-443C-BEF8-109339A014F9}" srcOrd="0" destOrd="0" presId="urn:microsoft.com/office/officeart/2016/7/layout/RoundedRectangleTimeline"/>
    <dgm:cxn modelId="{950692EB-01A7-4BA3-A03C-6D1E2A5F26EE}" srcId="{A86DFA04-31EF-49B6-AFAE-2287858E0303}" destId="{B157653D-2397-47E3-94A8-8E8B13726408}" srcOrd="1" destOrd="0" parTransId="{7C340691-872A-42EE-977C-5B833001E6A0}" sibTransId="{C11CD3A4-ED92-4609-A589-8DA6272582F8}"/>
    <dgm:cxn modelId="{A1DD0BFE-1A98-40AA-BB60-9659ADA72CA3}" srcId="{A86DFA04-31EF-49B6-AFAE-2287858E0303}" destId="{501DC69F-43F9-4B1E-BE22-6D9FA0AFC528}" srcOrd="2" destOrd="0" parTransId="{D662275D-EF71-4EF0-8C53-5B09830A2AA4}" sibTransId="{05A1C2F3-0854-4F17-AD49-F6E4F5029DC1}"/>
    <dgm:cxn modelId="{D9D51CFE-E223-4A82-83D4-CCF2F6A69193}" type="presOf" srcId="{82968BA3-DFCC-4B51-ABB1-F1F4791698B0}" destId="{C0317DA2-D763-4621-9680-990E0F78E293}" srcOrd="0" destOrd="0" presId="urn:microsoft.com/office/officeart/2016/7/layout/RoundedRectangleTimeline"/>
    <dgm:cxn modelId="{D3D5DDFE-3C40-4FB4-A2D6-AF320BE8808D}" srcId="{AE7358A2-3D9A-4A4C-BBED-5424660EAD51}" destId="{D8FCE50B-8057-456A-B2A9-965F28038B25}" srcOrd="0" destOrd="0" parTransId="{D5DFEBC1-CD5A-4769-8915-305975D67145}" sibTransId="{338B3E43-3652-4902-AE82-69646DE76CA7}"/>
    <dgm:cxn modelId="{0B356D49-6E5B-4D1B-9DF3-8C8796EB99C0}" type="presParOf" srcId="{EBEA9F54-7364-45F9-829B-BF1EB38AEB12}" destId="{E5ACC412-2FBD-44C2-9121-B3EB973E5C66}" srcOrd="0" destOrd="0" presId="urn:microsoft.com/office/officeart/2016/7/layout/RoundedRectangleTimeline"/>
    <dgm:cxn modelId="{98BC8EED-0ABE-422F-B29A-3ED95FF46EFB}" type="presParOf" srcId="{E5ACC412-2FBD-44C2-9121-B3EB973E5C66}" destId="{DF71F57E-D542-4163-95B1-92B1B114497F}" srcOrd="0" destOrd="0" presId="urn:microsoft.com/office/officeart/2016/7/layout/RoundedRectangleTimeline"/>
    <dgm:cxn modelId="{3E6A0A2E-7FD7-4D2A-9BE8-7BD77F03C14F}" type="presParOf" srcId="{E5ACC412-2FBD-44C2-9121-B3EB973E5C66}" destId="{C0317DA2-D763-4621-9680-990E0F78E293}" srcOrd="1" destOrd="0" presId="urn:microsoft.com/office/officeart/2016/7/layout/RoundedRectangleTimeline"/>
    <dgm:cxn modelId="{0B3596E0-515C-452C-9014-28FFDCCDDC30}" type="presParOf" srcId="{E5ACC412-2FBD-44C2-9121-B3EB973E5C66}" destId="{6898D4C1-54F6-4DA4-9607-F444437C8E6E}" srcOrd="2" destOrd="0" presId="urn:microsoft.com/office/officeart/2016/7/layout/RoundedRectangleTimeline"/>
    <dgm:cxn modelId="{A9CDED32-40A9-4681-998E-34C3D4205E5A}" type="presParOf" srcId="{E5ACC412-2FBD-44C2-9121-B3EB973E5C66}" destId="{D73D486C-1D43-4208-9FD9-CC7C2550C1E8}" srcOrd="3" destOrd="0" presId="urn:microsoft.com/office/officeart/2016/7/layout/RoundedRectangleTimeline"/>
    <dgm:cxn modelId="{DD500D97-82E3-4291-AEFC-BB11144A370A}" type="presParOf" srcId="{E5ACC412-2FBD-44C2-9121-B3EB973E5C66}" destId="{4E7CBB81-AC5E-4EE7-85AC-B9C4581F507F}" srcOrd="4" destOrd="0" presId="urn:microsoft.com/office/officeart/2016/7/layout/RoundedRectangleTimeline"/>
    <dgm:cxn modelId="{98F4C3E3-20C5-4A44-BEE5-9E6A1994D4A9}" type="presParOf" srcId="{EBEA9F54-7364-45F9-829B-BF1EB38AEB12}" destId="{CDBD900D-671A-4B7A-AEE1-255109BAB918}" srcOrd="1" destOrd="0" presId="urn:microsoft.com/office/officeart/2016/7/layout/RoundedRectangleTimeline"/>
    <dgm:cxn modelId="{906CE25D-DEB5-4FF4-B3E7-B535A09C4800}" type="presParOf" srcId="{EBEA9F54-7364-45F9-829B-BF1EB38AEB12}" destId="{53484DED-F74E-4B4E-9E8B-3F206A29DEDD}" srcOrd="2" destOrd="0" presId="urn:microsoft.com/office/officeart/2016/7/layout/RoundedRectangleTimeline"/>
    <dgm:cxn modelId="{C121F15A-106A-4BA1-8EB3-21EE5F076F38}" type="presParOf" srcId="{53484DED-F74E-4B4E-9E8B-3F206A29DEDD}" destId="{C0D22B8F-54BF-4FAE-9F7C-B58FA74468D0}" srcOrd="0" destOrd="0" presId="urn:microsoft.com/office/officeart/2016/7/layout/RoundedRectangleTimeline"/>
    <dgm:cxn modelId="{FCB5CE0B-9A2C-4322-BFF2-92950AB09EDC}" type="presParOf" srcId="{53484DED-F74E-4B4E-9E8B-3F206A29DEDD}" destId="{E1F35975-00CA-4B74-AB7C-CD8812C99AEF}" srcOrd="1" destOrd="0" presId="urn:microsoft.com/office/officeart/2016/7/layout/RoundedRectangleTimeline"/>
    <dgm:cxn modelId="{8E1DD684-43F5-420F-BDC1-6AC747B39489}" type="presParOf" srcId="{53484DED-F74E-4B4E-9E8B-3F206A29DEDD}" destId="{152FB453-AA1C-4C6D-86AE-2A7A4BF73B8B}" srcOrd="2" destOrd="0" presId="urn:microsoft.com/office/officeart/2016/7/layout/RoundedRectangleTimeline"/>
    <dgm:cxn modelId="{1FE8405A-8A3D-49CC-8443-BD7EDEE12D2D}" type="presParOf" srcId="{53484DED-F74E-4B4E-9E8B-3F206A29DEDD}" destId="{BC9CEA29-8429-48CF-B30A-81626D4345E2}" srcOrd="3" destOrd="0" presId="urn:microsoft.com/office/officeart/2016/7/layout/RoundedRectangleTimeline"/>
    <dgm:cxn modelId="{61A8D5D7-F9FB-46B1-9FA0-B816AAA1D2DF}" type="presParOf" srcId="{53484DED-F74E-4B4E-9E8B-3F206A29DEDD}" destId="{F432CF4A-CFEA-4E45-BD59-26AD14D60A5D}" srcOrd="4" destOrd="0" presId="urn:microsoft.com/office/officeart/2016/7/layout/RoundedRectangleTimeline"/>
    <dgm:cxn modelId="{D5ECEB2B-0737-441C-8D3C-9681F5E73DC1}" type="presParOf" srcId="{EBEA9F54-7364-45F9-829B-BF1EB38AEB12}" destId="{54C24B14-3382-4169-9932-5867C1A9873B}" srcOrd="3" destOrd="0" presId="urn:microsoft.com/office/officeart/2016/7/layout/RoundedRectangleTimeline"/>
    <dgm:cxn modelId="{CF6F7C5C-0411-483A-A51D-C5061F50E19E}" type="presParOf" srcId="{EBEA9F54-7364-45F9-829B-BF1EB38AEB12}" destId="{06FAD99D-5FF8-4EBB-A5FB-F041578F76D4}" srcOrd="4" destOrd="0" presId="urn:microsoft.com/office/officeart/2016/7/layout/RoundedRectangleTimeline"/>
    <dgm:cxn modelId="{6DE8BD68-D816-4BB5-B98A-4916CB4E16C2}" type="presParOf" srcId="{06FAD99D-5FF8-4EBB-A5FB-F041578F76D4}" destId="{70073129-181E-4CDA-8814-F1E5000C8C53}" srcOrd="0" destOrd="0" presId="urn:microsoft.com/office/officeart/2016/7/layout/RoundedRectangleTimeline"/>
    <dgm:cxn modelId="{FC7F0BC7-3290-407D-96E2-0249574595BF}" type="presParOf" srcId="{06FAD99D-5FF8-4EBB-A5FB-F041578F76D4}" destId="{5A20FA73-3A21-4484-9105-C650E9C6EB1C}" srcOrd="1" destOrd="0" presId="urn:microsoft.com/office/officeart/2016/7/layout/RoundedRectangleTimeline"/>
    <dgm:cxn modelId="{9EFF1E54-9709-46E0-8DD5-6979BDD49FC7}" type="presParOf" srcId="{06FAD99D-5FF8-4EBB-A5FB-F041578F76D4}" destId="{26F3F9B3-7461-4A61-97B5-AF1F062A6A31}" srcOrd="2" destOrd="0" presId="urn:microsoft.com/office/officeart/2016/7/layout/RoundedRectangleTimeline"/>
    <dgm:cxn modelId="{418CB3FB-CBCA-4137-A09E-CDF1B736ED1D}" type="presParOf" srcId="{06FAD99D-5FF8-4EBB-A5FB-F041578F76D4}" destId="{6AD3676B-B35C-4F1B-B891-E6A623B39C7E}" srcOrd="3" destOrd="0" presId="urn:microsoft.com/office/officeart/2016/7/layout/RoundedRectangleTimeline"/>
    <dgm:cxn modelId="{0F49EE4B-8FEC-4562-A000-799C3B79D0E9}" type="presParOf" srcId="{06FAD99D-5FF8-4EBB-A5FB-F041578F76D4}" destId="{11B4905D-2274-468C-AF2A-5EB9623228BD}" srcOrd="4" destOrd="0" presId="urn:microsoft.com/office/officeart/2016/7/layout/RoundedRectangleTimeline"/>
    <dgm:cxn modelId="{967039AD-4C84-4678-8B8C-2DA21E4046F6}" type="presParOf" srcId="{EBEA9F54-7364-45F9-829B-BF1EB38AEB12}" destId="{BA5551F3-BB68-446A-8242-9B50C869257A}" srcOrd="5" destOrd="0" presId="urn:microsoft.com/office/officeart/2016/7/layout/RoundedRectangleTimeline"/>
    <dgm:cxn modelId="{4259DB30-9CB9-446A-BEBB-F0D0DC2CF7CA}" type="presParOf" srcId="{EBEA9F54-7364-45F9-829B-BF1EB38AEB12}" destId="{7718219C-0C5B-4CAF-A510-792E6E5E41C1}" srcOrd="6" destOrd="0" presId="urn:microsoft.com/office/officeart/2016/7/layout/RoundedRectangleTimeline"/>
    <dgm:cxn modelId="{A0642DD3-4108-4308-ADA5-3CB1376143A9}" type="presParOf" srcId="{7718219C-0C5B-4CAF-A510-792E6E5E41C1}" destId="{FCD37457-9C59-4172-BCA9-F6DD3F8790D5}" srcOrd="0" destOrd="0" presId="urn:microsoft.com/office/officeart/2016/7/layout/RoundedRectangleTimeline"/>
    <dgm:cxn modelId="{1858F90E-D062-4353-990F-7C78AD26B79D}" type="presParOf" srcId="{7718219C-0C5B-4CAF-A510-792E6E5E41C1}" destId="{FDB65D9B-1D75-443C-BEF8-109339A014F9}" srcOrd="1" destOrd="0" presId="urn:microsoft.com/office/officeart/2016/7/layout/RoundedRectangleTimeline"/>
    <dgm:cxn modelId="{B78592F3-E2E2-4E70-8D4E-C472E028C230}" type="presParOf" srcId="{7718219C-0C5B-4CAF-A510-792E6E5E41C1}" destId="{CA5E20EB-82C1-48EB-94ED-CE7DA89B43C2}" srcOrd="2" destOrd="0" presId="urn:microsoft.com/office/officeart/2016/7/layout/RoundedRectangleTimeline"/>
    <dgm:cxn modelId="{3E477D7B-DB26-495D-B262-9494341F0913}" type="presParOf" srcId="{7718219C-0C5B-4CAF-A510-792E6E5E41C1}" destId="{B2DE1D64-24D2-43CD-B852-43FDF8357ACE}" srcOrd="3" destOrd="0" presId="urn:microsoft.com/office/officeart/2016/7/layout/RoundedRectangleTimeline"/>
    <dgm:cxn modelId="{F411EEC1-EA16-47BA-8DFC-4896B731C2F6}" type="presParOf" srcId="{7718219C-0C5B-4CAF-A510-792E6E5E41C1}" destId="{1683A45D-856A-48E0-985B-FE990DF390D0}"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1F57E-D542-4163-95B1-92B1B114497F}">
      <dsp:nvSpPr>
        <dsp:cNvPr id="0" name=""/>
        <dsp:cNvSpPr/>
      </dsp:nvSpPr>
      <dsp:spPr>
        <a:xfrm rot="16200000">
          <a:off x="1520682" y="1629840"/>
          <a:ext cx="539326" cy="2133596"/>
        </a:xfrm>
        <a:prstGeom prst="round2Same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1">
          <a:noAutofit/>
        </a:bodyPr>
        <a:lstStyle/>
        <a:p>
          <a:pPr marL="0" lvl="0" indent="0" algn="ctr" defTabSz="711200">
            <a:lnSpc>
              <a:spcPct val="90000"/>
            </a:lnSpc>
            <a:spcBef>
              <a:spcPct val="0"/>
            </a:spcBef>
            <a:spcAft>
              <a:spcPct val="35000"/>
            </a:spcAft>
            <a:buNone/>
          </a:pPr>
          <a:r>
            <a:rPr lang="en-US" sz="1600" kern="1200" dirty="0"/>
            <a:t>November 2022</a:t>
          </a:r>
        </a:p>
      </dsp:txBody>
      <dsp:txXfrm rot="5400000">
        <a:off x="749875" y="2453303"/>
        <a:ext cx="2107268" cy="486670"/>
      </dsp:txXfrm>
    </dsp:sp>
    <dsp:sp modelId="{C0317DA2-D763-4621-9680-990E0F78E293}">
      <dsp:nvSpPr>
        <dsp:cNvPr id="0" name=""/>
        <dsp:cNvSpPr/>
      </dsp:nvSpPr>
      <dsp:spPr>
        <a:xfrm>
          <a:off x="2918" y="0"/>
          <a:ext cx="3555993" cy="18876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anchor="b" anchorCtr="1">
          <a:noAutofit/>
        </a:bodyPr>
        <a:lstStyle/>
        <a:p>
          <a:pPr marL="0" lvl="0" indent="0" algn="ctr" defTabSz="711200">
            <a:lnSpc>
              <a:spcPct val="90000"/>
            </a:lnSpc>
            <a:spcBef>
              <a:spcPct val="0"/>
            </a:spcBef>
            <a:spcAft>
              <a:spcPct val="35000"/>
            </a:spcAft>
            <a:buNone/>
          </a:pPr>
          <a:r>
            <a:rPr lang="en-US" sz="1600" kern="1200" dirty="0"/>
            <a:t>Selection of Topic</a:t>
          </a:r>
        </a:p>
      </dsp:txBody>
      <dsp:txXfrm>
        <a:off x="2918" y="0"/>
        <a:ext cx="3555993" cy="1887643"/>
      </dsp:txXfrm>
    </dsp:sp>
    <dsp:sp modelId="{6898D4C1-54F6-4DA4-9607-F444437C8E6E}">
      <dsp:nvSpPr>
        <dsp:cNvPr id="0" name=""/>
        <dsp:cNvSpPr/>
      </dsp:nvSpPr>
      <dsp:spPr>
        <a:xfrm>
          <a:off x="1780915" y="1995508"/>
          <a:ext cx="0" cy="4314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73D486C-1D43-4208-9FD9-CC7C2550C1E8}">
      <dsp:nvSpPr>
        <dsp:cNvPr id="0" name=""/>
        <dsp:cNvSpPr/>
      </dsp:nvSpPr>
      <dsp:spPr>
        <a:xfrm>
          <a:off x="1726982" y="1887643"/>
          <a:ext cx="107865" cy="107865"/>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D22B8F-54BF-4FAE-9F7C-B58FA74468D0}">
      <dsp:nvSpPr>
        <dsp:cNvPr id="0" name=""/>
        <dsp:cNvSpPr/>
      </dsp:nvSpPr>
      <dsp:spPr>
        <a:xfrm>
          <a:off x="2847713" y="2426970"/>
          <a:ext cx="2133596" cy="539326"/>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1">
          <a:noAutofit/>
        </a:bodyPr>
        <a:lstStyle/>
        <a:p>
          <a:pPr marL="0" lvl="0" indent="0" algn="ctr" defTabSz="711200">
            <a:lnSpc>
              <a:spcPct val="90000"/>
            </a:lnSpc>
            <a:spcBef>
              <a:spcPct val="0"/>
            </a:spcBef>
            <a:spcAft>
              <a:spcPct val="35000"/>
            </a:spcAft>
            <a:buNone/>
          </a:pPr>
          <a:r>
            <a:rPr lang="en-US" sz="1600" kern="1200" dirty="0"/>
            <a:t>December 2022</a:t>
          </a:r>
        </a:p>
      </dsp:txBody>
      <dsp:txXfrm>
        <a:off x="2847713" y="2426970"/>
        <a:ext cx="2133596" cy="539326"/>
      </dsp:txXfrm>
    </dsp:sp>
    <dsp:sp modelId="{E1F35975-00CA-4B74-AB7C-CD8812C99AEF}">
      <dsp:nvSpPr>
        <dsp:cNvPr id="0" name=""/>
        <dsp:cNvSpPr/>
      </dsp:nvSpPr>
      <dsp:spPr>
        <a:xfrm>
          <a:off x="2136514" y="3505623"/>
          <a:ext cx="3555993" cy="18876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0" numCol="1" spcCol="1270" anchor="t" anchorCtr="1">
          <a:noAutofit/>
        </a:bodyPr>
        <a:lstStyle/>
        <a:p>
          <a:pPr marL="0" lvl="0" indent="0" algn="ctr" defTabSz="711200">
            <a:lnSpc>
              <a:spcPct val="90000"/>
            </a:lnSpc>
            <a:spcBef>
              <a:spcPct val="0"/>
            </a:spcBef>
            <a:spcAft>
              <a:spcPct val="35000"/>
            </a:spcAft>
            <a:buNone/>
          </a:pPr>
          <a:r>
            <a:rPr lang="en-US" sz="1600" kern="1200" dirty="0"/>
            <a:t>Layout Design</a:t>
          </a:r>
        </a:p>
      </dsp:txBody>
      <dsp:txXfrm>
        <a:off x="2136514" y="3505623"/>
        <a:ext cx="3555993" cy="1887643"/>
      </dsp:txXfrm>
    </dsp:sp>
    <dsp:sp modelId="{152FB453-AA1C-4C6D-86AE-2A7A4BF73B8B}">
      <dsp:nvSpPr>
        <dsp:cNvPr id="0" name=""/>
        <dsp:cNvSpPr/>
      </dsp:nvSpPr>
      <dsp:spPr>
        <a:xfrm>
          <a:off x="3914511" y="2966296"/>
          <a:ext cx="0" cy="4314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C9CEA29-8429-48CF-B30A-81626D4345E2}">
      <dsp:nvSpPr>
        <dsp:cNvPr id="0" name=""/>
        <dsp:cNvSpPr/>
      </dsp:nvSpPr>
      <dsp:spPr>
        <a:xfrm>
          <a:off x="3860579" y="3397758"/>
          <a:ext cx="107865" cy="107865"/>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073129-181E-4CDA-8814-F1E5000C8C53}">
      <dsp:nvSpPr>
        <dsp:cNvPr id="0" name=""/>
        <dsp:cNvSpPr/>
      </dsp:nvSpPr>
      <dsp:spPr>
        <a:xfrm>
          <a:off x="4981309" y="2426970"/>
          <a:ext cx="2133596" cy="539326"/>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1">
          <a:noAutofit/>
        </a:bodyPr>
        <a:lstStyle/>
        <a:p>
          <a:pPr marL="0" lvl="0" indent="0" algn="ctr" defTabSz="711200">
            <a:lnSpc>
              <a:spcPct val="90000"/>
            </a:lnSpc>
            <a:spcBef>
              <a:spcPct val="0"/>
            </a:spcBef>
            <a:spcAft>
              <a:spcPct val="35000"/>
            </a:spcAft>
            <a:buNone/>
          </a:pPr>
          <a:r>
            <a:rPr lang="en-US" sz="1600" kern="1200" dirty="0"/>
            <a:t>January 2023</a:t>
          </a:r>
        </a:p>
      </dsp:txBody>
      <dsp:txXfrm>
        <a:off x="4981309" y="2426970"/>
        <a:ext cx="2133596" cy="539326"/>
      </dsp:txXfrm>
    </dsp:sp>
    <dsp:sp modelId="{5A20FA73-3A21-4484-9105-C650E9C6EB1C}">
      <dsp:nvSpPr>
        <dsp:cNvPr id="0" name=""/>
        <dsp:cNvSpPr/>
      </dsp:nvSpPr>
      <dsp:spPr>
        <a:xfrm>
          <a:off x="4270111" y="0"/>
          <a:ext cx="3555993" cy="18876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anchor="b" anchorCtr="1">
          <a:noAutofit/>
        </a:bodyPr>
        <a:lstStyle/>
        <a:p>
          <a:pPr marL="0" lvl="0" indent="0" algn="ctr" defTabSz="711200">
            <a:lnSpc>
              <a:spcPct val="90000"/>
            </a:lnSpc>
            <a:spcBef>
              <a:spcPct val="0"/>
            </a:spcBef>
            <a:spcAft>
              <a:spcPct val="35000"/>
            </a:spcAft>
            <a:buNone/>
          </a:pPr>
          <a:r>
            <a:rPr lang="en-US" sz="1600" kern="1200" dirty="0"/>
            <a:t>Coding</a:t>
          </a:r>
        </a:p>
      </dsp:txBody>
      <dsp:txXfrm>
        <a:off x="4270111" y="0"/>
        <a:ext cx="3555993" cy="1887643"/>
      </dsp:txXfrm>
    </dsp:sp>
    <dsp:sp modelId="{26F3F9B3-7461-4A61-97B5-AF1F062A6A31}">
      <dsp:nvSpPr>
        <dsp:cNvPr id="0" name=""/>
        <dsp:cNvSpPr/>
      </dsp:nvSpPr>
      <dsp:spPr>
        <a:xfrm>
          <a:off x="6048108" y="1995508"/>
          <a:ext cx="0" cy="4314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AD3676B-B35C-4F1B-B891-E6A623B39C7E}">
      <dsp:nvSpPr>
        <dsp:cNvPr id="0" name=""/>
        <dsp:cNvSpPr/>
      </dsp:nvSpPr>
      <dsp:spPr>
        <a:xfrm>
          <a:off x="5994175" y="1887643"/>
          <a:ext cx="107865" cy="107865"/>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D37457-9C59-4172-BCA9-F6DD3F8790D5}">
      <dsp:nvSpPr>
        <dsp:cNvPr id="0" name=""/>
        <dsp:cNvSpPr/>
      </dsp:nvSpPr>
      <dsp:spPr>
        <a:xfrm rot="5400000">
          <a:off x="7912041" y="1629835"/>
          <a:ext cx="539326" cy="2133596"/>
        </a:xfrm>
        <a:prstGeom prst="round2Same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1">
          <a:noAutofit/>
        </a:bodyPr>
        <a:lstStyle/>
        <a:p>
          <a:pPr marL="0" lvl="0" indent="0" algn="ctr" defTabSz="711200">
            <a:lnSpc>
              <a:spcPct val="90000"/>
            </a:lnSpc>
            <a:spcBef>
              <a:spcPct val="0"/>
            </a:spcBef>
            <a:spcAft>
              <a:spcPct val="35000"/>
            </a:spcAft>
            <a:buNone/>
          </a:pPr>
          <a:r>
            <a:rPr lang="en-IN" sz="1600" kern="1200" dirty="0"/>
            <a:t>February</a:t>
          </a:r>
          <a:r>
            <a:rPr lang="en-US" sz="1600" kern="1200" dirty="0"/>
            <a:t> 2023</a:t>
          </a:r>
        </a:p>
      </dsp:txBody>
      <dsp:txXfrm rot="-5400000">
        <a:off x="7114906" y="2453298"/>
        <a:ext cx="2107268" cy="486670"/>
      </dsp:txXfrm>
    </dsp:sp>
    <dsp:sp modelId="{FDB65D9B-1D75-443C-BEF8-109339A014F9}">
      <dsp:nvSpPr>
        <dsp:cNvPr id="0" name=""/>
        <dsp:cNvSpPr/>
      </dsp:nvSpPr>
      <dsp:spPr>
        <a:xfrm>
          <a:off x="6403707" y="3505623"/>
          <a:ext cx="3555993" cy="18876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0" numCol="1" spcCol="1270" anchor="t" anchorCtr="1">
          <a:noAutofit/>
        </a:bodyPr>
        <a:lstStyle/>
        <a:p>
          <a:pPr marL="0" lvl="0" indent="0" algn="ctr" defTabSz="711200">
            <a:lnSpc>
              <a:spcPct val="90000"/>
            </a:lnSpc>
            <a:spcBef>
              <a:spcPct val="0"/>
            </a:spcBef>
            <a:spcAft>
              <a:spcPct val="35000"/>
            </a:spcAft>
            <a:buNone/>
          </a:pPr>
          <a:r>
            <a:rPr lang="en-US" sz="1600" kern="1200" dirty="0"/>
            <a:t>Testing</a:t>
          </a:r>
        </a:p>
      </dsp:txBody>
      <dsp:txXfrm>
        <a:off x="6403707" y="3505623"/>
        <a:ext cx="3555993" cy="1887643"/>
      </dsp:txXfrm>
    </dsp:sp>
    <dsp:sp modelId="{CA5E20EB-82C1-48EB-94ED-CE7DA89B43C2}">
      <dsp:nvSpPr>
        <dsp:cNvPr id="0" name=""/>
        <dsp:cNvSpPr/>
      </dsp:nvSpPr>
      <dsp:spPr>
        <a:xfrm>
          <a:off x="8181704" y="2966296"/>
          <a:ext cx="0" cy="4314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2DE1D64-24D2-43CD-B852-43FDF8357ACE}">
      <dsp:nvSpPr>
        <dsp:cNvPr id="0" name=""/>
        <dsp:cNvSpPr/>
      </dsp:nvSpPr>
      <dsp:spPr>
        <a:xfrm>
          <a:off x="8127771" y="3397758"/>
          <a:ext cx="107865" cy="107865"/>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AC2758-DD6B-4A19-91A1-B96951A76FBE}" type="datetimeFigureOut">
              <a:rPr lang="en-IN" smtClean="0"/>
              <a:t>15-02-2023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E0DB38E-9B92-42F1-8C88-FFB8704F2D10}" type="slidenum">
              <a:rPr lang="en-IN" smtClean="0"/>
              <a:t>‹#›</a:t>
            </a:fld>
            <a:endParaRPr lang="en-IN" dirty="0"/>
          </a:p>
        </p:txBody>
      </p:sp>
    </p:spTree>
    <p:extLst>
      <p:ext uri="{BB962C8B-B14F-4D97-AF65-F5344CB8AC3E}">
        <p14:creationId xmlns:p14="http://schemas.microsoft.com/office/powerpoint/2010/main" val="2109981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AC2758-DD6B-4A19-91A1-B96951A76FBE}" type="datetimeFigureOut">
              <a:rPr lang="en-IN" smtClean="0"/>
              <a:t>15-02-2023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E0DB38E-9B92-42F1-8C88-FFB8704F2D10}" type="slidenum">
              <a:rPr lang="en-IN" smtClean="0"/>
              <a:t>‹#›</a:t>
            </a:fld>
            <a:endParaRPr lang="en-IN" dirty="0"/>
          </a:p>
        </p:txBody>
      </p:sp>
    </p:spTree>
    <p:extLst>
      <p:ext uri="{BB962C8B-B14F-4D97-AF65-F5344CB8AC3E}">
        <p14:creationId xmlns:p14="http://schemas.microsoft.com/office/powerpoint/2010/main" val="2243551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6AC2758-DD6B-4A19-91A1-B96951A76FBE}" type="datetimeFigureOut">
              <a:rPr lang="en-IN" smtClean="0"/>
              <a:t>15-02-2023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E0DB38E-9B92-42F1-8C88-FFB8704F2D10}" type="slidenum">
              <a:rPr lang="en-IN" smtClean="0"/>
              <a:t>‹#›</a:t>
            </a:fld>
            <a:endParaRPr lang="en-IN" dirty="0"/>
          </a:p>
        </p:txBody>
      </p:sp>
    </p:spTree>
    <p:extLst>
      <p:ext uri="{BB962C8B-B14F-4D97-AF65-F5344CB8AC3E}">
        <p14:creationId xmlns:p14="http://schemas.microsoft.com/office/powerpoint/2010/main" val="2389011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6AC2758-DD6B-4A19-91A1-B96951A76FBE}" type="datetimeFigureOut">
              <a:rPr lang="en-IN" smtClean="0"/>
              <a:t>15-02-2023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E0DB38E-9B92-42F1-8C88-FFB8704F2D10}" type="slidenum">
              <a:rPr lang="en-IN" smtClean="0"/>
              <a:t>‹#›</a:t>
            </a:fld>
            <a:endParaRPr lang="en-IN"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90293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AC2758-DD6B-4A19-91A1-B96951A76FBE}" type="datetimeFigureOut">
              <a:rPr lang="en-IN" smtClean="0"/>
              <a:t>15-02-2023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E0DB38E-9B92-42F1-8C88-FFB8704F2D10}" type="slidenum">
              <a:rPr lang="en-IN" smtClean="0"/>
              <a:t>‹#›</a:t>
            </a:fld>
            <a:endParaRPr lang="en-IN" dirty="0"/>
          </a:p>
        </p:txBody>
      </p:sp>
    </p:spTree>
    <p:extLst>
      <p:ext uri="{BB962C8B-B14F-4D97-AF65-F5344CB8AC3E}">
        <p14:creationId xmlns:p14="http://schemas.microsoft.com/office/powerpoint/2010/main" val="7308006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6AC2758-DD6B-4A19-91A1-B96951A76FBE}" type="datetimeFigureOut">
              <a:rPr lang="en-IN" smtClean="0"/>
              <a:t>15-02-2023</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E0DB38E-9B92-42F1-8C88-FFB8704F2D10}" type="slidenum">
              <a:rPr lang="en-IN" smtClean="0"/>
              <a:t>‹#›</a:t>
            </a:fld>
            <a:endParaRPr lang="en-IN" dirty="0"/>
          </a:p>
        </p:txBody>
      </p:sp>
    </p:spTree>
    <p:extLst>
      <p:ext uri="{BB962C8B-B14F-4D97-AF65-F5344CB8AC3E}">
        <p14:creationId xmlns:p14="http://schemas.microsoft.com/office/powerpoint/2010/main" val="13657383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6AC2758-DD6B-4A19-91A1-B96951A76FBE}" type="datetimeFigureOut">
              <a:rPr lang="en-IN" smtClean="0"/>
              <a:t>15-02-2023</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E0DB38E-9B92-42F1-8C88-FFB8704F2D10}" type="slidenum">
              <a:rPr lang="en-IN" smtClean="0"/>
              <a:t>‹#›</a:t>
            </a:fld>
            <a:endParaRPr lang="en-IN" dirty="0"/>
          </a:p>
        </p:txBody>
      </p:sp>
    </p:spTree>
    <p:extLst>
      <p:ext uri="{BB962C8B-B14F-4D97-AF65-F5344CB8AC3E}">
        <p14:creationId xmlns:p14="http://schemas.microsoft.com/office/powerpoint/2010/main" val="173165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AC2758-DD6B-4A19-91A1-B96951A76FBE}" type="datetimeFigureOut">
              <a:rPr lang="en-IN" smtClean="0"/>
              <a:t>15-02-2023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E0DB38E-9B92-42F1-8C88-FFB8704F2D10}" type="slidenum">
              <a:rPr lang="en-IN" smtClean="0"/>
              <a:t>‹#›</a:t>
            </a:fld>
            <a:endParaRPr lang="en-IN" dirty="0"/>
          </a:p>
        </p:txBody>
      </p:sp>
    </p:spTree>
    <p:extLst>
      <p:ext uri="{BB962C8B-B14F-4D97-AF65-F5344CB8AC3E}">
        <p14:creationId xmlns:p14="http://schemas.microsoft.com/office/powerpoint/2010/main" val="3359536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AC2758-DD6B-4A19-91A1-B96951A76FBE}" type="datetimeFigureOut">
              <a:rPr lang="en-IN" smtClean="0"/>
              <a:t>15-02-2023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E0DB38E-9B92-42F1-8C88-FFB8704F2D10}" type="slidenum">
              <a:rPr lang="en-IN" smtClean="0"/>
              <a:t>‹#›</a:t>
            </a:fld>
            <a:endParaRPr lang="en-IN" dirty="0"/>
          </a:p>
        </p:txBody>
      </p:sp>
    </p:spTree>
    <p:extLst>
      <p:ext uri="{BB962C8B-B14F-4D97-AF65-F5344CB8AC3E}">
        <p14:creationId xmlns:p14="http://schemas.microsoft.com/office/powerpoint/2010/main" val="559654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6AC2758-DD6B-4A19-91A1-B96951A76FBE}" type="datetimeFigureOut">
              <a:rPr lang="en-IN" smtClean="0"/>
              <a:t>15-02-2023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E0DB38E-9B92-42F1-8C88-FFB8704F2D10}" type="slidenum">
              <a:rPr lang="en-IN" smtClean="0"/>
              <a:t>‹#›</a:t>
            </a:fld>
            <a:endParaRPr lang="en-IN" dirty="0"/>
          </a:p>
        </p:txBody>
      </p:sp>
    </p:spTree>
    <p:extLst>
      <p:ext uri="{BB962C8B-B14F-4D97-AF65-F5344CB8AC3E}">
        <p14:creationId xmlns:p14="http://schemas.microsoft.com/office/powerpoint/2010/main" val="2229494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AC2758-DD6B-4A19-91A1-B96951A76FBE}" type="datetimeFigureOut">
              <a:rPr lang="en-IN" smtClean="0"/>
              <a:t>15-02-2023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E0DB38E-9B92-42F1-8C88-FFB8704F2D10}" type="slidenum">
              <a:rPr lang="en-IN" smtClean="0"/>
              <a:t>‹#›</a:t>
            </a:fld>
            <a:endParaRPr lang="en-IN" dirty="0"/>
          </a:p>
        </p:txBody>
      </p:sp>
    </p:spTree>
    <p:extLst>
      <p:ext uri="{BB962C8B-B14F-4D97-AF65-F5344CB8AC3E}">
        <p14:creationId xmlns:p14="http://schemas.microsoft.com/office/powerpoint/2010/main" val="3330029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AC2758-DD6B-4A19-91A1-B96951A76FBE}" type="datetimeFigureOut">
              <a:rPr lang="en-IN" smtClean="0"/>
              <a:t>15-02-2023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E0DB38E-9B92-42F1-8C88-FFB8704F2D10}" type="slidenum">
              <a:rPr lang="en-IN" smtClean="0"/>
              <a:t>‹#›</a:t>
            </a:fld>
            <a:endParaRPr lang="en-IN" dirty="0"/>
          </a:p>
        </p:txBody>
      </p:sp>
    </p:spTree>
    <p:extLst>
      <p:ext uri="{BB962C8B-B14F-4D97-AF65-F5344CB8AC3E}">
        <p14:creationId xmlns:p14="http://schemas.microsoft.com/office/powerpoint/2010/main" val="1168031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AC2758-DD6B-4A19-91A1-B96951A76FBE}" type="datetimeFigureOut">
              <a:rPr lang="en-IN" smtClean="0"/>
              <a:t>15-02-2023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DE0DB38E-9B92-42F1-8C88-FFB8704F2D10}" type="slidenum">
              <a:rPr lang="en-IN" smtClean="0"/>
              <a:t>‹#›</a:t>
            </a:fld>
            <a:endParaRPr lang="en-IN" dirty="0"/>
          </a:p>
        </p:txBody>
      </p:sp>
    </p:spTree>
    <p:extLst>
      <p:ext uri="{BB962C8B-B14F-4D97-AF65-F5344CB8AC3E}">
        <p14:creationId xmlns:p14="http://schemas.microsoft.com/office/powerpoint/2010/main" val="3923722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6AC2758-DD6B-4A19-91A1-B96951A76FBE}" type="datetimeFigureOut">
              <a:rPr lang="en-IN" smtClean="0"/>
              <a:t>15-02-2023</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DE0DB38E-9B92-42F1-8C88-FFB8704F2D10}" type="slidenum">
              <a:rPr lang="en-IN" smtClean="0"/>
              <a:t>‹#›</a:t>
            </a:fld>
            <a:endParaRPr lang="en-IN" dirty="0"/>
          </a:p>
        </p:txBody>
      </p:sp>
    </p:spTree>
    <p:extLst>
      <p:ext uri="{BB962C8B-B14F-4D97-AF65-F5344CB8AC3E}">
        <p14:creationId xmlns:p14="http://schemas.microsoft.com/office/powerpoint/2010/main" val="48873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6AC2758-DD6B-4A19-91A1-B96951A76FBE}" type="datetimeFigureOut">
              <a:rPr lang="en-IN" smtClean="0"/>
              <a:t>15-02-2023</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DE0DB38E-9B92-42F1-8C88-FFB8704F2D10}" type="slidenum">
              <a:rPr lang="en-IN" smtClean="0"/>
              <a:t>‹#›</a:t>
            </a:fld>
            <a:endParaRPr lang="en-IN" dirty="0"/>
          </a:p>
        </p:txBody>
      </p:sp>
    </p:spTree>
    <p:extLst>
      <p:ext uri="{BB962C8B-B14F-4D97-AF65-F5344CB8AC3E}">
        <p14:creationId xmlns:p14="http://schemas.microsoft.com/office/powerpoint/2010/main" val="185646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6AC2758-DD6B-4A19-91A1-B96951A76FBE}" type="datetimeFigureOut">
              <a:rPr lang="en-IN" smtClean="0"/>
              <a:t>15-02-2023</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DE0DB38E-9B92-42F1-8C88-FFB8704F2D10}" type="slidenum">
              <a:rPr lang="en-IN" smtClean="0"/>
              <a:t>‹#›</a:t>
            </a:fld>
            <a:endParaRPr lang="en-IN" dirty="0"/>
          </a:p>
        </p:txBody>
      </p:sp>
    </p:spTree>
    <p:extLst>
      <p:ext uri="{BB962C8B-B14F-4D97-AF65-F5344CB8AC3E}">
        <p14:creationId xmlns:p14="http://schemas.microsoft.com/office/powerpoint/2010/main" val="2654710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AC2758-DD6B-4A19-91A1-B96951A76FBE}" type="datetimeFigureOut">
              <a:rPr lang="en-IN" smtClean="0"/>
              <a:t>15-02-2023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E0DB38E-9B92-42F1-8C88-FFB8704F2D10}" type="slidenum">
              <a:rPr lang="en-IN" smtClean="0"/>
              <a:t>‹#›</a:t>
            </a:fld>
            <a:endParaRPr lang="en-IN" dirty="0"/>
          </a:p>
        </p:txBody>
      </p:sp>
    </p:spTree>
    <p:extLst>
      <p:ext uri="{BB962C8B-B14F-4D97-AF65-F5344CB8AC3E}">
        <p14:creationId xmlns:p14="http://schemas.microsoft.com/office/powerpoint/2010/main" val="3980715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6AC2758-DD6B-4A19-91A1-B96951A76FBE}" type="datetimeFigureOut">
              <a:rPr lang="en-IN" smtClean="0"/>
              <a:t>15-02-2023</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E0DB38E-9B92-42F1-8C88-FFB8704F2D10}" type="slidenum">
              <a:rPr lang="en-IN" smtClean="0"/>
              <a:t>‹#›</a:t>
            </a:fld>
            <a:endParaRPr lang="en-IN" dirty="0"/>
          </a:p>
        </p:txBody>
      </p:sp>
    </p:spTree>
    <p:extLst>
      <p:ext uri="{BB962C8B-B14F-4D97-AF65-F5344CB8AC3E}">
        <p14:creationId xmlns:p14="http://schemas.microsoft.com/office/powerpoint/2010/main" val="3441807924"/>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w3schools.com/" TargetMode="External"/><Relationship Id="rId7" Type="http://schemas.openxmlformats.org/officeDocument/2006/relationships/hyperlink" Target="http://www.youtube.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6" Type="http://schemas.openxmlformats.org/officeDocument/2006/relationships/hyperlink" Target="http://www.unsplash.com/" TargetMode="External"/><Relationship Id="rId5" Type="http://schemas.openxmlformats.org/officeDocument/2006/relationships/hyperlink" Target="http://www.fontawsome.com/" TargetMode="External"/><Relationship Id="rId4" Type="http://schemas.openxmlformats.org/officeDocument/2006/relationships/hyperlink" Target="http://www.javapoint.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5947C-8D6B-485E-942F-9F2F65228F89}"/>
              </a:ext>
            </a:extLst>
          </p:cNvPr>
          <p:cNvSpPr>
            <a:spLocks noGrp="1"/>
          </p:cNvSpPr>
          <p:nvPr>
            <p:ph type="ctrTitle"/>
          </p:nvPr>
        </p:nvSpPr>
        <p:spPr>
          <a:xfrm>
            <a:off x="0" y="612690"/>
            <a:ext cx="8678333" cy="2667001"/>
          </a:xfrm>
        </p:spPr>
        <p:txBody>
          <a:bodyPr/>
          <a:lstStyle/>
          <a:p>
            <a:r>
              <a:rPr lang="en-IN" sz="6600" b="1" dirty="0"/>
              <a:t>WEB PROJECT</a:t>
            </a:r>
            <a:br>
              <a:rPr lang="en-IN" sz="6600" b="1" dirty="0"/>
            </a:br>
            <a:br>
              <a:rPr lang="en-IN" sz="6600" b="1" dirty="0"/>
            </a:br>
            <a:r>
              <a:rPr lang="en-IN" sz="6600" dirty="0" err="1"/>
              <a:t>Medcare</a:t>
            </a:r>
            <a:endParaRPr lang="en-IN" dirty="0"/>
          </a:p>
        </p:txBody>
      </p:sp>
      <p:sp>
        <p:nvSpPr>
          <p:cNvPr id="3" name="Subtitle 2">
            <a:extLst>
              <a:ext uri="{FF2B5EF4-FFF2-40B4-BE49-F238E27FC236}">
                <a16:creationId xmlns:a16="http://schemas.microsoft.com/office/drawing/2014/main" id="{7268E078-352E-4C55-B68A-4DFAF6656AF0}"/>
              </a:ext>
            </a:extLst>
          </p:cNvPr>
          <p:cNvSpPr>
            <a:spLocks noGrp="1"/>
          </p:cNvSpPr>
          <p:nvPr>
            <p:ph type="subTitle" idx="1"/>
          </p:nvPr>
        </p:nvSpPr>
        <p:spPr>
          <a:xfrm>
            <a:off x="118535" y="4394201"/>
            <a:ext cx="11751732" cy="2074334"/>
          </a:xfrm>
        </p:spPr>
        <p:txBody>
          <a:bodyPr>
            <a:normAutofit/>
          </a:bodyPr>
          <a:lstStyle/>
          <a:p>
            <a:r>
              <a:rPr lang="en-IN" b="1" u="sng" dirty="0"/>
              <a:t>Presented by-</a:t>
            </a:r>
            <a:r>
              <a:rPr lang="en-IN" b="1" dirty="0"/>
              <a:t>                                                                                           </a:t>
            </a:r>
            <a:r>
              <a:rPr lang="en-IN" b="1" u="sng" dirty="0"/>
              <a:t>under the guidance of-</a:t>
            </a:r>
            <a:r>
              <a:rPr lang="en-IN" b="1" dirty="0"/>
              <a:t> </a:t>
            </a:r>
            <a:r>
              <a:rPr lang="en-IN" b="1" u="sng" dirty="0"/>
              <a:t>                           </a:t>
            </a:r>
          </a:p>
          <a:p>
            <a:pPr marL="342900" indent="-342900">
              <a:buFont typeface="Arial" panose="020B0604020202020204" pitchFamily="34" charset="0"/>
              <a:buChar char="•"/>
            </a:pPr>
            <a:r>
              <a:rPr lang="en-IN" dirty="0"/>
              <a:t>Manav Kaushal</a:t>
            </a:r>
          </a:p>
          <a:p>
            <a:pPr marL="342900" indent="-342900">
              <a:buFont typeface="Arial" panose="020B0604020202020204" pitchFamily="34" charset="0"/>
              <a:buChar char="•"/>
            </a:pPr>
            <a:r>
              <a:rPr lang="en-IN" dirty="0"/>
              <a:t>Abhilash </a:t>
            </a:r>
            <a:r>
              <a:rPr lang="en-IN" dirty="0" err="1"/>
              <a:t>kumar</a:t>
            </a:r>
            <a:r>
              <a:rPr lang="en-IN" dirty="0"/>
              <a:t>                                                                                             </a:t>
            </a:r>
            <a:r>
              <a:rPr lang="en-US" sz="2400" b="0" i="0" kern="1200" cap="all" dirty="0">
                <a:solidFill>
                  <a:srgbClr val="FFFFFF"/>
                </a:solidFill>
                <a:effectLst/>
                <a:latin typeface="Century Gothic" panose="020B0502020202020204" pitchFamily="34" charset="0"/>
                <a:ea typeface="+mj-ea"/>
                <a:cs typeface="+mj-cs"/>
              </a:rPr>
              <a:t>Ajay K. Patwa</a:t>
            </a:r>
            <a:endParaRPr lang="en-IN" sz="2400" dirty="0"/>
          </a:p>
          <a:p>
            <a:pPr marL="342900" indent="-342900">
              <a:buFont typeface="Arial" panose="020B0604020202020204" pitchFamily="34" charset="0"/>
              <a:buChar char="•"/>
            </a:pPr>
            <a:r>
              <a:rPr lang="en-IN" dirty="0" err="1"/>
              <a:t>Anshu</a:t>
            </a:r>
            <a:r>
              <a:rPr lang="en-IN" dirty="0"/>
              <a:t> </a:t>
            </a:r>
            <a:r>
              <a:rPr lang="en-IN" dirty="0" err="1"/>
              <a:t>kumar</a:t>
            </a:r>
            <a:endParaRPr lang="en-IN" dirty="0"/>
          </a:p>
          <a:p>
            <a:endParaRPr lang="en-IN" dirty="0"/>
          </a:p>
        </p:txBody>
      </p:sp>
      <p:pic>
        <p:nvPicPr>
          <p:cNvPr id="5" name="Picture 4">
            <a:extLst>
              <a:ext uri="{FF2B5EF4-FFF2-40B4-BE49-F238E27FC236}">
                <a16:creationId xmlns:a16="http://schemas.microsoft.com/office/drawing/2014/main" id="{13FB20EC-3175-4343-9A08-6BC99549CB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2400" y="8467"/>
            <a:ext cx="1879600" cy="16752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299614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3E5B1D-6FC8-4A60-BE88-73F60065A10F}"/>
              </a:ext>
            </a:extLst>
          </p:cNvPr>
          <p:cNvSpPr>
            <a:spLocks noGrp="1"/>
          </p:cNvSpPr>
          <p:nvPr>
            <p:ph type="ctrTitle"/>
          </p:nvPr>
        </p:nvSpPr>
        <p:spPr>
          <a:xfrm>
            <a:off x="524934" y="586381"/>
            <a:ext cx="7874000" cy="457199"/>
          </a:xfrm>
        </p:spPr>
        <p:txBody>
          <a:bodyPr/>
          <a:lstStyle/>
          <a:p>
            <a:pPr marL="342900" indent="-342900">
              <a:buFont typeface="Wingdings" panose="05000000000000000000" pitchFamily="2" charset="2"/>
              <a:buChar char="Ø"/>
            </a:pPr>
            <a:r>
              <a:rPr lang="en-IN" sz="2000" dirty="0"/>
              <a:t>Service Page</a:t>
            </a:r>
          </a:p>
        </p:txBody>
      </p:sp>
      <p:sp>
        <p:nvSpPr>
          <p:cNvPr id="5" name="Subtitle 4">
            <a:extLst>
              <a:ext uri="{FF2B5EF4-FFF2-40B4-BE49-F238E27FC236}">
                <a16:creationId xmlns:a16="http://schemas.microsoft.com/office/drawing/2014/main" id="{29B79991-39B5-4C72-BEE3-A6CFD2D3619F}"/>
              </a:ext>
            </a:extLst>
          </p:cNvPr>
          <p:cNvSpPr>
            <a:spLocks noGrp="1"/>
          </p:cNvSpPr>
          <p:nvPr>
            <p:ph type="subTitle" idx="1"/>
          </p:nvPr>
        </p:nvSpPr>
        <p:spPr/>
        <p:txBody>
          <a:bodyPr/>
          <a:lstStyle/>
          <a:p>
            <a:endParaRPr lang="en-IN" dirty="0"/>
          </a:p>
        </p:txBody>
      </p:sp>
      <p:pic>
        <p:nvPicPr>
          <p:cNvPr id="7" name="Picture 6">
            <a:extLst>
              <a:ext uri="{FF2B5EF4-FFF2-40B4-BE49-F238E27FC236}">
                <a16:creationId xmlns:a16="http://schemas.microsoft.com/office/drawing/2014/main" id="{BA15501C-CCD5-48BB-B00C-B2CCBAE61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489" y="1380066"/>
            <a:ext cx="9402978" cy="5289175"/>
          </a:xfrm>
          <a:prstGeom prst="rect">
            <a:avLst/>
          </a:prstGeom>
        </p:spPr>
      </p:pic>
    </p:spTree>
    <p:extLst>
      <p:ext uri="{BB962C8B-B14F-4D97-AF65-F5344CB8AC3E}">
        <p14:creationId xmlns:p14="http://schemas.microsoft.com/office/powerpoint/2010/main" val="3300664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38713-68BF-4CCE-A76E-143B22B87E68}"/>
              </a:ext>
            </a:extLst>
          </p:cNvPr>
          <p:cNvSpPr>
            <a:spLocks noGrp="1"/>
          </p:cNvSpPr>
          <p:nvPr>
            <p:ph type="title"/>
          </p:nvPr>
        </p:nvSpPr>
        <p:spPr/>
        <p:txBody>
          <a:bodyPr/>
          <a:lstStyle/>
          <a:p>
            <a:pPr marL="571500" indent="-571500">
              <a:buFont typeface="Wingdings" panose="05000000000000000000" pitchFamily="2" charset="2"/>
              <a:buChar char="Ø"/>
            </a:pPr>
            <a:r>
              <a:rPr lang="en-IN" sz="2000" dirty="0"/>
              <a:t>About US Page</a:t>
            </a:r>
          </a:p>
        </p:txBody>
      </p:sp>
      <p:pic>
        <p:nvPicPr>
          <p:cNvPr id="5" name="Content Placeholder 4">
            <a:extLst>
              <a:ext uri="{FF2B5EF4-FFF2-40B4-BE49-F238E27FC236}">
                <a16:creationId xmlns:a16="http://schemas.microsoft.com/office/drawing/2014/main" id="{740448F5-4A20-41B7-968B-7883812A26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7102" y="1234695"/>
            <a:ext cx="9338048" cy="5252652"/>
          </a:xfrm>
        </p:spPr>
      </p:pic>
    </p:spTree>
    <p:extLst>
      <p:ext uri="{BB962C8B-B14F-4D97-AF65-F5344CB8AC3E}">
        <p14:creationId xmlns:p14="http://schemas.microsoft.com/office/powerpoint/2010/main" val="132404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4DAF2-47C2-42EE-9FDC-680B9F1E8390}"/>
              </a:ext>
            </a:extLst>
          </p:cNvPr>
          <p:cNvSpPr>
            <a:spLocks noGrp="1"/>
          </p:cNvSpPr>
          <p:nvPr>
            <p:ph type="title"/>
          </p:nvPr>
        </p:nvSpPr>
        <p:spPr/>
        <p:txBody>
          <a:bodyPr/>
          <a:lstStyle/>
          <a:p>
            <a:pPr marL="342900" indent="-342900">
              <a:buFont typeface="Wingdings" panose="05000000000000000000" pitchFamily="2" charset="2"/>
              <a:buChar char="Ø"/>
            </a:pPr>
            <a:r>
              <a:rPr lang="en-IN" sz="2000" dirty="0"/>
              <a:t>Doctors Page</a:t>
            </a:r>
          </a:p>
        </p:txBody>
      </p:sp>
      <p:pic>
        <p:nvPicPr>
          <p:cNvPr id="5" name="Content Placeholder 4">
            <a:extLst>
              <a:ext uri="{FF2B5EF4-FFF2-40B4-BE49-F238E27FC236}">
                <a16:creationId xmlns:a16="http://schemas.microsoft.com/office/drawing/2014/main" id="{6A1E50A2-06AE-45AC-968E-00D48BBA03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2495" y="1363283"/>
            <a:ext cx="9243453" cy="5199442"/>
          </a:xfrm>
        </p:spPr>
      </p:pic>
    </p:spTree>
    <p:extLst>
      <p:ext uri="{BB962C8B-B14F-4D97-AF65-F5344CB8AC3E}">
        <p14:creationId xmlns:p14="http://schemas.microsoft.com/office/powerpoint/2010/main" val="3182079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52EBE-F705-480C-9256-57BA179261C7}"/>
              </a:ext>
            </a:extLst>
          </p:cNvPr>
          <p:cNvSpPr>
            <a:spLocks noGrp="1"/>
          </p:cNvSpPr>
          <p:nvPr>
            <p:ph type="title"/>
          </p:nvPr>
        </p:nvSpPr>
        <p:spPr/>
        <p:txBody>
          <a:bodyPr/>
          <a:lstStyle/>
          <a:p>
            <a:pPr marL="342900" indent="-342900">
              <a:buFont typeface="Wingdings" panose="05000000000000000000" pitchFamily="2" charset="2"/>
              <a:buChar char="Ø"/>
            </a:pPr>
            <a:r>
              <a:rPr lang="en-IN" sz="2000" dirty="0"/>
              <a:t>Appointment Page</a:t>
            </a:r>
          </a:p>
        </p:txBody>
      </p:sp>
      <p:pic>
        <p:nvPicPr>
          <p:cNvPr id="5" name="Content Placeholder 4">
            <a:extLst>
              <a:ext uri="{FF2B5EF4-FFF2-40B4-BE49-F238E27FC236}">
                <a16:creationId xmlns:a16="http://schemas.microsoft.com/office/drawing/2014/main" id="{0CEFD5D4-E7F5-40C3-A98C-07FA7F7797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4897" y="1638300"/>
            <a:ext cx="8924308" cy="5019924"/>
          </a:xfrm>
        </p:spPr>
      </p:pic>
    </p:spTree>
    <p:extLst>
      <p:ext uri="{BB962C8B-B14F-4D97-AF65-F5344CB8AC3E}">
        <p14:creationId xmlns:p14="http://schemas.microsoft.com/office/powerpoint/2010/main" val="1669823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14183-20FF-492A-AA2A-D2668BA04C0C}"/>
              </a:ext>
            </a:extLst>
          </p:cNvPr>
          <p:cNvSpPr>
            <a:spLocks noGrp="1"/>
          </p:cNvSpPr>
          <p:nvPr>
            <p:ph type="title"/>
          </p:nvPr>
        </p:nvSpPr>
        <p:spPr/>
        <p:txBody>
          <a:bodyPr/>
          <a:lstStyle/>
          <a:p>
            <a:pPr marL="571500" indent="-571500">
              <a:buFont typeface="Wingdings" panose="05000000000000000000" pitchFamily="2" charset="2"/>
              <a:buChar char="Ø"/>
            </a:pPr>
            <a:r>
              <a:rPr lang="en-IN" sz="2000" dirty="0"/>
              <a:t>Review Page</a:t>
            </a:r>
          </a:p>
        </p:txBody>
      </p:sp>
      <p:pic>
        <p:nvPicPr>
          <p:cNvPr id="5" name="Content Placeholder 4">
            <a:extLst>
              <a:ext uri="{FF2B5EF4-FFF2-40B4-BE49-F238E27FC236}">
                <a16:creationId xmlns:a16="http://schemas.microsoft.com/office/drawing/2014/main" id="{012896FE-D0DB-4054-BA86-3847EBF184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0147" y="1602285"/>
            <a:ext cx="8801628" cy="4950916"/>
          </a:xfrm>
        </p:spPr>
      </p:pic>
    </p:spTree>
    <p:extLst>
      <p:ext uri="{BB962C8B-B14F-4D97-AF65-F5344CB8AC3E}">
        <p14:creationId xmlns:p14="http://schemas.microsoft.com/office/powerpoint/2010/main" val="522419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47A4E-EA0B-4412-980E-16265B3B43FA}"/>
              </a:ext>
            </a:extLst>
          </p:cNvPr>
          <p:cNvSpPr>
            <a:spLocks noGrp="1"/>
          </p:cNvSpPr>
          <p:nvPr>
            <p:ph type="title"/>
          </p:nvPr>
        </p:nvSpPr>
        <p:spPr/>
        <p:txBody>
          <a:bodyPr/>
          <a:lstStyle/>
          <a:p>
            <a:pPr marL="571500" indent="-571500">
              <a:buFont typeface="Wingdings" panose="05000000000000000000" pitchFamily="2" charset="2"/>
              <a:buChar char="Ø"/>
            </a:pPr>
            <a:r>
              <a:rPr lang="en-IN" sz="2000" dirty="0"/>
              <a:t>Footer section</a:t>
            </a:r>
          </a:p>
        </p:txBody>
      </p:sp>
      <p:pic>
        <p:nvPicPr>
          <p:cNvPr id="5" name="Content Placeholder 4">
            <a:extLst>
              <a:ext uri="{FF2B5EF4-FFF2-40B4-BE49-F238E27FC236}">
                <a16:creationId xmlns:a16="http://schemas.microsoft.com/office/drawing/2014/main" id="{09BC65BF-103B-4E5E-81D4-143F212A3F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1571" y="1557412"/>
            <a:ext cx="8898334" cy="5005313"/>
          </a:xfrm>
        </p:spPr>
      </p:pic>
    </p:spTree>
    <p:extLst>
      <p:ext uri="{BB962C8B-B14F-4D97-AF65-F5344CB8AC3E}">
        <p14:creationId xmlns:p14="http://schemas.microsoft.com/office/powerpoint/2010/main" val="2851686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E5EDB-A224-48FB-B496-4673A65827AE}"/>
              </a:ext>
            </a:extLst>
          </p:cNvPr>
          <p:cNvSpPr>
            <a:spLocks noGrp="1"/>
          </p:cNvSpPr>
          <p:nvPr>
            <p:ph type="title"/>
          </p:nvPr>
        </p:nvSpPr>
        <p:spPr/>
        <p:txBody>
          <a:bodyPr/>
          <a:lstStyle/>
          <a:p>
            <a:r>
              <a:rPr lang="en-IN" b="1" u="sng" dirty="0"/>
              <a:t>References</a:t>
            </a:r>
          </a:p>
        </p:txBody>
      </p:sp>
      <p:sp>
        <p:nvSpPr>
          <p:cNvPr id="3" name="Content Placeholder 2">
            <a:extLst>
              <a:ext uri="{FF2B5EF4-FFF2-40B4-BE49-F238E27FC236}">
                <a16:creationId xmlns:a16="http://schemas.microsoft.com/office/drawing/2014/main" id="{7B97417D-EE8C-482B-8B7B-BE2AAC8048F9}"/>
              </a:ext>
            </a:extLst>
          </p:cNvPr>
          <p:cNvSpPr>
            <a:spLocks noGrp="1"/>
          </p:cNvSpPr>
          <p:nvPr>
            <p:ph idx="1"/>
          </p:nvPr>
        </p:nvSpPr>
        <p:spPr>
          <a:xfrm>
            <a:off x="545124" y="1670538"/>
            <a:ext cx="8871438" cy="4176347"/>
          </a:xfrm>
        </p:spPr>
        <p:txBody>
          <a:bodyPr/>
          <a:lstStyle/>
          <a:p>
            <a:pPr marL="457200" indent="-457200">
              <a:buFont typeface="+mj-lt"/>
              <a:buAutoNum type="arabicPeriod"/>
            </a:pPr>
            <a:r>
              <a:rPr lang="en-IN" dirty="0">
                <a:hlinkClick r:id="rId2"/>
              </a:rPr>
              <a:t>www.google.com</a:t>
            </a:r>
            <a:endParaRPr lang="en-IN" dirty="0"/>
          </a:p>
          <a:p>
            <a:pPr marL="457200" indent="-457200">
              <a:buFont typeface="+mj-lt"/>
              <a:buAutoNum type="arabicPeriod"/>
            </a:pPr>
            <a:r>
              <a:rPr lang="en-IN" dirty="0">
                <a:hlinkClick r:id="rId3"/>
              </a:rPr>
              <a:t>www.w3schools.com</a:t>
            </a:r>
            <a:endParaRPr lang="en-IN" dirty="0"/>
          </a:p>
          <a:p>
            <a:pPr marL="457200" indent="-457200">
              <a:buFont typeface="+mj-lt"/>
              <a:buAutoNum type="arabicPeriod"/>
            </a:pPr>
            <a:r>
              <a:rPr lang="en-IN" dirty="0">
                <a:hlinkClick r:id="rId4"/>
              </a:rPr>
              <a:t>www.javapoint.com</a:t>
            </a:r>
            <a:endParaRPr lang="en-IN" dirty="0"/>
          </a:p>
          <a:p>
            <a:pPr marL="457200" indent="-457200">
              <a:buFont typeface="+mj-lt"/>
              <a:buAutoNum type="arabicPeriod"/>
            </a:pPr>
            <a:r>
              <a:rPr lang="en-IN" dirty="0">
                <a:hlinkClick r:id="rId5"/>
              </a:rPr>
              <a:t>www.fontawsome.com</a:t>
            </a:r>
            <a:endParaRPr lang="en-IN" dirty="0"/>
          </a:p>
          <a:p>
            <a:pPr marL="457200" indent="-457200">
              <a:buFont typeface="+mj-lt"/>
              <a:buAutoNum type="arabicPeriod"/>
            </a:pPr>
            <a:r>
              <a:rPr lang="en-IN" dirty="0">
                <a:hlinkClick r:id="rId6"/>
              </a:rPr>
              <a:t>www.unsplash.com</a:t>
            </a:r>
            <a:endParaRPr lang="en-IN" dirty="0"/>
          </a:p>
          <a:p>
            <a:pPr marL="457200" indent="-457200">
              <a:buFont typeface="+mj-lt"/>
              <a:buAutoNum type="arabicPeriod"/>
            </a:pPr>
            <a:r>
              <a:rPr lang="en-IN" dirty="0">
                <a:hlinkClick r:id="rId7"/>
              </a:rPr>
              <a:t>www.youtube.com</a:t>
            </a:r>
            <a:endParaRPr lang="en-IN" dirty="0"/>
          </a:p>
          <a:p>
            <a:pPr marL="457200" indent="-457200">
              <a:buFont typeface="+mj-lt"/>
              <a:buAutoNum type="arabicPeriod"/>
            </a:pPr>
            <a:endParaRPr lang="en-IN" dirty="0"/>
          </a:p>
        </p:txBody>
      </p:sp>
    </p:spTree>
    <p:extLst>
      <p:ext uri="{BB962C8B-B14F-4D97-AF65-F5344CB8AC3E}">
        <p14:creationId xmlns:p14="http://schemas.microsoft.com/office/powerpoint/2010/main" val="212113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6C450-BCE9-4D21-82C8-970631EDF2AF}"/>
              </a:ext>
            </a:extLst>
          </p:cNvPr>
          <p:cNvSpPr>
            <a:spLocks noGrp="1"/>
          </p:cNvSpPr>
          <p:nvPr>
            <p:ph type="title"/>
          </p:nvPr>
        </p:nvSpPr>
        <p:spPr>
          <a:xfrm>
            <a:off x="6095999" y="342900"/>
            <a:ext cx="4208585" cy="1943100"/>
          </a:xfrm>
        </p:spPr>
        <p:txBody>
          <a:bodyPr/>
          <a:lstStyle/>
          <a:p>
            <a:r>
              <a:rPr lang="en-IN" dirty="0"/>
              <a:t>Thanks!!!</a:t>
            </a:r>
          </a:p>
        </p:txBody>
      </p:sp>
      <p:sp>
        <p:nvSpPr>
          <p:cNvPr id="3" name="Content Placeholder 2">
            <a:extLst>
              <a:ext uri="{FF2B5EF4-FFF2-40B4-BE49-F238E27FC236}">
                <a16:creationId xmlns:a16="http://schemas.microsoft.com/office/drawing/2014/main" id="{31853809-6F5B-4054-B249-9DD646F22F9F}"/>
              </a:ext>
            </a:extLst>
          </p:cNvPr>
          <p:cNvSpPr>
            <a:spLocks noGrp="1"/>
          </p:cNvSpPr>
          <p:nvPr>
            <p:ph idx="1"/>
          </p:nvPr>
        </p:nvSpPr>
        <p:spPr>
          <a:xfrm>
            <a:off x="6095999" y="1470470"/>
            <a:ext cx="5235942" cy="1631059"/>
          </a:xfrm>
        </p:spPr>
        <p:txBody>
          <a:bodyPr/>
          <a:lstStyle/>
          <a:p>
            <a:pPr marL="0" indent="0">
              <a:buNone/>
            </a:pPr>
            <a:r>
              <a:rPr lang="en-GB" dirty="0"/>
              <a:t>DO YOU HAVE ANY QUESTIONS?</a:t>
            </a:r>
          </a:p>
          <a:p>
            <a:pPr marL="0" indent="0">
              <a:buNone/>
            </a:pPr>
            <a:endParaRPr lang="en-IN" dirty="0"/>
          </a:p>
        </p:txBody>
      </p:sp>
    </p:spTree>
    <p:extLst>
      <p:ext uri="{BB962C8B-B14F-4D97-AF65-F5344CB8AC3E}">
        <p14:creationId xmlns:p14="http://schemas.microsoft.com/office/powerpoint/2010/main" val="2444624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291B9-3959-4EDD-9DA4-A177E16A8BD7}"/>
              </a:ext>
            </a:extLst>
          </p:cNvPr>
          <p:cNvSpPr>
            <a:spLocks noGrp="1"/>
          </p:cNvSpPr>
          <p:nvPr>
            <p:ph type="title"/>
          </p:nvPr>
        </p:nvSpPr>
        <p:spPr/>
        <p:txBody>
          <a:bodyPr/>
          <a:lstStyle/>
          <a:p>
            <a:r>
              <a:rPr lang="en-IN" sz="6600" dirty="0">
                <a:effectLst>
                  <a:outerShdw blurRad="38100" dist="38100" dir="2700000" algn="tl">
                    <a:srgbClr val="000000">
                      <a:alpha val="43137"/>
                    </a:srgbClr>
                  </a:outerShdw>
                </a:effectLst>
                <a:latin typeface="Baskerville Old Face" panose="02020602080505020303" pitchFamily="18" charset="0"/>
              </a:rPr>
              <a:t>Table of Content</a:t>
            </a:r>
          </a:p>
        </p:txBody>
      </p:sp>
      <p:sp>
        <p:nvSpPr>
          <p:cNvPr id="3" name="Content Placeholder 2">
            <a:extLst>
              <a:ext uri="{FF2B5EF4-FFF2-40B4-BE49-F238E27FC236}">
                <a16:creationId xmlns:a16="http://schemas.microsoft.com/office/drawing/2014/main" id="{DB791324-39E3-4C18-B449-38313BDC5C4C}"/>
              </a:ext>
            </a:extLst>
          </p:cNvPr>
          <p:cNvSpPr>
            <a:spLocks noGrp="1"/>
          </p:cNvSpPr>
          <p:nvPr>
            <p:ph idx="1"/>
          </p:nvPr>
        </p:nvSpPr>
        <p:spPr>
          <a:xfrm>
            <a:off x="646111" y="1989667"/>
            <a:ext cx="9753520" cy="4415615"/>
          </a:xfrm>
        </p:spPr>
        <p:txBody>
          <a:bodyPr>
            <a:normAutofit/>
          </a:bodyPr>
          <a:lstStyle/>
          <a:p>
            <a:pPr marL="457200" indent="-457200">
              <a:buFont typeface="+mj-lt"/>
              <a:buAutoNum type="arabicPeriod"/>
            </a:pPr>
            <a:r>
              <a:rPr lang="en-IN" dirty="0"/>
              <a:t>Roadmap</a:t>
            </a:r>
          </a:p>
          <a:p>
            <a:pPr marL="457200" indent="-457200">
              <a:buFont typeface="+mj-lt"/>
              <a:buAutoNum type="arabicPeriod"/>
            </a:pPr>
            <a:r>
              <a:rPr lang="en-IN" dirty="0"/>
              <a:t>Problem Statements</a:t>
            </a:r>
          </a:p>
          <a:p>
            <a:pPr marL="457200" indent="-457200">
              <a:buFont typeface="+mj-lt"/>
              <a:buAutoNum type="arabicPeriod"/>
            </a:pPr>
            <a:r>
              <a:rPr lang="en-IN" dirty="0"/>
              <a:t>Description</a:t>
            </a:r>
          </a:p>
          <a:p>
            <a:pPr marL="457200" indent="-457200">
              <a:buFont typeface="+mj-lt"/>
              <a:buAutoNum type="arabicPeriod"/>
            </a:pPr>
            <a:r>
              <a:rPr lang="en-IN" dirty="0"/>
              <a:t>Software Used </a:t>
            </a:r>
          </a:p>
          <a:p>
            <a:pPr marL="457200" indent="-457200">
              <a:buFont typeface="+mj-lt"/>
              <a:buAutoNum type="arabicPeriod"/>
            </a:pPr>
            <a:r>
              <a:rPr lang="en-IN" dirty="0"/>
              <a:t>Flowchart</a:t>
            </a:r>
          </a:p>
          <a:p>
            <a:pPr marL="457200" indent="-457200">
              <a:buFont typeface="+mj-lt"/>
              <a:buAutoNum type="arabicPeriod"/>
            </a:pPr>
            <a:r>
              <a:rPr lang="en-IN" dirty="0"/>
              <a:t>Usage and future of project</a:t>
            </a:r>
          </a:p>
          <a:p>
            <a:pPr marL="457200" indent="-457200">
              <a:buFont typeface="+mj-lt"/>
              <a:buAutoNum type="arabicPeriod"/>
            </a:pPr>
            <a:r>
              <a:rPr lang="en-IN" dirty="0"/>
              <a:t>Work done in all phases</a:t>
            </a:r>
          </a:p>
          <a:p>
            <a:pPr marL="457200" indent="-457200">
              <a:buFont typeface="+mj-lt"/>
              <a:buAutoNum type="arabicPeriod"/>
            </a:pPr>
            <a:r>
              <a:rPr lang="en-IN" dirty="0"/>
              <a:t>Sneak Peak of project</a:t>
            </a:r>
          </a:p>
          <a:p>
            <a:pPr marL="457200" indent="-457200">
              <a:buFont typeface="+mj-lt"/>
              <a:buAutoNum type="arabicPeriod"/>
            </a:pPr>
            <a:r>
              <a:rPr lang="en-IN" dirty="0"/>
              <a:t>References</a:t>
            </a:r>
          </a:p>
          <a:p>
            <a:pPr marL="0" indent="0">
              <a:buNone/>
            </a:pPr>
            <a:endParaRPr lang="en-IN" dirty="0"/>
          </a:p>
        </p:txBody>
      </p:sp>
    </p:spTree>
    <p:extLst>
      <p:ext uri="{BB962C8B-B14F-4D97-AF65-F5344CB8AC3E}">
        <p14:creationId xmlns:p14="http://schemas.microsoft.com/office/powerpoint/2010/main" val="1187818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C6E33-5AA0-48D2-B31F-4C6C54179242}"/>
              </a:ext>
            </a:extLst>
          </p:cNvPr>
          <p:cNvSpPr>
            <a:spLocks noGrp="1"/>
          </p:cNvSpPr>
          <p:nvPr>
            <p:ph type="title"/>
          </p:nvPr>
        </p:nvSpPr>
        <p:spPr/>
        <p:txBody>
          <a:bodyPr/>
          <a:lstStyle/>
          <a:p>
            <a:r>
              <a:rPr lang="en-IN" dirty="0"/>
              <a:t>Roadmap-</a:t>
            </a:r>
          </a:p>
        </p:txBody>
      </p:sp>
      <p:graphicFrame>
        <p:nvGraphicFramePr>
          <p:cNvPr id="4" name="Content Placeholder 2" descr="SmartArt timeline">
            <a:extLst>
              <a:ext uri="{FF2B5EF4-FFF2-40B4-BE49-F238E27FC236}">
                <a16:creationId xmlns:a16="http://schemas.microsoft.com/office/drawing/2014/main" id="{6A9B3B4F-8A20-48BC-B4D3-B5489FC0D0D2}"/>
              </a:ext>
            </a:extLst>
          </p:cNvPr>
          <p:cNvGraphicFramePr>
            <a:graphicFrameLocks noGrp="1"/>
          </p:cNvGraphicFramePr>
          <p:nvPr>
            <p:ph idx="1"/>
            <p:extLst>
              <p:ext uri="{D42A27DB-BD31-4B8C-83A1-F6EECF244321}">
                <p14:modId xmlns:p14="http://schemas.microsoft.com/office/powerpoint/2010/main" val="369624871"/>
              </p:ext>
            </p:extLst>
          </p:nvPr>
        </p:nvGraphicFramePr>
        <p:xfrm>
          <a:off x="1179513" y="1152983"/>
          <a:ext cx="9962620" cy="5393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8980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821C3-1496-4304-AA37-28AB8D8DEF32}"/>
              </a:ext>
            </a:extLst>
          </p:cNvPr>
          <p:cNvSpPr>
            <a:spLocks noGrp="1"/>
          </p:cNvSpPr>
          <p:nvPr>
            <p:ph type="title"/>
          </p:nvPr>
        </p:nvSpPr>
        <p:spPr/>
        <p:txBody>
          <a:bodyPr/>
          <a:lstStyle/>
          <a:p>
            <a:r>
              <a:rPr lang="en-IN" b="1" dirty="0"/>
              <a:t>Problem Statement</a:t>
            </a:r>
          </a:p>
        </p:txBody>
      </p:sp>
      <p:sp>
        <p:nvSpPr>
          <p:cNvPr id="3" name="Content Placeholder 2">
            <a:extLst>
              <a:ext uri="{FF2B5EF4-FFF2-40B4-BE49-F238E27FC236}">
                <a16:creationId xmlns:a16="http://schemas.microsoft.com/office/drawing/2014/main" id="{F5F14368-4E8C-4CD0-922C-C17359DF899C}"/>
              </a:ext>
            </a:extLst>
          </p:cNvPr>
          <p:cNvSpPr>
            <a:spLocks noGrp="1"/>
          </p:cNvSpPr>
          <p:nvPr>
            <p:ph idx="1"/>
          </p:nvPr>
        </p:nvSpPr>
        <p:spPr>
          <a:xfrm>
            <a:off x="567267" y="1972734"/>
            <a:ext cx="7535333" cy="2675466"/>
          </a:xfrm>
        </p:spPr>
        <p:txBody>
          <a:bodyPr/>
          <a:lstStyle/>
          <a:p>
            <a:pPr>
              <a:buFont typeface="Arial" panose="020B0604020202020204" pitchFamily="34" charset="0"/>
              <a:buChar char="•"/>
            </a:pPr>
            <a:r>
              <a:rPr lang="en-IN" dirty="0"/>
              <a:t>Requires a Website For the </a:t>
            </a:r>
          </a:p>
          <a:p>
            <a:pPr marL="1714500" lvl="3" indent="-457200">
              <a:buFont typeface="+mj-lt"/>
              <a:buAutoNum type="arabicPeriod"/>
            </a:pPr>
            <a:r>
              <a:rPr lang="en-IN" dirty="0"/>
              <a:t>Status of hospital</a:t>
            </a:r>
          </a:p>
          <a:p>
            <a:pPr marL="1714500" lvl="3" indent="-457200">
              <a:buFont typeface="+mj-lt"/>
              <a:buAutoNum type="arabicPeriod"/>
            </a:pPr>
            <a:r>
              <a:rPr lang="en-IN" dirty="0"/>
              <a:t>Record of hospitals</a:t>
            </a:r>
          </a:p>
          <a:p>
            <a:pPr marL="1714500" lvl="3" indent="-457200">
              <a:buFont typeface="+mj-lt"/>
              <a:buAutoNum type="arabicPeriod"/>
            </a:pPr>
            <a:r>
              <a:rPr lang="en-IN" dirty="0"/>
              <a:t>Review of hospital</a:t>
            </a:r>
          </a:p>
          <a:p>
            <a:pPr marL="1714500" lvl="3" indent="-457200">
              <a:buFont typeface="+mj-lt"/>
              <a:buAutoNum type="arabicPeriod"/>
            </a:pPr>
            <a:r>
              <a:rPr lang="en-IN" dirty="0"/>
              <a:t>About the hospital</a:t>
            </a:r>
          </a:p>
          <a:p>
            <a:pPr marL="1714500" lvl="3" indent="-457200">
              <a:buFont typeface="+mj-lt"/>
              <a:buAutoNum type="arabicPeriod"/>
            </a:pPr>
            <a:r>
              <a:rPr lang="en-IN" dirty="0"/>
              <a:t>An easier method for booking of Appointments</a:t>
            </a:r>
          </a:p>
          <a:p>
            <a:pPr marL="1257300" lvl="3" indent="0">
              <a:buNone/>
            </a:pPr>
            <a:endParaRPr lang="en-IN" dirty="0"/>
          </a:p>
        </p:txBody>
      </p:sp>
    </p:spTree>
    <p:extLst>
      <p:ext uri="{BB962C8B-B14F-4D97-AF65-F5344CB8AC3E}">
        <p14:creationId xmlns:p14="http://schemas.microsoft.com/office/powerpoint/2010/main" val="3991814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4C28B-E419-4485-962C-3FCED2DE1154}"/>
              </a:ext>
            </a:extLst>
          </p:cNvPr>
          <p:cNvSpPr>
            <a:spLocks noGrp="1"/>
          </p:cNvSpPr>
          <p:nvPr>
            <p:ph type="title"/>
          </p:nvPr>
        </p:nvSpPr>
        <p:spPr/>
        <p:txBody>
          <a:bodyPr/>
          <a:lstStyle/>
          <a:p>
            <a:r>
              <a:rPr lang="en-IN" b="1" dirty="0"/>
              <a:t>Description</a:t>
            </a:r>
          </a:p>
        </p:txBody>
      </p:sp>
      <p:sp>
        <p:nvSpPr>
          <p:cNvPr id="3" name="Content Placeholder 2">
            <a:extLst>
              <a:ext uri="{FF2B5EF4-FFF2-40B4-BE49-F238E27FC236}">
                <a16:creationId xmlns:a16="http://schemas.microsoft.com/office/drawing/2014/main" id="{DA3DA9C4-7C0A-4CB8-868B-646ADEBAE464}"/>
              </a:ext>
            </a:extLst>
          </p:cNvPr>
          <p:cNvSpPr>
            <a:spLocks noGrp="1"/>
          </p:cNvSpPr>
          <p:nvPr>
            <p:ph idx="1"/>
          </p:nvPr>
        </p:nvSpPr>
        <p:spPr>
          <a:xfrm>
            <a:off x="1103312" y="2052918"/>
            <a:ext cx="10445221" cy="3340349"/>
          </a:xfrm>
        </p:spPr>
        <p:txBody>
          <a:bodyPr/>
          <a:lstStyle/>
          <a:p>
            <a:pPr marL="0" indent="0">
              <a:buNone/>
            </a:pPr>
            <a:r>
              <a:rPr lang="en-IN" dirty="0"/>
              <a:t>The project </a:t>
            </a:r>
            <a:r>
              <a:rPr lang="en-IN" dirty="0" err="1"/>
              <a:t>Medcare</a:t>
            </a:r>
            <a:r>
              <a:rPr lang="en-IN" dirty="0"/>
              <a:t> is based on the topic of hospital management </a:t>
            </a:r>
          </a:p>
          <a:p>
            <a:pPr marL="0" indent="0">
              <a:buNone/>
            </a:pPr>
            <a:r>
              <a:rPr lang="en-IN" dirty="0"/>
              <a:t>Which provide the user basic information needed for a hospital</a:t>
            </a:r>
          </a:p>
          <a:p>
            <a:pPr marL="0" indent="0">
              <a:buNone/>
            </a:pPr>
            <a:r>
              <a:rPr lang="en-IN" dirty="0"/>
              <a:t>Example- F</a:t>
            </a:r>
            <a:r>
              <a:rPr lang="en-IN" b="0" i="0" dirty="0">
                <a:solidFill>
                  <a:srgbClr val="E8EAED"/>
                </a:solidFill>
                <a:effectLst/>
                <a:latin typeface="Google Sans"/>
              </a:rPr>
              <a:t>acility </a:t>
            </a:r>
            <a:r>
              <a:rPr lang="en-IN" dirty="0">
                <a:solidFill>
                  <a:srgbClr val="E8EAED"/>
                </a:solidFill>
                <a:latin typeface="Google Sans"/>
              </a:rPr>
              <a:t>, top Doctors, Status of hospital, Appointment issues,  user Experience, etc.</a:t>
            </a:r>
          </a:p>
        </p:txBody>
      </p:sp>
    </p:spTree>
    <p:extLst>
      <p:ext uri="{BB962C8B-B14F-4D97-AF65-F5344CB8AC3E}">
        <p14:creationId xmlns:p14="http://schemas.microsoft.com/office/powerpoint/2010/main" val="1307673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79FB9-E770-44B1-9D69-33F9DE53FE26}"/>
              </a:ext>
            </a:extLst>
          </p:cNvPr>
          <p:cNvSpPr>
            <a:spLocks noGrp="1"/>
          </p:cNvSpPr>
          <p:nvPr>
            <p:ph type="title"/>
          </p:nvPr>
        </p:nvSpPr>
        <p:spPr/>
        <p:txBody>
          <a:bodyPr/>
          <a:lstStyle/>
          <a:p>
            <a:r>
              <a:rPr lang="en-IN" b="1" dirty="0"/>
              <a:t>Software used</a:t>
            </a:r>
          </a:p>
        </p:txBody>
      </p:sp>
      <p:sp>
        <p:nvSpPr>
          <p:cNvPr id="3" name="Content Placeholder 2">
            <a:extLst>
              <a:ext uri="{FF2B5EF4-FFF2-40B4-BE49-F238E27FC236}">
                <a16:creationId xmlns:a16="http://schemas.microsoft.com/office/drawing/2014/main" id="{C745F5C3-F031-4140-9B89-ADE4C257C4C7}"/>
              </a:ext>
            </a:extLst>
          </p:cNvPr>
          <p:cNvSpPr>
            <a:spLocks noGrp="1"/>
          </p:cNvSpPr>
          <p:nvPr>
            <p:ph idx="1"/>
          </p:nvPr>
        </p:nvSpPr>
        <p:spPr>
          <a:xfrm>
            <a:off x="829734" y="2581382"/>
            <a:ext cx="3589865" cy="1499552"/>
          </a:xfrm>
        </p:spPr>
        <p:txBody>
          <a:bodyPr/>
          <a:lstStyle/>
          <a:p>
            <a:pPr marL="457200" indent="-457200">
              <a:buFont typeface="+mj-lt"/>
              <a:buAutoNum type="arabicPeriod"/>
            </a:pPr>
            <a:r>
              <a:rPr lang="en-IN" dirty="0"/>
              <a:t>HTML</a:t>
            </a:r>
          </a:p>
          <a:p>
            <a:pPr marL="457200" indent="-457200">
              <a:buFont typeface="+mj-lt"/>
              <a:buAutoNum type="arabicPeriod"/>
            </a:pPr>
            <a:r>
              <a:rPr lang="en-IN" dirty="0"/>
              <a:t>CSS</a:t>
            </a:r>
          </a:p>
          <a:p>
            <a:pPr marL="457200" indent="-457200">
              <a:buFont typeface="+mj-lt"/>
              <a:buAutoNum type="arabicPeriod"/>
            </a:pPr>
            <a:r>
              <a:rPr lang="en-IN" dirty="0"/>
              <a:t>JavaScript</a:t>
            </a:r>
          </a:p>
          <a:p>
            <a:pPr marL="0" indent="0">
              <a:buNone/>
            </a:pPr>
            <a:endParaRPr lang="en-IN" dirty="0"/>
          </a:p>
        </p:txBody>
      </p:sp>
      <p:pic>
        <p:nvPicPr>
          <p:cNvPr id="5" name="Picture 4">
            <a:extLst>
              <a:ext uri="{FF2B5EF4-FFF2-40B4-BE49-F238E27FC236}">
                <a16:creationId xmlns:a16="http://schemas.microsoft.com/office/drawing/2014/main" id="{DA3B696F-C11D-4611-B9E6-89AD899CBD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7696" y="1597608"/>
            <a:ext cx="1710267" cy="1710267"/>
          </a:xfrm>
          <a:prstGeom prst="rect">
            <a:avLst/>
          </a:prstGeom>
        </p:spPr>
      </p:pic>
      <p:pic>
        <p:nvPicPr>
          <p:cNvPr id="7" name="Picture 6">
            <a:extLst>
              <a:ext uri="{FF2B5EF4-FFF2-40B4-BE49-F238E27FC236}">
                <a16:creationId xmlns:a16="http://schemas.microsoft.com/office/drawing/2014/main" id="{7C58C584-50CB-44D5-9394-80C8186E0C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9376" y="3119226"/>
            <a:ext cx="2141166" cy="2141166"/>
          </a:xfrm>
          <a:prstGeom prst="rect">
            <a:avLst/>
          </a:prstGeom>
        </p:spPr>
      </p:pic>
      <p:pic>
        <p:nvPicPr>
          <p:cNvPr id="13" name="Picture 12">
            <a:extLst>
              <a:ext uri="{FF2B5EF4-FFF2-40B4-BE49-F238E27FC236}">
                <a16:creationId xmlns:a16="http://schemas.microsoft.com/office/drawing/2014/main" id="{8EA66E18-093B-4B79-B1F1-A156ABADC1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3922" y="4493933"/>
            <a:ext cx="3058160" cy="1911350"/>
          </a:xfrm>
          <a:prstGeom prst="rect">
            <a:avLst/>
          </a:prstGeom>
        </p:spPr>
      </p:pic>
      <p:pic>
        <p:nvPicPr>
          <p:cNvPr id="17" name="Picture 16">
            <a:extLst>
              <a:ext uri="{FF2B5EF4-FFF2-40B4-BE49-F238E27FC236}">
                <a16:creationId xmlns:a16="http://schemas.microsoft.com/office/drawing/2014/main" id="{1B1FF468-447B-411B-BF06-3AC5127E09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88051" y="1853248"/>
            <a:ext cx="1483816" cy="1483816"/>
          </a:xfrm>
          <a:prstGeom prst="rect">
            <a:avLst/>
          </a:prstGeom>
        </p:spPr>
      </p:pic>
    </p:spTree>
    <p:extLst>
      <p:ext uri="{BB962C8B-B14F-4D97-AF65-F5344CB8AC3E}">
        <p14:creationId xmlns:p14="http://schemas.microsoft.com/office/powerpoint/2010/main" val="4110994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9801E-4ED9-469A-A5A4-31B620D435B0}"/>
              </a:ext>
            </a:extLst>
          </p:cNvPr>
          <p:cNvSpPr>
            <a:spLocks noGrp="1"/>
          </p:cNvSpPr>
          <p:nvPr>
            <p:ph type="title"/>
          </p:nvPr>
        </p:nvSpPr>
        <p:spPr/>
        <p:txBody>
          <a:bodyPr/>
          <a:lstStyle/>
          <a:p>
            <a:r>
              <a:rPr lang="en-IN" sz="4000" b="1" dirty="0"/>
              <a:t>Usage and Future scope of project</a:t>
            </a:r>
          </a:p>
        </p:txBody>
      </p:sp>
      <p:sp>
        <p:nvSpPr>
          <p:cNvPr id="3" name="Content Placeholder 2">
            <a:extLst>
              <a:ext uri="{FF2B5EF4-FFF2-40B4-BE49-F238E27FC236}">
                <a16:creationId xmlns:a16="http://schemas.microsoft.com/office/drawing/2014/main" id="{34C698C7-D277-4E3E-AA7B-84EC72D45DA7}"/>
              </a:ext>
            </a:extLst>
          </p:cNvPr>
          <p:cNvSpPr>
            <a:spLocks noGrp="1"/>
          </p:cNvSpPr>
          <p:nvPr>
            <p:ph idx="1"/>
          </p:nvPr>
        </p:nvSpPr>
        <p:spPr/>
        <p:txBody>
          <a:bodyPr/>
          <a:lstStyle/>
          <a:p>
            <a:pPr marL="0" indent="0">
              <a:buNone/>
            </a:pPr>
            <a:r>
              <a:rPr lang="en-IN" dirty="0"/>
              <a:t>The project provides the user   better experience for  an overview of a hospital facility ,reviews ,procedure for booking an appointment,</a:t>
            </a:r>
          </a:p>
          <a:p>
            <a:pPr marL="0" indent="0">
              <a:buNone/>
            </a:pPr>
            <a:r>
              <a:rPr lang="en-IN" dirty="0"/>
              <a:t>Doctors , location, contact details , etc.</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039858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CEAA2-9EAC-41A8-83ED-6CADCB65A6F0}"/>
              </a:ext>
            </a:extLst>
          </p:cNvPr>
          <p:cNvSpPr>
            <a:spLocks noGrp="1"/>
          </p:cNvSpPr>
          <p:nvPr>
            <p:ph type="title"/>
          </p:nvPr>
        </p:nvSpPr>
        <p:spPr/>
        <p:txBody>
          <a:bodyPr/>
          <a:lstStyle/>
          <a:p>
            <a:r>
              <a:rPr lang="en-IN" b="1" dirty="0"/>
              <a:t>Work done in Phases</a:t>
            </a:r>
          </a:p>
        </p:txBody>
      </p:sp>
      <p:sp>
        <p:nvSpPr>
          <p:cNvPr id="3" name="Content Placeholder 2">
            <a:extLst>
              <a:ext uri="{FF2B5EF4-FFF2-40B4-BE49-F238E27FC236}">
                <a16:creationId xmlns:a16="http://schemas.microsoft.com/office/drawing/2014/main" id="{C891DC35-E993-47AC-99BE-8E9E9581F23F}"/>
              </a:ext>
            </a:extLst>
          </p:cNvPr>
          <p:cNvSpPr>
            <a:spLocks noGrp="1"/>
          </p:cNvSpPr>
          <p:nvPr>
            <p:ph idx="1"/>
          </p:nvPr>
        </p:nvSpPr>
        <p:spPr>
          <a:xfrm>
            <a:off x="646111" y="1477107"/>
            <a:ext cx="9667266" cy="4928175"/>
          </a:xfrm>
        </p:spPr>
        <p:txBody>
          <a:bodyPr>
            <a:normAutofit/>
          </a:bodyPr>
          <a:lstStyle/>
          <a:p>
            <a:pPr>
              <a:buFont typeface="Wingdings" panose="05000000000000000000" pitchFamily="2" charset="2"/>
              <a:buChar char="§"/>
            </a:pPr>
            <a:r>
              <a:rPr lang="en-IN" dirty="0"/>
              <a:t>Phase -1 </a:t>
            </a:r>
          </a:p>
          <a:p>
            <a:pPr marL="1257300" lvl="2" indent="-342900">
              <a:buFont typeface="+mj-lt"/>
              <a:buAutoNum type="arabicPeriod"/>
            </a:pPr>
            <a:r>
              <a:rPr lang="en-IN" dirty="0"/>
              <a:t>Selection of topic</a:t>
            </a:r>
          </a:p>
          <a:p>
            <a:pPr marL="1257300" lvl="2" indent="-342900">
              <a:buFont typeface="+mj-lt"/>
              <a:buAutoNum type="arabicPeriod"/>
            </a:pPr>
            <a:r>
              <a:rPr lang="en-IN" dirty="0"/>
              <a:t>Research on topic </a:t>
            </a:r>
          </a:p>
          <a:p>
            <a:pPr>
              <a:buFont typeface="Wingdings" panose="05000000000000000000" pitchFamily="2" charset="2"/>
              <a:buChar char="§"/>
            </a:pPr>
            <a:r>
              <a:rPr lang="en-IN" dirty="0"/>
              <a:t>Phase-2</a:t>
            </a:r>
          </a:p>
          <a:p>
            <a:pPr marL="1257300" lvl="2" indent="-457200">
              <a:buFont typeface="+mj-lt"/>
              <a:buAutoNum type="arabicPeriod"/>
            </a:pPr>
            <a:r>
              <a:rPr lang="en-IN" dirty="0"/>
              <a:t>Create A basic structure of website using HTML 5</a:t>
            </a:r>
          </a:p>
          <a:p>
            <a:pPr marL="1257300" lvl="2" indent="-457200">
              <a:buFont typeface="+mj-lt"/>
              <a:buAutoNum type="arabicPeriod"/>
            </a:pPr>
            <a:r>
              <a:rPr lang="en-IN" dirty="0"/>
              <a:t>Added Header ,body ,footer.</a:t>
            </a:r>
          </a:p>
          <a:p>
            <a:pPr>
              <a:buFont typeface="Wingdings" panose="05000000000000000000" pitchFamily="2" charset="2"/>
              <a:buChar char="§"/>
            </a:pPr>
            <a:r>
              <a:rPr lang="en-IN" dirty="0"/>
              <a:t>Phase-3</a:t>
            </a:r>
          </a:p>
          <a:p>
            <a:pPr marL="1200150" lvl="2" indent="-342900">
              <a:buFont typeface="+mj-lt"/>
              <a:buAutoNum type="arabicPeriod"/>
            </a:pPr>
            <a:r>
              <a:rPr lang="en-IN" dirty="0"/>
              <a:t> Designing of site using  CSS </a:t>
            </a:r>
          </a:p>
          <a:p>
            <a:pPr marL="1200150" lvl="2" indent="-342900">
              <a:buFont typeface="+mj-lt"/>
              <a:buAutoNum type="arabicPeriod"/>
            </a:pPr>
            <a:r>
              <a:rPr lang="en-IN" dirty="0"/>
              <a:t>Adding logic to the site using JavaScript </a:t>
            </a:r>
          </a:p>
          <a:p>
            <a:pPr>
              <a:buFont typeface="Wingdings" panose="05000000000000000000" pitchFamily="2" charset="2"/>
              <a:buChar char="§"/>
            </a:pPr>
            <a:r>
              <a:rPr lang="en-IN" dirty="0"/>
              <a:t>Phase-4</a:t>
            </a:r>
          </a:p>
          <a:p>
            <a:pPr marL="1257300" lvl="2" indent="-457200">
              <a:buFont typeface="+mj-lt"/>
              <a:buAutoNum type="arabicPeriod"/>
            </a:pPr>
            <a:r>
              <a:rPr lang="en-IN" dirty="0"/>
              <a:t>Finalisation  of project </a:t>
            </a:r>
          </a:p>
          <a:p>
            <a:pPr marL="1257300" lvl="2" indent="-457200">
              <a:buFont typeface="+mj-lt"/>
              <a:buAutoNum type="arabicPeriod"/>
            </a:pPr>
            <a:r>
              <a:rPr lang="en-IN" dirty="0"/>
              <a:t>Verification of project from the co-ordinator </a:t>
            </a:r>
          </a:p>
          <a:p>
            <a:pPr marL="857250" lvl="1" indent="-457200">
              <a:buFont typeface="+mj-lt"/>
              <a:buAutoNum type="arabicPeriod"/>
            </a:pPr>
            <a:endParaRPr lang="en-IN" dirty="0"/>
          </a:p>
          <a:p>
            <a:pPr marL="457200" lvl="1" indent="0">
              <a:buNone/>
            </a:pPr>
            <a:endParaRPr lang="en-IN" dirty="0"/>
          </a:p>
          <a:p>
            <a:pPr marL="1200150" lvl="2">
              <a:buFont typeface="+mj-lt"/>
              <a:buAutoNum type="arabicPeriod"/>
            </a:pPr>
            <a:endParaRPr lang="en-IN" dirty="0"/>
          </a:p>
          <a:p>
            <a:pPr marL="1257300" lvl="2" indent="-457200">
              <a:buFont typeface="+mj-lt"/>
              <a:buAutoNum type="arabicPeriod"/>
            </a:pPr>
            <a:endParaRPr lang="en-IN" dirty="0"/>
          </a:p>
          <a:p>
            <a:pPr marL="1714500" lvl="3" indent="-342900">
              <a:buFont typeface="+mj-lt"/>
              <a:buAutoNum type="arabicPeriod"/>
            </a:pPr>
            <a:endParaRPr lang="en-IN" dirty="0"/>
          </a:p>
        </p:txBody>
      </p:sp>
    </p:spTree>
    <p:extLst>
      <p:ext uri="{BB962C8B-B14F-4D97-AF65-F5344CB8AC3E}">
        <p14:creationId xmlns:p14="http://schemas.microsoft.com/office/powerpoint/2010/main" val="2848149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B29A6-181A-46AA-88F0-9E30EA23967F}"/>
              </a:ext>
            </a:extLst>
          </p:cNvPr>
          <p:cNvSpPr>
            <a:spLocks noGrp="1"/>
          </p:cNvSpPr>
          <p:nvPr>
            <p:ph type="title"/>
          </p:nvPr>
        </p:nvSpPr>
        <p:spPr/>
        <p:txBody>
          <a:bodyPr/>
          <a:lstStyle/>
          <a:p>
            <a:r>
              <a:rPr lang="en-IN" b="1" dirty="0"/>
              <a:t>Sneak Peak to the Project</a:t>
            </a:r>
          </a:p>
        </p:txBody>
      </p:sp>
      <p:sp>
        <p:nvSpPr>
          <p:cNvPr id="3" name="Content Placeholder 2">
            <a:extLst>
              <a:ext uri="{FF2B5EF4-FFF2-40B4-BE49-F238E27FC236}">
                <a16:creationId xmlns:a16="http://schemas.microsoft.com/office/drawing/2014/main" id="{FAE4441C-C4FF-4444-B219-CA82AC98EE91}"/>
              </a:ext>
            </a:extLst>
          </p:cNvPr>
          <p:cNvSpPr>
            <a:spLocks noGrp="1"/>
          </p:cNvSpPr>
          <p:nvPr>
            <p:ph idx="1"/>
          </p:nvPr>
        </p:nvSpPr>
        <p:spPr>
          <a:xfrm>
            <a:off x="645130" y="1591734"/>
            <a:ext cx="9404723" cy="4656666"/>
          </a:xfrm>
        </p:spPr>
        <p:txBody>
          <a:bodyPr/>
          <a:lstStyle/>
          <a:p>
            <a:r>
              <a:rPr lang="en-IN" dirty="0"/>
              <a:t>Home page</a:t>
            </a:r>
          </a:p>
        </p:txBody>
      </p:sp>
      <p:pic>
        <p:nvPicPr>
          <p:cNvPr id="7" name="Picture 6">
            <a:extLst>
              <a:ext uri="{FF2B5EF4-FFF2-40B4-BE49-F238E27FC236}">
                <a16:creationId xmlns:a16="http://schemas.microsoft.com/office/drawing/2014/main" id="{EB00C268-39ED-42E1-9939-6BAA4FB587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267" y="2175933"/>
            <a:ext cx="8085666" cy="4548188"/>
          </a:xfrm>
          <a:prstGeom prst="rect">
            <a:avLst/>
          </a:prstGeom>
        </p:spPr>
      </p:pic>
    </p:spTree>
    <p:extLst>
      <p:ext uri="{BB962C8B-B14F-4D97-AF65-F5344CB8AC3E}">
        <p14:creationId xmlns:p14="http://schemas.microsoft.com/office/powerpoint/2010/main" val="21512756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87</TotalTime>
  <Words>284</Words>
  <Application>Microsoft Office PowerPoint</Application>
  <PresentationFormat>Widescreen</PresentationFormat>
  <Paragraphs>77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Baskerville Old Face</vt:lpstr>
      <vt:lpstr>Century Gothic</vt:lpstr>
      <vt:lpstr>Google Sans</vt:lpstr>
      <vt:lpstr>Wingdings</vt:lpstr>
      <vt:lpstr>Wingdings 3</vt:lpstr>
      <vt:lpstr>Ion</vt:lpstr>
      <vt:lpstr>WEB PROJECT  Medcare</vt:lpstr>
      <vt:lpstr>Table of Content</vt:lpstr>
      <vt:lpstr>Roadmap-</vt:lpstr>
      <vt:lpstr>Problem Statement</vt:lpstr>
      <vt:lpstr>Description</vt:lpstr>
      <vt:lpstr>Software used</vt:lpstr>
      <vt:lpstr>Usage and Future scope of project</vt:lpstr>
      <vt:lpstr>Work done in Phases</vt:lpstr>
      <vt:lpstr>Sneak Peak to the Project</vt:lpstr>
      <vt:lpstr>Service Page</vt:lpstr>
      <vt:lpstr>About US Page</vt:lpstr>
      <vt:lpstr>Doctors Page</vt:lpstr>
      <vt:lpstr>Appointment Page</vt:lpstr>
      <vt:lpstr>Review Page</vt:lpstr>
      <vt:lpstr>Footer section</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PROJECT Medcare</dc:title>
  <dc:creator>Manav Kaushal</dc:creator>
  <cp:lastModifiedBy>Manav Kaushal</cp:lastModifiedBy>
  <cp:revision>12</cp:revision>
  <dcterms:created xsi:type="dcterms:W3CDTF">2023-02-15T14:40:03Z</dcterms:created>
  <dcterms:modified xsi:type="dcterms:W3CDTF">2023-02-15T16:09:00Z</dcterms:modified>
</cp:coreProperties>
</file>