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Dosis" panose="02010503020202060003" pitchFamily="2" charset="77"/>
      <p:regular r:id="rId57"/>
      <p:bold r:id="rId58"/>
    </p:embeddedFont>
    <p:embeddedFont>
      <p:font typeface="Lato" panose="020F0502020204030203" pitchFamily="34" charset="77"/>
      <p:regular r:id="rId59"/>
      <p:bold r:id="rId60"/>
      <p:italic r:id="rId61"/>
      <p:boldItalic r:id="rId62"/>
    </p:embeddedFont>
    <p:embeddedFont>
      <p:font typeface="Source Sans Pro" panose="020B0503030403020204" pitchFamily="3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1D545A-6F5E-4C53-AB22-39FD8248D92A}">
  <a:tblStyle styleId="{9E1D545A-6F5E-4C53-AB22-39FD8248D9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282610E-F9EE-4FD0-9D4B-0CD4430DE28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0BB354-CA9D-4672-B57F-5196591A6DD0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41" d="100"/>
          <a:sy n="141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1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font" Target="fonts/font14.fntdata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d840fdd09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d840fdd09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d840fdd09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d840fdd09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160bf3e2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160bf3e2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157ff2ac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157ff2ac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d840fdd09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d840fdd09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d840fdd0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d840fdd0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d840fdd09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d840fdd09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1612eea2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1612eea2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d840fdd09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d840fdd09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097282da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097282da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647b99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647b99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097282da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097282da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d840fdd09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d840fdd09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d840fdd0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d840fdd0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d840fdd0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d840fdd09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09446f71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09446f71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55af1d6e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55af1d6e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55af1d6ea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55af1d6ea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55af1d6ea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55af1d6ea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7975" algn="l" rtl="0">
              <a:lnSpc>
                <a:spcPct val="133300"/>
              </a:lnSpc>
              <a:spcBef>
                <a:spcPts val="0"/>
              </a:spcBef>
              <a:spcAft>
                <a:spcPts val="0"/>
              </a:spcAft>
              <a:buClr>
                <a:srgbClr val="1E1E23"/>
              </a:buClr>
              <a:buSzPts val="1250"/>
              <a:buFont typeface="Source Sans Pro"/>
              <a:buChar char="●"/>
            </a:pPr>
            <a:r>
              <a:rPr lang="en" sz="1250">
                <a:solidFill>
                  <a:srgbClr val="1E1E23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Underweight: BMI is less than 18.5</a:t>
            </a:r>
            <a:endParaRPr sz="1250">
              <a:solidFill>
                <a:srgbClr val="1E1E23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07975" algn="l" rtl="0">
              <a:lnSpc>
                <a:spcPct val="133300"/>
              </a:lnSpc>
              <a:spcBef>
                <a:spcPts val="0"/>
              </a:spcBef>
              <a:spcAft>
                <a:spcPts val="0"/>
              </a:spcAft>
              <a:buClr>
                <a:srgbClr val="1E1E23"/>
              </a:buClr>
              <a:buSzPts val="1250"/>
              <a:buFont typeface="Source Sans Pro"/>
              <a:buChar char="●"/>
            </a:pPr>
            <a:r>
              <a:rPr lang="en" sz="1250">
                <a:solidFill>
                  <a:srgbClr val="1E1E23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Normal weight: BMI is 18.5 to 24.9</a:t>
            </a:r>
            <a:endParaRPr sz="1250">
              <a:solidFill>
                <a:srgbClr val="1E1E23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07975" algn="l" rtl="0">
              <a:lnSpc>
                <a:spcPct val="133300"/>
              </a:lnSpc>
              <a:spcBef>
                <a:spcPts val="0"/>
              </a:spcBef>
              <a:spcAft>
                <a:spcPts val="0"/>
              </a:spcAft>
              <a:buClr>
                <a:srgbClr val="1E1E23"/>
              </a:buClr>
              <a:buSzPts val="1250"/>
              <a:buFont typeface="Source Sans Pro"/>
              <a:buChar char="●"/>
            </a:pPr>
            <a:r>
              <a:rPr lang="en" sz="1250">
                <a:solidFill>
                  <a:srgbClr val="1E1E23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Overweight: BMI is 25 to 29.9</a:t>
            </a:r>
            <a:endParaRPr sz="1250">
              <a:solidFill>
                <a:srgbClr val="1E1E23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07975" algn="l" rtl="0">
              <a:lnSpc>
                <a:spcPct val="133300"/>
              </a:lnSpc>
              <a:spcBef>
                <a:spcPts val="0"/>
              </a:spcBef>
              <a:spcAft>
                <a:spcPts val="0"/>
              </a:spcAft>
              <a:buClr>
                <a:srgbClr val="1E1E23"/>
              </a:buClr>
              <a:buSzPts val="1250"/>
              <a:buFont typeface="Source Sans Pro"/>
              <a:buChar char="●"/>
            </a:pPr>
            <a:r>
              <a:rPr lang="en" sz="1250">
                <a:solidFill>
                  <a:srgbClr val="1E1E23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Obese: BMI is 30 or more</a:t>
            </a:r>
            <a:endParaRPr sz="1250">
              <a:solidFill>
                <a:srgbClr val="1E1E23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3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55af1d6ea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55af1d6ea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d840fdd0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d840fdd0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7975" algn="l" rtl="0">
              <a:lnSpc>
                <a:spcPct val="133300"/>
              </a:lnSpc>
              <a:spcBef>
                <a:spcPts val="0"/>
              </a:spcBef>
              <a:spcAft>
                <a:spcPts val="0"/>
              </a:spcAft>
              <a:buClr>
                <a:srgbClr val="1E1E23"/>
              </a:buClr>
              <a:buSzPts val="1250"/>
              <a:buFont typeface="Source Sans Pro"/>
              <a:buChar char="●"/>
            </a:pPr>
            <a:r>
              <a:rPr lang="en" sz="1250">
                <a:solidFill>
                  <a:srgbClr val="1E1E23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Underweight: BMI is less than 18.5</a:t>
            </a:r>
            <a:endParaRPr sz="1250">
              <a:solidFill>
                <a:srgbClr val="1E1E23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07975" algn="l" rtl="0">
              <a:lnSpc>
                <a:spcPct val="133300"/>
              </a:lnSpc>
              <a:spcBef>
                <a:spcPts val="0"/>
              </a:spcBef>
              <a:spcAft>
                <a:spcPts val="0"/>
              </a:spcAft>
              <a:buClr>
                <a:srgbClr val="1E1E23"/>
              </a:buClr>
              <a:buSzPts val="1250"/>
              <a:buFont typeface="Source Sans Pro"/>
              <a:buChar char="●"/>
            </a:pPr>
            <a:r>
              <a:rPr lang="en" sz="1250">
                <a:solidFill>
                  <a:srgbClr val="1E1E23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Normal weight: BMI is 18.5 to 24.9</a:t>
            </a:r>
            <a:endParaRPr sz="1250">
              <a:solidFill>
                <a:srgbClr val="1E1E23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07975" algn="l" rtl="0">
              <a:lnSpc>
                <a:spcPct val="133300"/>
              </a:lnSpc>
              <a:spcBef>
                <a:spcPts val="0"/>
              </a:spcBef>
              <a:spcAft>
                <a:spcPts val="0"/>
              </a:spcAft>
              <a:buClr>
                <a:srgbClr val="1E1E23"/>
              </a:buClr>
              <a:buSzPts val="1250"/>
              <a:buFont typeface="Source Sans Pro"/>
              <a:buChar char="●"/>
            </a:pPr>
            <a:r>
              <a:rPr lang="en" sz="1250">
                <a:solidFill>
                  <a:srgbClr val="1E1E23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Overweight: BMI is 25 to 29.9</a:t>
            </a:r>
            <a:endParaRPr sz="1250">
              <a:solidFill>
                <a:srgbClr val="1E1E23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07975" algn="l" rtl="0">
              <a:lnSpc>
                <a:spcPct val="133300"/>
              </a:lnSpc>
              <a:spcBef>
                <a:spcPts val="0"/>
              </a:spcBef>
              <a:spcAft>
                <a:spcPts val="0"/>
              </a:spcAft>
              <a:buClr>
                <a:srgbClr val="1E1E23"/>
              </a:buClr>
              <a:buSzPts val="1250"/>
              <a:buFont typeface="Source Sans Pro"/>
              <a:buChar char="●"/>
            </a:pPr>
            <a:r>
              <a:rPr lang="en" sz="1250">
                <a:solidFill>
                  <a:srgbClr val="1E1E23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Obese: BMI is 30 or more</a:t>
            </a:r>
            <a:endParaRPr sz="1250">
              <a:solidFill>
                <a:srgbClr val="1E1E23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3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55af1d6ea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55af1d6ea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55af1d6ea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55af1d6ea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55af1d6ea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55af1d6ea_2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55af1d6ea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55af1d6ea_2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55af1d6ea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55af1d6ea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55af1d6ea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55af1d6ea_2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55af1d6ea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55af1d6ea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55af1d6ea_2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55af1d6ea_2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55af1d6ea_2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255af1d6ea_2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55af1d6ea_2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55af1d6ea_2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d840fdd0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d840fdd09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55af1d6ea_2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55af1d6ea_2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55af1d6ea_2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255af1d6ea_2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55af1d6ea_2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255af1d6ea_2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255af1d6ea_2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255af1d6ea_2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55af1d6ea_2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255af1d6ea_2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55af1d6ea_2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255af1d6ea_2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255af1d6ea_2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255af1d6ea_2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255af1d6ea_2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255af1d6ea_2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255af1d6ea_2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255af1d6ea_2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255af1d6ea_2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255af1d6ea_2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d840fdd09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d840fdd09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255af1d6ea_2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255af1d6ea_2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840fdd0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840fdd0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57ff2ac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57ff2ac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840fdd0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840fdd0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840fdd09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840fdd09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1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10800000">
            <a:off x="-150" y="3082200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rgbClr val="0DB7C4"/>
                </a:solidFill>
              </a:defRPr>
            </a:lvl1pPr>
            <a:lvl2pPr lvl="1" rtl="0">
              <a:buNone/>
              <a:defRPr>
                <a:solidFill>
                  <a:srgbClr val="0DB7C4"/>
                </a:solidFill>
              </a:defRPr>
            </a:lvl2pPr>
            <a:lvl3pPr lvl="2" rtl="0">
              <a:buNone/>
              <a:defRPr>
                <a:solidFill>
                  <a:srgbClr val="0DB7C4"/>
                </a:solidFill>
              </a:defRPr>
            </a:lvl3pPr>
            <a:lvl4pPr lvl="3" rtl="0">
              <a:buNone/>
              <a:defRPr>
                <a:solidFill>
                  <a:srgbClr val="0DB7C4"/>
                </a:solidFill>
              </a:defRPr>
            </a:lvl4pPr>
            <a:lvl5pPr lvl="4" rtl="0">
              <a:buNone/>
              <a:defRPr>
                <a:solidFill>
                  <a:srgbClr val="0DB7C4"/>
                </a:solidFill>
              </a:defRPr>
            </a:lvl5pPr>
            <a:lvl6pPr lvl="5" rtl="0">
              <a:buNone/>
              <a:defRPr>
                <a:solidFill>
                  <a:srgbClr val="0DB7C4"/>
                </a:solidFill>
              </a:defRPr>
            </a:lvl6pPr>
            <a:lvl7pPr lvl="6" rtl="0">
              <a:buNone/>
              <a:defRPr>
                <a:solidFill>
                  <a:srgbClr val="0DB7C4"/>
                </a:solidFill>
              </a:defRPr>
            </a:lvl7pPr>
            <a:lvl8pPr lvl="7" rtl="0">
              <a:buNone/>
              <a:defRPr>
                <a:solidFill>
                  <a:srgbClr val="0DB7C4"/>
                </a:solidFill>
              </a:defRPr>
            </a:lvl8pPr>
            <a:lvl9pPr lvl="8" rtl="0">
              <a:buNone/>
              <a:defRPr>
                <a:solidFill>
                  <a:srgbClr val="0DB7C4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16475" y="0"/>
            <a:ext cx="5910900" cy="3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▸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⬩"/>
              <a:defRPr i="1">
                <a:solidFill>
                  <a:srgbClr val="FFFFFF"/>
                </a:solidFill>
              </a:defRPr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⬞"/>
              <a:defRPr i="1">
                <a:solidFill>
                  <a:srgbClr val="FFFFFF"/>
                </a:solidFill>
              </a:defRPr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0DB7C4"/>
                </a:solidFill>
              </a:rPr>
              <a:t>”</a:t>
            </a:r>
            <a:endParaRPr sz="7200" b="1">
              <a:solidFill>
                <a:srgbClr val="0DB7C4"/>
              </a:solidFill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rgbClr val="0DB7C4"/>
                </a:solidFill>
              </a:defRPr>
            </a:lvl1pPr>
            <a:lvl2pPr lvl="1" rtl="0">
              <a:buNone/>
              <a:defRPr>
                <a:solidFill>
                  <a:srgbClr val="0DB7C4"/>
                </a:solidFill>
              </a:defRPr>
            </a:lvl2pPr>
            <a:lvl3pPr lvl="2" rtl="0">
              <a:buNone/>
              <a:defRPr>
                <a:solidFill>
                  <a:srgbClr val="0DB7C4"/>
                </a:solidFill>
              </a:defRPr>
            </a:lvl3pPr>
            <a:lvl4pPr lvl="3" rtl="0">
              <a:buNone/>
              <a:defRPr>
                <a:solidFill>
                  <a:srgbClr val="0DB7C4"/>
                </a:solidFill>
              </a:defRPr>
            </a:lvl4pPr>
            <a:lvl5pPr lvl="4" rtl="0">
              <a:buNone/>
              <a:defRPr>
                <a:solidFill>
                  <a:srgbClr val="0DB7C4"/>
                </a:solidFill>
              </a:defRPr>
            </a:lvl5pPr>
            <a:lvl6pPr lvl="5" rtl="0">
              <a:buNone/>
              <a:defRPr>
                <a:solidFill>
                  <a:srgbClr val="0DB7C4"/>
                </a:solidFill>
              </a:defRPr>
            </a:lvl6pPr>
            <a:lvl7pPr lvl="6" rtl="0">
              <a:buNone/>
              <a:defRPr>
                <a:solidFill>
                  <a:srgbClr val="0DB7C4"/>
                </a:solidFill>
              </a:defRPr>
            </a:lvl7pPr>
            <a:lvl8pPr lvl="7" rtl="0">
              <a:buNone/>
              <a:defRPr>
                <a:solidFill>
                  <a:srgbClr val="0DB7C4"/>
                </a:solidFill>
              </a:defRPr>
            </a:lvl8pPr>
            <a:lvl9pPr lvl="8" rtl="0">
              <a:buNone/>
              <a:defRPr>
                <a:solidFill>
                  <a:srgbClr val="0DB7C4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44425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3818123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 sz="2400"/>
            </a:lvl1pPr>
            <a:lvl2pPr lvl="1">
              <a:buNone/>
              <a:defRPr sz="2400"/>
            </a:lvl2pPr>
            <a:lvl3pPr lvl="2">
              <a:buNone/>
              <a:defRPr sz="2400"/>
            </a:lvl3pPr>
            <a:lvl4pPr lvl="3">
              <a:buNone/>
              <a:defRPr sz="2400"/>
            </a:lvl4pPr>
            <a:lvl5pPr lvl="4">
              <a:buNone/>
              <a:defRPr sz="2400"/>
            </a:lvl5pPr>
            <a:lvl6pPr lvl="5">
              <a:buNone/>
              <a:defRPr sz="2400"/>
            </a:lvl6pPr>
            <a:lvl7pPr lvl="6">
              <a:buNone/>
              <a:defRPr sz="2400"/>
            </a:lvl7pPr>
            <a:lvl8pPr lvl="7">
              <a:buNone/>
              <a:defRPr sz="2400"/>
            </a:lvl8pPr>
            <a:lvl9pPr lvl="8"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44425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2861613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878801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background">
  <p:cSld name="TITLE_ONL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DB7C4">
              <a:alpha val="3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223150" y="1284100"/>
            <a:ext cx="1393200" cy="19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415665"/>
              </a:buClr>
              <a:buSzPts val="1200"/>
              <a:buNone/>
              <a:defRPr sz="12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3000"/>
              <a:buFont typeface="Source Sans Pro"/>
              <a:buChar char="▹"/>
              <a:defRPr sz="30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●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2"/>
          <p:cNvGrpSpPr/>
          <p:nvPr/>
        </p:nvGrpSpPr>
        <p:grpSpPr>
          <a:xfrm>
            <a:off x="6533474" y="417731"/>
            <a:ext cx="2120985" cy="4361089"/>
            <a:chOff x="5160100" y="1609475"/>
            <a:chExt cx="975300" cy="2005375"/>
          </a:xfrm>
        </p:grpSpPr>
        <p:sp>
          <p:nvSpPr>
            <p:cNvPr id="70" name="Google Shape;70;p12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l" t="t" r="r" b="b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l" t="t" r="r" b="b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0A9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12"/>
          <p:cNvSpPr txBox="1">
            <a:spLocks noGrp="1"/>
          </p:cNvSpPr>
          <p:nvPr>
            <p:ph type="ctrTitle"/>
          </p:nvPr>
        </p:nvSpPr>
        <p:spPr>
          <a:xfrm>
            <a:off x="707300" y="1740800"/>
            <a:ext cx="5309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WORKOUT INTENSITY ON CHANGES IN BMI</a:t>
            </a:r>
            <a:endParaRPr sz="4800"/>
          </a:p>
        </p:txBody>
      </p:sp>
      <p:grpSp>
        <p:nvGrpSpPr>
          <p:cNvPr id="73" name="Google Shape;73;p12"/>
          <p:cNvGrpSpPr/>
          <p:nvPr/>
        </p:nvGrpSpPr>
        <p:grpSpPr>
          <a:xfrm>
            <a:off x="7859064" y="996386"/>
            <a:ext cx="433800" cy="433800"/>
            <a:chOff x="5382800" y="412975"/>
            <a:chExt cx="433800" cy="433800"/>
          </a:xfrm>
        </p:grpSpPr>
        <p:sp>
          <p:nvSpPr>
            <p:cNvPr id="74" name="Google Shape;74;p12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2"/>
          <p:cNvSpPr txBox="1"/>
          <p:nvPr/>
        </p:nvSpPr>
        <p:spPr>
          <a:xfrm>
            <a:off x="804950" y="3580750"/>
            <a:ext cx="51144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 4893W - Group 6 - 4/26/2017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8" name="Google Shape;78;p12"/>
          <p:cNvSpPr txBox="1"/>
          <p:nvPr/>
        </p:nvSpPr>
        <p:spPr>
          <a:xfrm>
            <a:off x="826400" y="3200325"/>
            <a:ext cx="51144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Stefani Weimholt, Xiaomeng Huang &amp; Penny Zhang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Size</a:t>
            </a:r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body" idx="1"/>
          </p:nvPr>
        </p:nvSpPr>
        <p:spPr>
          <a:xfrm>
            <a:off x="844425" y="1353875"/>
            <a:ext cx="1657500" cy="8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PILOT</a:t>
            </a:r>
            <a:r>
              <a:rPr lang="en" sz="2000"/>
              <a:t> </a:t>
            </a:r>
            <a:endParaRPr sz="2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starting BMI </a:t>
            </a:r>
            <a:endParaRPr sz="2000"/>
          </a:p>
        </p:txBody>
      </p:sp>
      <p:sp>
        <p:nvSpPr>
          <p:cNvPr id="190" name="Google Shape;190;p2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body" idx="1"/>
          </p:nvPr>
        </p:nvSpPr>
        <p:spPr>
          <a:xfrm>
            <a:off x="5623125" y="2260800"/>
            <a:ext cx="2855700" cy="8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WANTED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difference in BMI change</a:t>
            </a:r>
            <a:r>
              <a:rPr lang="en" sz="1800"/>
              <a:t> </a:t>
            </a:r>
            <a:r>
              <a:rPr lang="en"/>
              <a:t> </a:t>
            </a:r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body" idx="1"/>
          </p:nvPr>
        </p:nvSpPr>
        <p:spPr>
          <a:xfrm>
            <a:off x="883550" y="3808625"/>
            <a:ext cx="4664400" cy="8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Meaningful clinical difference: 0.5</a:t>
            </a:r>
            <a:endParaRPr sz="2200"/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Significance level: 0.05; Power: 0.8</a:t>
            </a:r>
            <a:endParaRPr sz="2200"/>
          </a:p>
        </p:txBody>
      </p:sp>
      <p:sp>
        <p:nvSpPr>
          <p:cNvPr id="193" name="Google Shape;193;p21"/>
          <p:cNvSpPr txBox="1"/>
          <p:nvPr/>
        </p:nvSpPr>
        <p:spPr>
          <a:xfrm>
            <a:off x="5623125" y="3619800"/>
            <a:ext cx="3309600" cy="11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72</a:t>
            </a:r>
            <a:endParaRPr>
              <a:solidFill>
                <a:srgbClr val="0DB7C4"/>
              </a:solidFill>
            </a:endParaRPr>
          </a:p>
        </p:txBody>
      </p:sp>
      <p:cxnSp>
        <p:nvCxnSpPr>
          <p:cNvPr id="194" name="Google Shape;194;p21"/>
          <p:cNvCxnSpPr/>
          <p:nvPr/>
        </p:nvCxnSpPr>
        <p:spPr>
          <a:xfrm rot="10800000" flipH="1">
            <a:off x="980925" y="3382350"/>
            <a:ext cx="7644300" cy="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5" name="Google Shape;195;p21"/>
          <p:cNvGrpSpPr/>
          <p:nvPr/>
        </p:nvGrpSpPr>
        <p:grpSpPr>
          <a:xfrm>
            <a:off x="2620545" y="1571114"/>
            <a:ext cx="2653052" cy="1426317"/>
            <a:chOff x="2962637" y="1528907"/>
            <a:chExt cx="2653052" cy="1426317"/>
          </a:xfrm>
        </p:grpSpPr>
        <p:cxnSp>
          <p:nvCxnSpPr>
            <p:cNvPr id="196" name="Google Shape;196;p21"/>
            <p:cNvCxnSpPr>
              <a:cxnSpLocks/>
            </p:cNvCxnSpPr>
            <p:nvPr/>
          </p:nvCxnSpPr>
          <p:spPr>
            <a:xfrm flipV="1">
              <a:off x="5263831" y="2415346"/>
              <a:ext cx="0" cy="515755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grpSp>
          <p:nvGrpSpPr>
            <p:cNvPr id="197" name="Google Shape;197;p21"/>
            <p:cNvGrpSpPr/>
            <p:nvPr/>
          </p:nvGrpSpPr>
          <p:grpSpPr>
            <a:xfrm>
              <a:off x="2962637" y="1528907"/>
              <a:ext cx="2653052" cy="1426317"/>
              <a:chOff x="2962637" y="1528907"/>
              <a:chExt cx="2653052" cy="1426317"/>
            </a:xfrm>
          </p:grpSpPr>
          <p:cxnSp>
            <p:nvCxnSpPr>
              <p:cNvPr id="198" name="Google Shape;198;p21"/>
              <p:cNvCxnSpPr>
                <a:cxnSpLocks/>
              </p:cNvCxnSpPr>
              <p:nvPr/>
            </p:nvCxnSpPr>
            <p:spPr>
              <a:xfrm>
                <a:off x="5044369" y="2415427"/>
                <a:ext cx="405579" cy="7418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99999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Google Shape;199;p21"/>
              <p:cNvCxnSpPr/>
              <p:nvPr/>
            </p:nvCxnSpPr>
            <p:spPr>
              <a:xfrm>
                <a:off x="5033245" y="2954983"/>
                <a:ext cx="416703" cy="24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99999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00" name="Google Shape;200;p21"/>
              <p:cNvGrpSpPr/>
              <p:nvPr/>
            </p:nvGrpSpPr>
            <p:grpSpPr>
              <a:xfrm>
                <a:off x="2962637" y="1528907"/>
                <a:ext cx="2653052" cy="1402193"/>
                <a:chOff x="2962637" y="1528907"/>
                <a:chExt cx="2653052" cy="1402193"/>
              </a:xfrm>
            </p:grpSpPr>
            <p:sp>
              <p:nvSpPr>
                <p:cNvPr id="201" name="Google Shape;201;p21"/>
                <p:cNvSpPr/>
                <p:nvPr/>
              </p:nvSpPr>
              <p:spPr>
                <a:xfrm rot="10800000" flipH="1">
                  <a:off x="2965317" y="1896807"/>
                  <a:ext cx="1990585" cy="500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76" h="8549" fill="none" extrusionOk="0">
                      <a:moveTo>
                        <a:pt x="1" y="8549"/>
                      </a:moveTo>
                      <a:lnTo>
                        <a:pt x="3654" y="4408"/>
                      </a:lnTo>
                      <a:lnTo>
                        <a:pt x="5821" y="5699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61" y="1924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61" y="1924"/>
                      </a:lnTo>
                      <a:lnTo>
                        <a:pt x="9085" y="1924"/>
                      </a:lnTo>
                      <a:lnTo>
                        <a:pt x="10571" y="3337"/>
                      </a:lnTo>
                      <a:lnTo>
                        <a:pt x="14175" y="0"/>
                      </a:lnTo>
                    </a:path>
                  </a:pathLst>
                </a:custGeom>
                <a:noFill/>
                <a:ln w="28575" cap="rnd" cmpd="sng">
                  <a:solidFill>
                    <a:srgbClr val="0DB7C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1"/>
                <p:cNvSpPr/>
                <p:nvPr/>
              </p:nvSpPr>
              <p:spPr>
                <a:xfrm rot="10800000" flipH="1">
                  <a:off x="2962637" y="1899592"/>
                  <a:ext cx="1993306" cy="1031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76" h="8549" fill="none" extrusionOk="0">
                      <a:moveTo>
                        <a:pt x="1" y="8549"/>
                      </a:moveTo>
                      <a:lnTo>
                        <a:pt x="3654" y="4408"/>
                      </a:lnTo>
                      <a:lnTo>
                        <a:pt x="5821" y="5699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61" y="1924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61" y="1924"/>
                      </a:lnTo>
                      <a:lnTo>
                        <a:pt x="9085" y="1924"/>
                      </a:lnTo>
                      <a:lnTo>
                        <a:pt x="10571" y="3337"/>
                      </a:lnTo>
                      <a:lnTo>
                        <a:pt x="14175" y="0"/>
                      </a:lnTo>
                    </a:path>
                  </a:pathLst>
                </a:custGeom>
                <a:noFill/>
                <a:ln w="28575" cap="rnd" cmpd="sng">
                  <a:solidFill>
                    <a:srgbClr val="674EA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674EA7"/>
                    </a:solidFill>
                  </a:endParaRPr>
                </a:p>
              </p:txBody>
            </p:sp>
            <p:sp>
              <p:nvSpPr>
                <p:cNvPr id="203" name="Google Shape;203;p21"/>
                <p:cNvSpPr txBox="1"/>
                <p:nvPr/>
              </p:nvSpPr>
              <p:spPr>
                <a:xfrm>
                  <a:off x="4867505" y="1528907"/>
                  <a:ext cx="748184" cy="3678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rgbClr val="0DB7C4"/>
                      </a:solidFill>
                    </a:rPr>
                    <a:t>LIWO</a:t>
                  </a:r>
                  <a:endParaRPr>
                    <a:solidFill>
                      <a:srgbClr val="0DB7C4"/>
                    </a:solidFill>
                  </a:endParaRP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rgbClr val="674EA7"/>
                      </a:solidFill>
                    </a:rPr>
                    <a:t>HIWO</a:t>
                  </a:r>
                  <a:endParaRPr>
                    <a:solidFill>
                      <a:srgbClr val="674EA7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95B0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>
            <a:spLocks noGrp="1"/>
          </p:cNvSpPr>
          <p:nvPr>
            <p:ph type="ctrTitle" idx="4294967295"/>
          </p:nvPr>
        </p:nvSpPr>
        <p:spPr>
          <a:xfrm>
            <a:off x="745200" y="137955"/>
            <a:ext cx="50289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Randomized Sampling</a:t>
            </a:r>
            <a:r>
              <a:rPr lang="en">
                <a:solidFill>
                  <a:srgbClr val="0DB7C4"/>
                </a:solidFill>
              </a:rPr>
              <a:t> </a:t>
            </a:r>
            <a:endParaRPr>
              <a:solidFill>
                <a:srgbClr val="0DB7C4"/>
              </a:solidFill>
            </a:endParaRPr>
          </a:p>
        </p:txBody>
      </p:sp>
      <p:sp>
        <p:nvSpPr>
          <p:cNvPr id="209" name="Google Shape;209;p2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75300" cy="5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10" name="Google Shape;210;p22"/>
          <p:cNvGrpSpPr/>
          <p:nvPr/>
        </p:nvGrpSpPr>
        <p:grpSpPr>
          <a:xfrm>
            <a:off x="635674" y="1211091"/>
            <a:ext cx="8463813" cy="3932413"/>
            <a:chOff x="635674" y="1211091"/>
            <a:chExt cx="8463813" cy="3932413"/>
          </a:xfrm>
        </p:grpSpPr>
        <p:pic>
          <p:nvPicPr>
            <p:cNvPr id="211" name="Google Shape;211;p22" descr="island3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77347" y="2932659"/>
              <a:ext cx="2389295" cy="22108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22" descr="island1.png"/>
            <p:cNvPicPr preferRelativeResize="0"/>
            <p:nvPr/>
          </p:nvPicPr>
          <p:blipFill rotWithShape="1">
            <a:blip r:embed="rId4">
              <a:alphaModFix/>
            </a:blip>
            <a:srcRect l="-2580" r="10761" b="3938"/>
            <a:stretch/>
          </p:blipFill>
          <p:spPr>
            <a:xfrm>
              <a:off x="635674" y="1305972"/>
              <a:ext cx="1948786" cy="24298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22" descr="island2.png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45277" y="1211091"/>
              <a:ext cx="3554210" cy="24929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" name="Google Shape;214;p22"/>
          <p:cNvGrpSpPr/>
          <p:nvPr/>
        </p:nvGrpSpPr>
        <p:grpSpPr>
          <a:xfrm>
            <a:off x="1331377" y="1185163"/>
            <a:ext cx="7261155" cy="3160992"/>
            <a:chOff x="1331377" y="1185163"/>
            <a:chExt cx="7261155" cy="3160992"/>
          </a:xfrm>
        </p:grpSpPr>
        <p:grpSp>
          <p:nvGrpSpPr>
            <p:cNvPr id="215" name="Google Shape;215;p22"/>
            <p:cNvGrpSpPr/>
            <p:nvPr/>
          </p:nvGrpSpPr>
          <p:grpSpPr>
            <a:xfrm>
              <a:off x="6590318" y="1185163"/>
              <a:ext cx="2002214" cy="1554923"/>
              <a:chOff x="6590318" y="1185163"/>
              <a:chExt cx="2002214" cy="1554923"/>
            </a:xfrm>
          </p:grpSpPr>
          <p:sp>
            <p:nvSpPr>
              <p:cNvPr id="216" name="Google Shape;216;p22"/>
              <p:cNvSpPr/>
              <p:nvPr/>
            </p:nvSpPr>
            <p:spPr>
              <a:xfrm rot="8151095">
                <a:off x="8359112" y="2505605"/>
                <a:ext cx="188812" cy="198824"/>
              </a:xfrm>
              <a:prstGeom prst="teardrop">
                <a:avLst>
                  <a:gd name="adj" fmla="val 100000"/>
                </a:avLst>
              </a:prstGeom>
              <a:gradFill>
                <a:gsLst>
                  <a:gs pos="0">
                    <a:srgbClr val="DB0000"/>
                  </a:gs>
                  <a:gs pos="100000">
                    <a:srgbClr val="540303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rgbClr val="41566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2"/>
              <p:cNvSpPr/>
              <p:nvPr/>
            </p:nvSpPr>
            <p:spPr>
              <a:xfrm rot="8151095">
                <a:off x="8359123" y="1726134"/>
                <a:ext cx="188812" cy="198824"/>
              </a:xfrm>
              <a:prstGeom prst="teardrop">
                <a:avLst>
                  <a:gd name="adj" fmla="val 100000"/>
                </a:avLst>
              </a:prstGeom>
              <a:gradFill>
                <a:gsLst>
                  <a:gs pos="0">
                    <a:srgbClr val="DB0000"/>
                  </a:gs>
                  <a:gs pos="100000">
                    <a:srgbClr val="540303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rgbClr val="41566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2"/>
              <p:cNvSpPr/>
              <p:nvPr/>
            </p:nvSpPr>
            <p:spPr>
              <a:xfrm rot="8151095">
                <a:off x="6634915" y="1996272"/>
                <a:ext cx="188812" cy="198824"/>
              </a:xfrm>
              <a:prstGeom prst="teardrop">
                <a:avLst>
                  <a:gd name="adj" fmla="val 100000"/>
                </a:avLst>
              </a:prstGeom>
              <a:gradFill>
                <a:gsLst>
                  <a:gs pos="0">
                    <a:srgbClr val="DB0000"/>
                  </a:gs>
                  <a:gs pos="100000">
                    <a:srgbClr val="540303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rgbClr val="41566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2"/>
              <p:cNvSpPr/>
              <p:nvPr/>
            </p:nvSpPr>
            <p:spPr>
              <a:xfrm rot="8151095">
                <a:off x="7075066" y="1220820"/>
                <a:ext cx="188812" cy="198824"/>
              </a:xfrm>
              <a:prstGeom prst="teardrop">
                <a:avLst>
                  <a:gd name="adj" fmla="val 100000"/>
                </a:avLst>
              </a:prstGeom>
              <a:gradFill>
                <a:gsLst>
                  <a:gs pos="0">
                    <a:srgbClr val="DB0000"/>
                  </a:gs>
                  <a:gs pos="100000">
                    <a:srgbClr val="540303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rgbClr val="41566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22"/>
            <p:cNvGrpSpPr/>
            <p:nvPr/>
          </p:nvGrpSpPr>
          <p:grpSpPr>
            <a:xfrm>
              <a:off x="1331377" y="1728647"/>
              <a:ext cx="3894723" cy="2617508"/>
              <a:chOff x="1331377" y="1728647"/>
              <a:chExt cx="3894723" cy="2617508"/>
            </a:xfrm>
          </p:grpSpPr>
          <p:grpSp>
            <p:nvGrpSpPr>
              <p:cNvPr id="221" name="Google Shape;221;p22"/>
              <p:cNvGrpSpPr/>
              <p:nvPr/>
            </p:nvGrpSpPr>
            <p:grpSpPr>
              <a:xfrm>
                <a:off x="1331377" y="1728647"/>
                <a:ext cx="651481" cy="1154672"/>
                <a:chOff x="1331377" y="1728647"/>
                <a:chExt cx="651481" cy="1154672"/>
              </a:xfrm>
            </p:grpSpPr>
            <p:sp>
              <p:nvSpPr>
                <p:cNvPr id="222" name="Google Shape;222;p22"/>
                <p:cNvSpPr/>
                <p:nvPr/>
              </p:nvSpPr>
              <p:spPr>
                <a:xfrm rot="8134634">
                  <a:off x="1368194" y="2688303"/>
                  <a:ext cx="155315" cy="165417"/>
                </a:xfrm>
                <a:prstGeom prst="teardrop">
                  <a:avLst>
                    <a:gd name="adj" fmla="val 100000"/>
                  </a:avLst>
                </a:prstGeom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41566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2"/>
                <p:cNvSpPr/>
                <p:nvPr/>
              </p:nvSpPr>
              <p:spPr>
                <a:xfrm rot="8134634">
                  <a:off x="1791392" y="1758524"/>
                  <a:ext cx="155315" cy="163552"/>
                </a:xfrm>
                <a:prstGeom prst="teardrop">
                  <a:avLst>
                    <a:gd name="adj" fmla="val 100000"/>
                  </a:avLst>
                </a:prstGeom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41566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4" name="Google Shape;224;p22"/>
              <p:cNvGrpSpPr/>
              <p:nvPr/>
            </p:nvGrpSpPr>
            <p:grpSpPr>
              <a:xfrm>
                <a:off x="3668309" y="3210648"/>
                <a:ext cx="1557791" cy="1135508"/>
                <a:chOff x="3668309" y="3210648"/>
                <a:chExt cx="1557791" cy="1135508"/>
              </a:xfrm>
            </p:grpSpPr>
            <p:sp>
              <p:nvSpPr>
                <p:cNvPr id="225" name="Google Shape;225;p22"/>
                <p:cNvSpPr/>
                <p:nvPr/>
              </p:nvSpPr>
              <p:spPr>
                <a:xfrm rot="8120383">
                  <a:off x="3713762" y="4099201"/>
                  <a:ext cx="197810" cy="208303"/>
                </a:xfrm>
                <a:prstGeom prst="teardrop">
                  <a:avLst>
                    <a:gd name="adj" fmla="val 100000"/>
                  </a:avLst>
                </a:prstGeom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41566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2"/>
                <p:cNvSpPr/>
                <p:nvPr/>
              </p:nvSpPr>
              <p:spPr>
                <a:xfrm rot="8120383">
                  <a:off x="3851557" y="3249299"/>
                  <a:ext cx="197810" cy="208303"/>
                </a:xfrm>
                <a:prstGeom prst="teardrop">
                  <a:avLst>
                    <a:gd name="adj" fmla="val 100000"/>
                  </a:avLst>
                </a:prstGeom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41566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2"/>
                <p:cNvSpPr/>
                <p:nvPr/>
              </p:nvSpPr>
              <p:spPr>
                <a:xfrm rot="8103441">
                  <a:off x="4965190" y="3653459"/>
                  <a:ext cx="211920" cy="226133"/>
                </a:xfrm>
                <a:prstGeom prst="teardrop">
                  <a:avLst>
                    <a:gd name="adj" fmla="val 100000"/>
                  </a:avLst>
                </a:prstGeom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41566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28" name="Google Shape;228;p22"/>
          <p:cNvGrpSpPr/>
          <p:nvPr/>
        </p:nvGrpSpPr>
        <p:grpSpPr>
          <a:xfrm>
            <a:off x="2647600" y="897800"/>
            <a:ext cx="2421000" cy="1566600"/>
            <a:chOff x="2647600" y="897800"/>
            <a:chExt cx="2421000" cy="1566600"/>
          </a:xfrm>
        </p:grpSpPr>
        <p:sp>
          <p:nvSpPr>
            <p:cNvPr id="229" name="Google Shape;229;p22"/>
            <p:cNvSpPr/>
            <p:nvPr/>
          </p:nvSpPr>
          <p:spPr>
            <a:xfrm>
              <a:off x="2647600" y="897800"/>
              <a:ext cx="2421000" cy="1566600"/>
            </a:xfrm>
            <a:prstGeom prst="ellipse">
              <a:avLst/>
            </a:prstGeom>
            <a:noFill/>
            <a:ln w="19050" cap="flat" cmpd="sng">
              <a:solidFill>
                <a:srgbClr val="F3F3F3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" name="Google Shape;230;p22"/>
            <p:cNvGrpSpPr/>
            <p:nvPr/>
          </p:nvGrpSpPr>
          <p:grpSpPr>
            <a:xfrm>
              <a:off x="2810488" y="1185163"/>
              <a:ext cx="2105700" cy="931109"/>
              <a:chOff x="2787163" y="1411488"/>
              <a:chExt cx="2105700" cy="931109"/>
            </a:xfrm>
          </p:grpSpPr>
          <p:sp>
            <p:nvSpPr>
              <p:cNvPr id="231" name="Google Shape;231;p22"/>
              <p:cNvSpPr txBox="1"/>
              <p:nvPr/>
            </p:nvSpPr>
            <p:spPr>
              <a:xfrm>
                <a:off x="2787163" y="1411488"/>
                <a:ext cx="21057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2600">
                    <a:solidFill>
                      <a:srgbClr val="FFFFFF"/>
                    </a:solidFill>
                  </a:rPr>
                  <a:t>Sample Pool</a:t>
                </a:r>
                <a:endParaRPr sz="260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232" name="Google Shape;232;p22"/>
              <p:cNvGrpSpPr/>
              <p:nvPr/>
            </p:nvGrpSpPr>
            <p:grpSpPr>
              <a:xfrm>
                <a:off x="3053907" y="1923684"/>
                <a:ext cx="1620640" cy="418913"/>
                <a:chOff x="3053907" y="1923684"/>
                <a:chExt cx="1620640" cy="418913"/>
              </a:xfrm>
            </p:grpSpPr>
            <p:grpSp>
              <p:nvGrpSpPr>
                <p:cNvPr id="233" name="Google Shape;233;p22"/>
                <p:cNvGrpSpPr/>
                <p:nvPr/>
              </p:nvGrpSpPr>
              <p:grpSpPr>
                <a:xfrm rot="9742080">
                  <a:off x="3104963" y="1947915"/>
                  <a:ext cx="217578" cy="370450"/>
                  <a:chOff x="2861401" y="2722123"/>
                  <a:chExt cx="180561" cy="296945"/>
                </a:xfrm>
              </p:grpSpPr>
              <p:sp>
                <p:nvSpPr>
                  <p:cNvPr id="234" name="Google Shape;234;p22"/>
                  <p:cNvSpPr/>
                  <p:nvPr/>
                </p:nvSpPr>
                <p:spPr>
                  <a:xfrm rot="-9789885">
                    <a:off x="2880909" y="2949376"/>
                    <a:ext cx="57275" cy="627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69" h="3362" fill="none" extrusionOk="0">
                        <a:moveTo>
                          <a:pt x="0" y="1511"/>
                        </a:moveTo>
                        <a:lnTo>
                          <a:pt x="0" y="1511"/>
                        </a:lnTo>
                        <a:lnTo>
                          <a:pt x="24" y="1340"/>
                        </a:lnTo>
                        <a:lnTo>
                          <a:pt x="49" y="1170"/>
                        </a:lnTo>
                        <a:lnTo>
                          <a:pt x="73" y="1024"/>
                        </a:lnTo>
                        <a:lnTo>
                          <a:pt x="122" y="877"/>
                        </a:lnTo>
                        <a:lnTo>
                          <a:pt x="195" y="756"/>
                        </a:lnTo>
                        <a:lnTo>
                          <a:pt x="268" y="634"/>
                        </a:lnTo>
                        <a:lnTo>
                          <a:pt x="365" y="512"/>
                        </a:lnTo>
                        <a:lnTo>
                          <a:pt x="463" y="415"/>
                        </a:lnTo>
                        <a:lnTo>
                          <a:pt x="682" y="220"/>
                        </a:lnTo>
                        <a:lnTo>
                          <a:pt x="950" y="98"/>
                        </a:lnTo>
                        <a:lnTo>
                          <a:pt x="1218" y="25"/>
                        </a:lnTo>
                        <a:lnTo>
                          <a:pt x="1534" y="1"/>
                        </a:lnTo>
                        <a:lnTo>
                          <a:pt x="1534" y="1"/>
                        </a:lnTo>
                        <a:lnTo>
                          <a:pt x="1851" y="25"/>
                        </a:lnTo>
                        <a:lnTo>
                          <a:pt x="2119" y="98"/>
                        </a:lnTo>
                        <a:lnTo>
                          <a:pt x="2387" y="220"/>
                        </a:lnTo>
                        <a:lnTo>
                          <a:pt x="2606" y="415"/>
                        </a:lnTo>
                        <a:lnTo>
                          <a:pt x="2703" y="512"/>
                        </a:lnTo>
                        <a:lnTo>
                          <a:pt x="2801" y="634"/>
                        </a:lnTo>
                        <a:lnTo>
                          <a:pt x="2874" y="756"/>
                        </a:lnTo>
                        <a:lnTo>
                          <a:pt x="2947" y="877"/>
                        </a:lnTo>
                        <a:lnTo>
                          <a:pt x="2996" y="1024"/>
                        </a:lnTo>
                        <a:lnTo>
                          <a:pt x="3020" y="1170"/>
                        </a:lnTo>
                        <a:lnTo>
                          <a:pt x="3044" y="1340"/>
                        </a:lnTo>
                        <a:lnTo>
                          <a:pt x="3069" y="1511"/>
                        </a:lnTo>
                        <a:lnTo>
                          <a:pt x="3069" y="1511"/>
                        </a:lnTo>
                        <a:lnTo>
                          <a:pt x="3044" y="1681"/>
                        </a:lnTo>
                        <a:lnTo>
                          <a:pt x="3020" y="1852"/>
                        </a:lnTo>
                        <a:lnTo>
                          <a:pt x="2947" y="2193"/>
                        </a:lnTo>
                        <a:lnTo>
                          <a:pt x="2801" y="2509"/>
                        </a:lnTo>
                        <a:lnTo>
                          <a:pt x="2606" y="2777"/>
                        </a:lnTo>
                        <a:lnTo>
                          <a:pt x="2509" y="2899"/>
                        </a:lnTo>
                        <a:lnTo>
                          <a:pt x="2387" y="3021"/>
                        </a:lnTo>
                        <a:lnTo>
                          <a:pt x="2265" y="3118"/>
                        </a:lnTo>
                        <a:lnTo>
                          <a:pt x="2119" y="3191"/>
                        </a:lnTo>
                        <a:lnTo>
                          <a:pt x="1997" y="3264"/>
                        </a:lnTo>
                        <a:lnTo>
                          <a:pt x="1851" y="3313"/>
                        </a:lnTo>
                        <a:lnTo>
                          <a:pt x="1681" y="3337"/>
                        </a:lnTo>
                        <a:lnTo>
                          <a:pt x="1534" y="3362"/>
                        </a:lnTo>
                        <a:lnTo>
                          <a:pt x="1534" y="3362"/>
                        </a:lnTo>
                        <a:lnTo>
                          <a:pt x="1388" y="3337"/>
                        </a:lnTo>
                        <a:lnTo>
                          <a:pt x="1218" y="3313"/>
                        </a:lnTo>
                        <a:lnTo>
                          <a:pt x="1072" y="3264"/>
                        </a:lnTo>
                        <a:lnTo>
                          <a:pt x="950" y="3191"/>
                        </a:lnTo>
                        <a:lnTo>
                          <a:pt x="804" y="3118"/>
                        </a:lnTo>
                        <a:lnTo>
                          <a:pt x="682" y="3021"/>
                        </a:lnTo>
                        <a:lnTo>
                          <a:pt x="560" y="2899"/>
                        </a:lnTo>
                        <a:lnTo>
                          <a:pt x="463" y="2777"/>
                        </a:lnTo>
                        <a:lnTo>
                          <a:pt x="268" y="2509"/>
                        </a:lnTo>
                        <a:lnTo>
                          <a:pt x="122" y="2193"/>
                        </a:lnTo>
                        <a:lnTo>
                          <a:pt x="49" y="1852"/>
                        </a:lnTo>
                        <a:lnTo>
                          <a:pt x="24" y="1681"/>
                        </a:lnTo>
                        <a:lnTo>
                          <a:pt x="0" y="1511"/>
                        </a:lnTo>
                        <a:lnTo>
                          <a:pt x="0" y="151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5" name="Google Shape;235;p22"/>
                  <p:cNvSpPr/>
                  <p:nvPr/>
                </p:nvSpPr>
                <p:spPr>
                  <a:xfrm rot="-9789885">
                    <a:off x="2889406" y="2735621"/>
                    <a:ext cx="124552" cy="211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74" h="11350" fill="none" extrusionOk="0">
                        <a:moveTo>
                          <a:pt x="4019" y="0"/>
                        </a:moveTo>
                        <a:lnTo>
                          <a:pt x="4019" y="0"/>
                        </a:lnTo>
                        <a:lnTo>
                          <a:pt x="3873" y="73"/>
                        </a:lnTo>
                        <a:lnTo>
                          <a:pt x="3703" y="122"/>
                        </a:lnTo>
                        <a:lnTo>
                          <a:pt x="3508" y="171"/>
                        </a:lnTo>
                        <a:lnTo>
                          <a:pt x="3337" y="171"/>
                        </a:lnTo>
                        <a:lnTo>
                          <a:pt x="3337" y="171"/>
                        </a:lnTo>
                        <a:lnTo>
                          <a:pt x="3167" y="171"/>
                        </a:lnTo>
                        <a:lnTo>
                          <a:pt x="2996" y="146"/>
                        </a:lnTo>
                        <a:lnTo>
                          <a:pt x="2826" y="73"/>
                        </a:lnTo>
                        <a:lnTo>
                          <a:pt x="2655" y="24"/>
                        </a:lnTo>
                        <a:lnTo>
                          <a:pt x="2655" y="24"/>
                        </a:lnTo>
                        <a:lnTo>
                          <a:pt x="2412" y="24"/>
                        </a:lnTo>
                        <a:lnTo>
                          <a:pt x="2168" y="97"/>
                        </a:lnTo>
                        <a:lnTo>
                          <a:pt x="1949" y="171"/>
                        </a:lnTo>
                        <a:lnTo>
                          <a:pt x="1706" y="317"/>
                        </a:lnTo>
                        <a:lnTo>
                          <a:pt x="1486" y="487"/>
                        </a:lnTo>
                        <a:lnTo>
                          <a:pt x="1243" y="682"/>
                        </a:lnTo>
                        <a:lnTo>
                          <a:pt x="1048" y="926"/>
                        </a:lnTo>
                        <a:lnTo>
                          <a:pt x="853" y="1193"/>
                        </a:lnTo>
                        <a:lnTo>
                          <a:pt x="658" y="1510"/>
                        </a:lnTo>
                        <a:lnTo>
                          <a:pt x="512" y="1851"/>
                        </a:lnTo>
                        <a:lnTo>
                          <a:pt x="366" y="2216"/>
                        </a:lnTo>
                        <a:lnTo>
                          <a:pt x="244" y="2630"/>
                        </a:lnTo>
                        <a:lnTo>
                          <a:pt x="123" y="3093"/>
                        </a:lnTo>
                        <a:lnTo>
                          <a:pt x="49" y="3580"/>
                        </a:lnTo>
                        <a:lnTo>
                          <a:pt x="1" y="4092"/>
                        </a:lnTo>
                        <a:lnTo>
                          <a:pt x="1" y="4652"/>
                        </a:lnTo>
                        <a:lnTo>
                          <a:pt x="1" y="4652"/>
                        </a:lnTo>
                        <a:lnTo>
                          <a:pt x="1" y="4774"/>
                        </a:lnTo>
                        <a:lnTo>
                          <a:pt x="25" y="4895"/>
                        </a:lnTo>
                        <a:lnTo>
                          <a:pt x="74" y="4993"/>
                        </a:lnTo>
                        <a:lnTo>
                          <a:pt x="147" y="5090"/>
                        </a:lnTo>
                        <a:lnTo>
                          <a:pt x="220" y="5163"/>
                        </a:lnTo>
                        <a:lnTo>
                          <a:pt x="317" y="5236"/>
                        </a:lnTo>
                        <a:lnTo>
                          <a:pt x="415" y="5261"/>
                        </a:lnTo>
                        <a:lnTo>
                          <a:pt x="537" y="5285"/>
                        </a:lnTo>
                        <a:lnTo>
                          <a:pt x="537" y="5285"/>
                        </a:lnTo>
                        <a:lnTo>
                          <a:pt x="658" y="5261"/>
                        </a:lnTo>
                        <a:lnTo>
                          <a:pt x="756" y="5236"/>
                        </a:lnTo>
                        <a:lnTo>
                          <a:pt x="853" y="5163"/>
                        </a:lnTo>
                        <a:lnTo>
                          <a:pt x="926" y="5090"/>
                        </a:lnTo>
                        <a:lnTo>
                          <a:pt x="999" y="4993"/>
                        </a:lnTo>
                        <a:lnTo>
                          <a:pt x="1024" y="4895"/>
                        </a:lnTo>
                        <a:lnTo>
                          <a:pt x="1048" y="4774"/>
                        </a:lnTo>
                        <a:lnTo>
                          <a:pt x="1072" y="4652"/>
                        </a:lnTo>
                        <a:lnTo>
                          <a:pt x="1072" y="4652"/>
                        </a:lnTo>
                        <a:lnTo>
                          <a:pt x="1097" y="4189"/>
                        </a:lnTo>
                        <a:lnTo>
                          <a:pt x="1145" y="3726"/>
                        </a:lnTo>
                        <a:lnTo>
                          <a:pt x="1218" y="3312"/>
                        </a:lnTo>
                        <a:lnTo>
                          <a:pt x="1316" y="2923"/>
                        </a:lnTo>
                        <a:lnTo>
                          <a:pt x="1438" y="2582"/>
                        </a:lnTo>
                        <a:lnTo>
                          <a:pt x="1535" y="2338"/>
                        </a:lnTo>
                        <a:lnTo>
                          <a:pt x="1633" y="2168"/>
                        </a:lnTo>
                        <a:lnTo>
                          <a:pt x="1681" y="2143"/>
                        </a:lnTo>
                        <a:lnTo>
                          <a:pt x="1706" y="2143"/>
                        </a:lnTo>
                        <a:lnTo>
                          <a:pt x="1706" y="2143"/>
                        </a:lnTo>
                        <a:lnTo>
                          <a:pt x="1730" y="2241"/>
                        </a:lnTo>
                        <a:lnTo>
                          <a:pt x="1730" y="2509"/>
                        </a:lnTo>
                        <a:lnTo>
                          <a:pt x="1681" y="3483"/>
                        </a:lnTo>
                        <a:lnTo>
                          <a:pt x="1608" y="4822"/>
                        </a:lnTo>
                        <a:lnTo>
                          <a:pt x="1486" y="6357"/>
                        </a:lnTo>
                        <a:lnTo>
                          <a:pt x="1243" y="9231"/>
                        </a:lnTo>
                        <a:lnTo>
                          <a:pt x="1145" y="10521"/>
                        </a:lnTo>
                        <a:lnTo>
                          <a:pt x="1145" y="10521"/>
                        </a:lnTo>
                        <a:lnTo>
                          <a:pt x="1145" y="10668"/>
                        </a:lnTo>
                        <a:lnTo>
                          <a:pt x="1145" y="10814"/>
                        </a:lnTo>
                        <a:lnTo>
                          <a:pt x="1194" y="10935"/>
                        </a:lnTo>
                        <a:lnTo>
                          <a:pt x="1267" y="11057"/>
                        </a:lnTo>
                        <a:lnTo>
                          <a:pt x="1340" y="11155"/>
                        </a:lnTo>
                        <a:lnTo>
                          <a:pt x="1462" y="11252"/>
                        </a:lnTo>
                        <a:lnTo>
                          <a:pt x="1584" y="11325"/>
                        </a:lnTo>
                        <a:lnTo>
                          <a:pt x="1706" y="11349"/>
                        </a:lnTo>
                        <a:lnTo>
                          <a:pt x="1706" y="11349"/>
                        </a:lnTo>
                        <a:lnTo>
                          <a:pt x="1827" y="11349"/>
                        </a:lnTo>
                        <a:lnTo>
                          <a:pt x="1827" y="11349"/>
                        </a:lnTo>
                        <a:lnTo>
                          <a:pt x="1949" y="11349"/>
                        </a:lnTo>
                        <a:lnTo>
                          <a:pt x="2071" y="11325"/>
                        </a:lnTo>
                        <a:lnTo>
                          <a:pt x="2168" y="11252"/>
                        </a:lnTo>
                        <a:lnTo>
                          <a:pt x="2266" y="11179"/>
                        </a:lnTo>
                        <a:lnTo>
                          <a:pt x="2339" y="11106"/>
                        </a:lnTo>
                        <a:lnTo>
                          <a:pt x="2412" y="11008"/>
                        </a:lnTo>
                        <a:lnTo>
                          <a:pt x="2461" y="10887"/>
                        </a:lnTo>
                        <a:lnTo>
                          <a:pt x="2509" y="10765"/>
                        </a:lnTo>
                        <a:lnTo>
                          <a:pt x="3045" y="7014"/>
                        </a:lnTo>
                        <a:lnTo>
                          <a:pt x="3045" y="7014"/>
                        </a:lnTo>
                        <a:lnTo>
                          <a:pt x="3045" y="6966"/>
                        </a:lnTo>
                        <a:lnTo>
                          <a:pt x="3094" y="6868"/>
                        </a:lnTo>
                        <a:lnTo>
                          <a:pt x="3143" y="6819"/>
                        </a:lnTo>
                        <a:lnTo>
                          <a:pt x="3191" y="6771"/>
                        </a:lnTo>
                        <a:lnTo>
                          <a:pt x="3264" y="6746"/>
                        </a:lnTo>
                        <a:lnTo>
                          <a:pt x="3337" y="6722"/>
                        </a:lnTo>
                        <a:lnTo>
                          <a:pt x="3337" y="6722"/>
                        </a:lnTo>
                        <a:lnTo>
                          <a:pt x="3410" y="6746"/>
                        </a:lnTo>
                        <a:lnTo>
                          <a:pt x="3484" y="6771"/>
                        </a:lnTo>
                        <a:lnTo>
                          <a:pt x="3532" y="6819"/>
                        </a:lnTo>
                        <a:lnTo>
                          <a:pt x="3581" y="6868"/>
                        </a:lnTo>
                        <a:lnTo>
                          <a:pt x="3630" y="6966"/>
                        </a:lnTo>
                        <a:lnTo>
                          <a:pt x="3630" y="7014"/>
                        </a:lnTo>
                        <a:lnTo>
                          <a:pt x="4165" y="10765"/>
                        </a:lnTo>
                        <a:lnTo>
                          <a:pt x="4165" y="10765"/>
                        </a:lnTo>
                        <a:lnTo>
                          <a:pt x="4214" y="10887"/>
                        </a:lnTo>
                        <a:lnTo>
                          <a:pt x="4263" y="11008"/>
                        </a:lnTo>
                        <a:lnTo>
                          <a:pt x="4336" y="11106"/>
                        </a:lnTo>
                        <a:lnTo>
                          <a:pt x="4409" y="11179"/>
                        </a:lnTo>
                        <a:lnTo>
                          <a:pt x="4506" y="11252"/>
                        </a:lnTo>
                        <a:lnTo>
                          <a:pt x="4604" y="11325"/>
                        </a:lnTo>
                        <a:lnTo>
                          <a:pt x="4726" y="11349"/>
                        </a:lnTo>
                        <a:lnTo>
                          <a:pt x="4847" y="11349"/>
                        </a:lnTo>
                        <a:lnTo>
                          <a:pt x="4847" y="11349"/>
                        </a:lnTo>
                        <a:lnTo>
                          <a:pt x="4969" y="11349"/>
                        </a:lnTo>
                        <a:lnTo>
                          <a:pt x="4969" y="11349"/>
                        </a:lnTo>
                        <a:lnTo>
                          <a:pt x="5091" y="11325"/>
                        </a:lnTo>
                        <a:lnTo>
                          <a:pt x="5213" y="11252"/>
                        </a:lnTo>
                        <a:lnTo>
                          <a:pt x="5334" y="11155"/>
                        </a:lnTo>
                        <a:lnTo>
                          <a:pt x="5408" y="11057"/>
                        </a:lnTo>
                        <a:lnTo>
                          <a:pt x="5481" y="10935"/>
                        </a:lnTo>
                        <a:lnTo>
                          <a:pt x="5529" y="10814"/>
                        </a:lnTo>
                        <a:lnTo>
                          <a:pt x="5529" y="10668"/>
                        </a:lnTo>
                        <a:lnTo>
                          <a:pt x="5529" y="10521"/>
                        </a:lnTo>
                        <a:lnTo>
                          <a:pt x="5529" y="10521"/>
                        </a:lnTo>
                        <a:lnTo>
                          <a:pt x="5188" y="6381"/>
                        </a:lnTo>
                        <a:lnTo>
                          <a:pt x="4994" y="3507"/>
                        </a:lnTo>
                        <a:lnTo>
                          <a:pt x="4945" y="2533"/>
                        </a:lnTo>
                        <a:lnTo>
                          <a:pt x="4945" y="2241"/>
                        </a:lnTo>
                        <a:lnTo>
                          <a:pt x="4969" y="2143"/>
                        </a:lnTo>
                        <a:lnTo>
                          <a:pt x="4969" y="2143"/>
                        </a:lnTo>
                        <a:lnTo>
                          <a:pt x="4994" y="2143"/>
                        </a:lnTo>
                        <a:lnTo>
                          <a:pt x="5042" y="2168"/>
                        </a:lnTo>
                        <a:lnTo>
                          <a:pt x="5140" y="2314"/>
                        </a:lnTo>
                        <a:lnTo>
                          <a:pt x="5237" y="2557"/>
                        </a:lnTo>
                        <a:lnTo>
                          <a:pt x="5334" y="2898"/>
                        </a:lnTo>
                        <a:lnTo>
                          <a:pt x="5432" y="3288"/>
                        </a:lnTo>
                        <a:lnTo>
                          <a:pt x="5529" y="3726"/>
                        </a:lnTo>
                        <a:lnTo>
                          <a:pt x="5578" y="4189"/>
                        </a:lnTo>
                        <a:lnTo>
                          <a:pt x="5602" y="4652"/>
                        </a:lnTo>
                        <a:lnTo>
                          <a:pt x="5602" y="4652"/>
                        </a:lnTo>
                        <a:lnTo>
                          <a:pt x="5627" y="4774"/>
                        </a:lnTo>
                        <a:lnTo>
                          <a:pt x="5651" y="4895"/>
                        </a:lnTo>
                        <a:lnTo>
                          <a:pt x="5675" y="4993"/>
                        </a:lnTo>
                        <a:lnTo>
                          <a:pt x="5749" y="5090"/>
                        </a:lnTo>
                        <a:lnTo>
                          <a:pt x="5822" y="5163"/>
                        </a:lnTo>
                        <a:lnTo>
                          <a:pt x="5919" y="5236"/>
                        </a:lnTo>
                        <a:lnTo>
                          <a:pt x="6016" y="5261"/>
                        </a:lnTo>
                        <a:lnTo>
                          <a:pt x="6138" y="5285"/>
                        </a:lnTo>
                        <a:lnTo>
                          <a:pt x="6138" y="5285"/>
                        </a:lnTo>
                        <a:lnTo>
                          <a:pt x="6260" y="5261"/>
                        </a:lnTo>
                        <a:lnTo>
                          <a:pt x="6357" y="5236"/>
                        </a:lnTo>
                        <a:lnTo>
                          <a:pt x="6455" y="5163"/>
                        </a:lnTo>
                        <a:lnTo>
                          <a:pt x="6528" y="5090"/>
                        </a:lnTo>
                        <a:lnTo>
                          <a:pt x="6601" y="4993"/>
                        </a:lnTo>
                        <a:lnTo>
                          <a:pt x="6650" y="4895"/>
                        </a:lnTo>
                        <a:lnTo>
                          <a:pt x="6674" y="4774"/>
                        </a:lnTo>
                        <a:lnTo>
                          <a:pt x="6674" y="4652"/>
                        </a:lnTo>
                        <a:lnTo>
                          <a:pt x="6674" y="4652"/>
                        </a:lnTo>
                        <a:lnTo>
                          <a:pt x="6674" y="4092"/>
                        </a:lnTo>
                        <a:lnTo>
                          <a:pt x="6625" y="3556"/>
                        </a:lnTo>
                        <a:lnTo>
                          <a:pt x="6552" y="3069"/>
                        </a:lnTo>
                        <a:lnTo>
                          <a:pt x="6455" y="2630"/>
                        </a:lnTo>
                        <a:lnTo>
                          <a:pt x="6357" y="2216"/>
                        </a:lnTo>
                        <a:lnTo>
                          <a:pt x="6211" y="1827"/>
                        </a:lnTo>
                        <a:lnTo>
                          <a:pt x="6065" y="1486"/>
                        </a:lnTo>
                        <a:lnTo>
                          <a:pt x="5895" y="1169"/>
                        </a:lnTo>
                        <a:lnTo>
                          <a:pt x="5700" y="901"/>
                        </a:lnTo>
                        <a:lnTo>
                          <a:pt x="5505" y="658"/>
                        </a:lnTo>
                        <a:lnTo>
                          <a:pt x="5286" y="463"/>
                        </a:lnTo>
                        <a:lnTo>
                          <a:pt x="5042" y="292"/>
                        </a:lnTo>
                        <a:lnTo>
                          <a:pt x="4799" y="171"/>
                        </a:lnTo>
                        <a:lnTo>
                          <a:pt x="4555" y="73"/>
                        </a:lnTo>
                        <a:lnTo>
                          <a:pt x="4287" y="24"/>
                        </a:lnTo>
                        <a:lnTo>
                          <a:pt x="4019" y="0"/>
                        </a:lnTo>
                        <a:lnTo>
                          <a:pt x="4019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36" name="Google Shape;236;p22"/>
                <p:cNvGrpSpPr/>
                <p:nvPr/>
              </p:nvGrpSpPr>
              <p:grpSpPr>
                <a:xfrm rot="9742080">
                  <a:off x="3308938" y="1947915"/>
                  <a:ext cx="217578" cy="370450"/>
                  <a:chOff x="2861401" y="2722123"/>
                  <a:chExt cx="180561" cy="296945"/>
                </a:xfrm>
              </p:grpSpPr>
              <p:sp>
                <p:nvSpPr>
                  <p:cNvPr id="237" name="Google Shape;237;p22"/>
                  <p:cNvSpPr/>
                  <p:nvPr/>
                </p:nvSpPr>
                <p:spPr>
                  <a:xfrm rot="-9789885">
                    <a:off x="2880909" y="2949376"/>
                    <a:ext cx="57275" cy="627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69" h="3362" fill="none" extrusionOk="0">
                        <a:moveTo>
                          <a:pt x="0" y="1511"/>
                        </a:moveTo>
                        <a:lnTo>
                          <a:pt x="0" y="1511"/>
                        </a:lnTo>
                        <a:lnTo>
                          <a:pt x="24" y="1340"/>
                        </a:lnTo>
                        <a:lnTo>
                          <a:pt x="49" y="1170"/>
                        </a:lnTo>
                        <a:lnTo>
                          <a:pt x="73" y="1024"/>
                        </a:lnTo>
                        <a:lnTo>
                          <a:pt x="122" y="877"/>
                        </a:lnTo>
                        <a:lnTo>
                          <a:pt x="195" y="756"/>
                        </a:lnTo>
                        <a:lnTo>
                          <a:pt x="268" y="634"/>
                        </a:lnTo>
                        <a:lnTo>
                          <a:pt x="365" y="512"/>
                        </a:lnTo>
                        <a:lnTo>
                          <a:pt x="463" y="415"/>
                        </a:lnTo>
                        <a:lnTo>
                          <a:pt x="682" y="220"/>
                        </a:lnTo>
                        <a:lnTo>
                          <a:pt x="950" y="98"/>
                        </a:lnTo>
                        <a:lnTo>
                          <a:pt x="1218" y="25"/>
                        </a:lnTo>
                        <a:lnTo>
                          <a:pt x="1534" y="1"/>
                        </a:lnTo>
                        <a:lnTo>
                          <a:pt x="1534" y="1"/>
                        </a:lnTo>
                        <a:lnTo>
                          <a:pt x="1851" y="25"/>
                        </a:lnTo>
                        <a:lnTo>
                          <a:pt x="2119" y="98"/>
                        </a:lnTo>
                        <a:lnTo>
                          <a:pt x="2387" y="220"/>
                        </a:lnTo>
                        <a:lnTo>
                          <a:pt x="2606" y="415"/>
                        </a:lnTo>
                        <a:lnTo>
                          <a:pt x="2703" y="512"/>
                        </a:lnTo>
                        <a:lnTo>
                          <a:pt x="2801" y="634"/>
                        </a:lnTo>
                        <a:lnTo>
                          <a:pt x="2874" y="756"/>
                        </a:lnTo>
                        <a:lnTo>
                          <a:pt x="2947" y="877"/>
                        </a:lnTo>
                        <a:lnTo>
                          <a:pt x="2996" y="1024"/>
                        </a:lnTo>
                        <a:lnTo>
                          <a:pt x="3020" y="1170"/>
                        </a:lnTo>
                        <a:lnTo>
                          <a:pt x="3044" y="1340"/>
                        </a:lnTo>
                        <a:lnTo>
                          <a:pt x="3069" y="1511"/>
                        </a:lnTo>
                        <a:lnTo>
                          <a:pt x="3069" y="1511"/>
                        </a:lnTo>
                        <a:lnTo>
                          <a:pt x="3044" y="1681"/>
                        </a:lnTo>
                        <a:lnTo>
                          <a:pt x="3020" y="1852"/>
                        </a:lnTo>
                        <a:lnTo>
                          <a:pt x="2947" y="2193"/>
                        </a:lnTo>
                        <a:lnTo>
                          <a:pt x="2801" y="2509"/>
                        </a:lnTo>
                        <a:lnTo>
                          <a:pt x="2606" y="2777"/>
                        </a:lnTo>
                        <a:lnTo>
                          <a:pt x="2509" y="2899"/>
                        </a:lnTo>
                        <a:lnTo>
                          <a:pt x="2387" y="3021"/>
                        </a:lnTo>
                        <a:lnTo>
                          <a:pt x="2265" y="3118"/>
                        </a:lnTo>
                        <a:lnTo>
                          <a:pt x="2119" y="3191"/>
                        </a:lnTo>
                        <a:lnTo>
                          <a:pt x="1997" y="3264"/>
                        </a:lnTo>
                        <a:lnTo>
                          <a:pt x="1851" y="3313"/>
                        </a:lnTo>
                        <a:lnTo>
                          <a:pt x="1681" y="3337"/>
                        </a:lnTo>
                        <a:lnTo>
                          <a:pt x="1534" y="3362"/>
                        </a:lnTo>
                        <a:lnTo>
                          <a:pt x="1534" y="3362"/>
                        </a:lnTo>
                        <a:lnTo>
                          <a:pt x="1388" y="3337"/>
                        </a:lnTo>
                        <a:lnTo>
                          <a:pt x="1218" y="3313"/>
                        </a:lnTo>
                        <a:lnTo>
                          <a:pt x="1072" y="3264"/>
                        </a:lnTo>
                        <a:lnTo>
                          <a:pt x="950" y="3191"/>
                        </a:lnTo>
                        <a:lnTo>
                          <a:pt x="804" y="3118"/>
                        </a:lnTo>
                        <a:lnTo>
                          <a:pt x="682" y="3021"/>
                        </a:lnTo>
                        <a:lnTo>
                          <a:pt x="560" y="2899"/>
                        </a:lnTo>
                        <a:lnTo>
                          <a:pt x="463" y="2777"/>
                        </a:lnTo>
                        <a:lnTo>
                          <a:pt x="268" y="2509"/>
                        </a:lnTo>
                        <a:lnTo>
                          <a:pt x="122" y="2193"/>
                        </a:lnTo>
                        <a:lnTo>
                          <a:pt x="49" y="1852"/>
                        </a:lnTo>
                        <a:lnTo>
                          <a:pt x="24" y="1681"/>
                        </a:lnTo>
                        <a:lnTo>
                          <a:pt x="0" y="1511"/>
                        </a:lnTo>
                        <a:lnTo>
                          <a:pt x="0" y="151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8" name="Google Shape;238;p22"/>
                  <p:cNvSpPr/>
                  <p:nvPr/>
                </p:nvSpPr>
                <p:spPr>
                  <a:xfrm rot="-9789885">
                    <a:off x="2889406" y="2735621"/>
                    <a:ext cx="124552" cy="211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74" h="11350" fill="none" extrusionOk="0">
                        <a:moveTo>
                          <a:pt x="4019" y="0"/>
                        </a:moveTo>
                        <a:lnTo>
                          <a:pt x="4019" y="0"/>
                        </a:lnTo>
                        <a:lnTo>
                          <a:pt x="3873" y="73"/>
                        </a:lnTo>
                        <a:lnTo>
                          <a:pt x="3703" y="122"/>
                        </a:lnTo>
                        <a:lnTo>
                          <a:pt x="3508" y="171"/>
                        </a:lnTo>
                        <a:lnTo>
                          <a:pt x="3337" y="171"/>
                        </a:lnTo>
                        <a:lnTo>
                          <a:pt x="3337" y="171"/>
                        </a:lnTo>
                        <a:lnTo>
                          <a:pt x="3167" y="171"/>
                        </a:lnTo>
                        <a:lnTo>
                          <a:pt x="2996" y="146"/>
                        </a:lnTo>
                        <a:lnTo>
                          <a:pt x="2826" y="73"/>
                        </a:lnTo>
                        <a:lnTo>
                          <a:pt x="2655" y="24"/>
                        </a:lnTo>
                        <a:lnTo>
                          <a:pt x="2655" y="24"/>
                        </a:lnTo>
                        <a:lnTo>
                          <a:pt x="2412" y="24"/>
                        </a:lnTo>
                        <a:lnTo>
                          <a:pt x="2168" y="97"/>
                        </a:lnTo>
                        <a:lnTo>
                          <a:pt x="1949" y="171"/>
                        </a:lnTo>
                        <a:lnTo>
                          <a:pt x="1706" y="317"/>
                        </a:lnTo>
                        <a:lnTo>
                          <a:pt x="1486" y="487"/>
                        </a:lnTo>
                        <a:lnTo>
                          <a:pt x="1243" y="682"/>
                        </a:lnTo>
                        <a:lnTo>
                          <a:pt x="1048" y="926"/>
                        </a:lnTo>
                        <a:lnTo>
                          <a:pt x="853" y="1193"/>
                        </a:lnTo>
                        <a:lnTo>
                          <a:pt x="658" y="1510"/>
                        </a:lnTo>
                        <a:lnTo>
                          <a:pt x="512" y="1851"/>
                        </a:lnTo>
                        <a:lnTo>
                          <a:pt x="366" y="2216"/>
                        </a:lnTo>
                        <a:lnTo>
                          <a:pt x="244" y="2630"/>
                        </a:lnTo>
                        <a:lnTo>
                          <a:pt x="123" y="3093"/>
                        </a:lnTo>
                        <a:lnTo>
                          <a:pt x="49" y="3580"/>
                        </a:lnTo>
                        <a:lnTo>
                          <a:pt x="1" y="4092"/>
                        </a:lnTo>
                        <a:lnTo>
                          <a:pt x="1" y="4652"/>
                        </a:lnTo>
                        <a:lnTo>
                          <a:pt x="1" y="4652"/>
                        </a:lnTo>
                        <a:lnTo>
                          <a:pt x="1" y="4774"/>
                        </a:lnTo>
                        <a:lnTo>
                          <a:pt x="25" y="4895"/>
                        </a:lnTo>
                        <a:lnTo>
                          <a:pt x="74" y="4993"/>
                        </a:lnTo>
                        <a:lnTo>
                          <a:pt x="147" y="5090"/>
                        </a:lnTo>
                        <a:lnTo>
                          <a:pt x="220" y="5163"/>
                        </a:lnTo>
                        <a:lnTo>
                          <a:pt x="317" y="5236"/>
                        </a:lnTo>
                        <a:lnTo>
                          <a:pt x="415" y="5261"/>
                        </a:lnTo>
                        <a:lnTo>
                          <a:pt x="537" y="5285"/>
                        </a:lnTo>
                        <a:lnTo>
                          <a:pt x="537" y="5285"/>
                        </a:lnTo>
                        <a:lnTo>
                          <a:pt x="658" y="5261"/>
                        </a:lnTo>
                        <a:lnTo>
                          <a:pt x="756" y="5236"/>
                        </a:lnTo>
                        <a:lnTo>
                          <a:pt x="853" y="5163"/>
                        </a:lnTo>
                        <a:lnTo>
                          <a:pt x="926" y="5090"/>
                        </a:lnTo>
                        <a:lnTo>
                          <a:pt x="999" y="4993"/>
                        </a:lnTo>
                        <a:lnTo>
                          <a:pt x="1024" y="4895"/>
                        </a:lnTo>
                        <a:lnTo>
                          <a:pt x="1048" y="4774"/>
                        </a:lnTo>
                        <a:lnTo>
                          <a:pt x="1072" y="4652"/>
                        </a:lnTo>
                        <a:lnTo>
                          <a:pt x="1072" y="4652"/>
                        </a:lnTo>
                        <a:lnTo>
                          <a:pt x="1097" y="4189"/>
                        </a:lnTo>
                        <a:lnTo>
                          <a:pt x="1145" y="3726"/>
                        </a:lnTo>
                        <a:lnTo>
                          <a:pt x="1218" y="3312"/>
                        </a:lnTo>
                        <a:lnTo>
                          <a:pt x="1316" y="2923"/>
                        </a:lnTo>
                        <a:lnTo>
                          <a:pt x="1438" y="2582"/>
                        </a:lnTo>
                        <a:lnTo>
                          <a:pt x="1535" y="2338"/>
                        </a:lnTo>
                        <a:lnTo>
                          <a:pt x="1633" y="2168"/>
                        </a:lnTo>
                        <a:lnTo>
                          <a:pt x="1681" y="2143"/>
                        </a:lnTo>
                        <a:lnTo>
                          <a:pt x="1706" y="2143"/>
                        </a:lnTo>
                        <a:lnTo>
                          <a:pt x="1706" y="2143"/>
                        </a:lnTo>
                        <a:lnTo>
                          <a:pt x="1730" y="2241"/>
                        </a:lnTo>
                        <a:lnTo>
                          <a:pt x="1730" y="2509"/>
                        </a:lnTo>
                        <a:lnTo>
                          <a:pt x="1681" y="3483"/>
                        </a:lnTo>
                        <a:lnTo>
                          <a:pt x="1608" y="4822"/>
                        </a:lnTo>
                        <a:lnTo>
                          <a:pt x="1486" y="6357"/>
                        </a:lnTo>
                        <a:lnTo>
                          <a:pt x="1243" y="9231"/>
                        </a:lnTo>
                        <a:lnTo>
                          <a:pt x="1145" y="10521"/>
                        </a:lnTo>
                        <a:lnTo>
                          <a:pt x="1145" y="10521"/>
                        </a:lnTo>
                        <a:lnTo>
                          <a:pt x="1145" y="10668"/>
                        </a:lnTo>
                        <a:lnTo>
                          <a:pt x="1145" y="10814"/>
                        </a:lnTo>
                        <a:lnTo>
                          <a:pt x="1194" y="10935"/>
                        </a:lnTo>
                        <a:lnTo>
                          <a:pt x="1267" y="11057"/>
                        </a:lnTo>
                        <a:lnTo>
                          <a:pt x="1340" y="11155"/>
                        </a:lnTo>
                        <a:lnTo>
                          <a:pt x="1462" y="11252"/>
                        </a:lnTo>
                        <a:lnTo>
                          <a:pt x="1584" y="11325"/>
                        </a:lnTo>
                        <a:lnTo>
                          <a:pt x="1706" y="11349"/>
                        </a:lnTo>
                        <a:lnTo>
                          <a:pt x="1706" y="11349"/>
                        </a:lnTo>
                        <a:lnTo>
                          <a:pt x="1827" y="11349"/>
                        </a:lnTo>
                        <a:lnTo>
                          <a:pt x="1827" y="11349"/>
                        </a:lnTo>
                        <a:lnTo>
                          <a:pt x="1949" y="11349"/>
                        </a:lnTo>
                        <a:lnTo>
                          <a:pt x="2071" y="11325"/>
                        </a:lnTo>
                        <a:lnTo>
                          <a:pt x="2168" y="11252"/>
                        </a:lnTo>
                        <a:lnTo>
                          <a:pt x="2266" y="11179"/>
                        </a:lnTo>
                        <a:lnTo>
                          <a:pt x="2339" y="11106"/>
                        </a:lnTo>
                        <a:lnTo>
                          <a:pt x="2412" y="11008"/>
                        </a:lnTo>
                        <a:lnTo>
                          <a:pt x="2461" y="10887"/>
                        </a:lnTo>
                        <a:lnTo>
                          <a:pt x="2509" y="10765"/>
                        </a:lnTo>
                        <a:lnTo>
                          <a:pt x="3045" y="7014"/>
                        </a:lnTo>
                        <a:lnTo>
                          <a:pt x="3045" y="7014"/>
                        </a:lnTo>
                        <a:lnTo>
                          <a:pt x="3045" y="6966"/>
                        </a:lnTo>
                        <a:lnTo>
                          <a:pt x="3094" y="6868"/>
                        </a:lnTo>
                        <a:lnTo>
                          <a:pt x="3143" y="6819"/>
                        </a:lnTo>
                        <a:lnTo>
                          <a:pt x="3191" y="6771"/>
                        </a:lnTo>
                        <a:lnTo>
                          <a:pt x="3264" y="6746"/>
                        </a:lnTo>
                        <a:lnTo>
                          <a:pt x="3337" y="6722"/>
                        </a:lnTo>
                        <a:lnTo>
                          <a:pt x="3337" y="6722"/>
                        </a:lnTo>
                        <a:lnTo>
                          <a:pt x="3410" y="6746"/>
                        </a:lnTo>
                        <a:lnTo>
                          <a:pt x="3484" y="6771"/>
                        </a:lnTo>
                        <a:lnTo>
                          <a:pt x="3532" y="6819"/>
                        </a:lnTo>
                        <a:lnTo>
                          <a:pt x="3581" y="6868"/>
                        </a:lnTo>
                        <a:lnTo>
                          <a:pt x="3630" y="6966"/>
                        </a:lnTo>
                        <a:lnTo>
                          <a:pt x="3630" y="7014"/>
                        </a:lnTo>
                        <a:lnTo>
                          <a:pt x="4165" y="10765"/>
                        </a:lnTo>
                        <a:lnTo>
                          <a:pt x="4165" y="10765"/>
                        </a:lnTo>
                        <a:lnTo>
                          <a:pt x="4214" y="10887"/>
                        </a:lnTo>
                        <a:lnTo>
                          <a:pt x="4263" y="11008"/>
                        </a:lnTo>
                        <a:lnTo>
                          <a:pt x="4336" y="11106"/>
                        </a:lnTo>
                        <a:lnTo>
                          <a:pt x="4409" y="11179"/>
                        </a:lnTo>
                        <a:lnTo>
                          <a:pt x="4506" y="11252"/>
                        </a:lnTo>
                        <a:lnTo>
                          <a:pt x="4604" y="11325"/>
                        </a:lnTo>
                        <a:lnTo>
                          <a:pt x="4726" y="11349"/>
                        </a:lnTo>
                        <a:lnTo>
                          <a:pt x="4847" y="11349"/>
                        </a:lnTo>
                        <a:lnTo>
                          <a:pt x="4847" y="11349"/>
                        </a:lnTo>
                        <a:lnTo>
                          <a:pt x="4969" y="11349"/>
                        </a:lnTo>
                        <a:lnTo>
                          <a:pt x="4969" y="11349"/>
                        </a:lnTo>
                        <a:lnTo>
                          <a:pt x="5091" y="11325"/>
                        </a:lnTo>
                        <a:lnTo>
                          <a:pt x="5213" y="11252"/>
                        </a:lnTo>
                        <a:lnTo>
                          <a:pt x="5334" y="11155"/>
                        </a:lnTo>
                        <a:lnTo>
                          <a:pt x="5408" y="11057"/>
                        </a:lnTo>
                        <a:lnTo>
                          <a:pt x="5481" y="10935"/>
                        </a:lnTo>
                        <a:lnTo>
                          <a:pt x="5529" y="10814"/>
                        </a:lnTo>
                        <a:lnTo>
                          <a:pt x="5529" y="10668"/>
                        </a:lnTo>
                        <a:lnTo>
                          <a:pt x="5529" y="10521"/>
                        </a:lnTo>
                        <a:lnTo>
                          <a:pt x="5529" y="10521"/>
                        </a:lnTo>
                        <a:lnTo>
                          <a:pt x="5188" y="6381"/>
                        </a:lnTo>
                        <a:lnTo>
                          <a:pt x="4994" y="3507"/>
                        </a:lnTo>
                        <a:lnTo>
                          <a:pt x="4945" y="2533"/>
                        </a:lnTo>
                        <a:lnTo>
                          <a:pt x="4945" y="2241"/>
                        </a:lnTo>
                        <a:lnTo>
                          <a:pt x="4969" y="2143"/>
                        </a:lnTo>
                        <a:lnTo>
                          <a:pt x="4969" y="2143"/>
                        </a:lnTo>
                        <a:lnTo>
                          <a:pt x="4994" y="2143"/>
                        </a:lnTo>
                        <a:lnTo>
                          <a:pt x="5042" y="2168"/>
                        </a:lnTo>
                        <a:lnTo>
                          <a:pt x="5140" y="2314"/>
                        </a:lnTo>
                        <a:lnTo>
                          <a:pt x="5237" y="2557"/>
                        </a:lnTo>
                        <a:lnTo>
                          <a:pt x="5334" y="2898"/>
                        </a:lnTo>
                        <a:lnTo>
                          <a:pt x="5432" y="3288"/>
                        </a:lnTo>
                        <a:lnTo>
                          <a:pt x="5529" y="3726"/>
                        </a:lnTo>
                        <a:lnTo>
                          <a:pt x="5578" y="4189"/>
                        </a:lnTo>
                        <a:lnTo>
                          <a:pt x="5602" y="4652"/>
                        </a:lnTo>
                        <a:lnTo>
                          <a:pt x="5602" y="4652"/>
                        </a:lnTo>
                        <a:lnTo>
                          <a:pt x="5627" y="4774"/>
                        </a:lnTo>
                        <a:lnTo>
                          <a:pt x="5651" y="4895"/>
                        </a:lnTo>
                        <a:lnTo>
                          <a:pt x="5675" y="4993"/>
                        </a:lnTo>
                        <a:lnTo>
                          <a:pt x="5749" y="5090"/>
                        </a:lnTo>
                        <a:lnTo>
                          <a:pt x="5822" y="5163"/>
                        </a:lnTo>
                        <a:lnTo>
                          <a:pt x="5919" y="5236"/>
                        </a:lnTo>
                        <a:lnTo>
                          <a:pt x="6016" y="5261"/>
                        </a:lnTo>
                        <a:lnTo>
                          <a:pt x="6138" y="5285"/>
                        </a:lnTo>
                        <a:lnTo>
                          <a:pt x="6138" y="5285"/>
                        </a:lnTo>
                        <a:lnTo>
                          <a:pt x="6260" y="5261"/>
                        </a:lnTo>
                        <a:lnTo>
                          <a:pt x="6357" y="5236"/>
                        </a:lnTo>
                        <a:lnTo>
                          <a:pt x="6455" y="5163"/>
                        </a:lnTo>
                        <a:lnTo>
                          <a:pt x="6528" y="5090"/>
                        </a:lnTo>
                        <a:lnTo>
                          <a:pt x="6601" y="4993"/>
                        </a:lnTo>
                        <a:lnTo>
                          <a:pt x="6650" y="4895"/>
                        </a:lnTo>
                        <a:lnTo>
                          <a:pt x="6674" y="4774"/>
                        </a:lnTo>
                        <a:lnTo>
                          <a:pt x="6674" y="4652"/>
                        </a:lnTo>
                        <a:lnTo>
                          <a:pt x="6674" y="4652"/>
                        </a:lnTo>
                        <a:lnTo>
                          <a:pt x="6674" y="4092"/>
                        </a:lnTo>
                        <a:lnTo>
                          <a:pt x="6625" y="3556"/>
                        </a:lnTo>
                        <a:lnTo>
                          <a:pt x="6552" y="3069"/>
                        </a:lnTo>
                        <a:lnTo>
                          <a:pt x="6455" y="2630"/>
                        </a:lnTo>
                        <a:lnTo>
                          <a:pt x="6357" y="2216"/>
                        </a:lnTo>
                        <a:lnTo>
                          <a:pt x="6211" y="1827"/>
                        </a:lnTo>
                        <a:lnTo>
                          <a:pt x="6065" y="1486"/>
                        </a:lnTo>
                        <a:lnTo>
                          <a:pt x="5895" y="1169"/>
                        </a:lnTo>
                        <a:lnTo>
                          <a:pt x="5700" y="901"/>
                        </a:lnTo>
                        <a:lnTo>
                          <a:pt x="5505" y="658"/>
                        </a:lnTo>
                        <a:lnTo>
                          <a:pt x="5286" y="463"/>
                        </a:lnTo>
                        <a:lnTo>
                          <a:pt x="5042" y="292"/>
                        </a:lnTo>
                        <a:lnTo>
                          <a:pt x="4799" y="171"/>
                        </a:lnTo>
                        <a:lnTo>
                          <a:pt x="4555" y="73"/>
                        </a:lnTo>
                        <a:lnTo>
                          <a:pt x="4287" y="24"/>
                        </a:lnTo>
                        <a:lnTo>
                          <a:pt x="4019" y="0"/>
                        </a:lnTo>
                        <a:lnTo>
                          <a:pt x="4019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39" name="Google Shape;239;p22"/>
                <p:cNvGrpSpPr/>
                <p:nvPr/>
              </p:nvGrpSpPr>
              <p:grpSpPr>
                <a:xfrm rot="9742080">
                  <a:off x="3530363" y="1947915"/>
                  <a:ext cx="217578" cy="370450"/>
                  <a:chOff x="2861401" y="2722123"/>
                  <a:chExt cx="180561" cy="296945"/>
                </a:xfrm>
              </p:grpSpPr>
              <p:sp>
                <p:nvSpPr>
                  <p:cNvPr id="240" name="Google Shape;240;p22"/>
                  <p:cNvSpPr/>
                  <p:nvPr/>
                </p:nvSpPr>
                <p:spPr>
                  <a:xfrm rot="-9789885">
                    <a:off x="2880909" y="2949376"/>
                    <a:ext cx="57275" cy="627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69" h="3362" fill="none" extrusionOk="0">
                        <a:moveTo>
                          <a:pt x="0" y="1511"/>
                        </a:moveTo>
                        <a:lnTo>
                          <a:pt x="0" y="1511"/>
                        </a:lnTo>
                        <a:lnTo>
                          <a:pt x="24" y="1340"/>
                        </a:lnTo>
                        <a:lnTo>
                          <a:pt x="49" y="1170"/>
                        </a:lnTo>
                        <a:lnTo>
                          <a:pt x="73" y="1024"/>
                        </a:lnTo>
                        <a:lnTo>
                          <a:pt x="122" y="877"/>
                        </a:lnTo>
                        <a:lnTo>
                          <a:pt x="195" y="756"/>
                        </a:lnTo>
                        <a:lnTo>
                          <a:pt x="268" y="634"/>
                        </a:lnTo>
                        <a:lnTo>
                          <a:pt x="365" y="512"/>
                        </a:lnTo>
                        <a:lnTo>
                          <a:pt x="463" y="415"/>
                        </a:lnTo>
                        <a:lnTo>
                          <a:pt x="682" y="220"/>
                        </a:lnTo>
                        <a:lnTo>
                          <a:pt x="950" y="98"/>
                        </a:lnTo>
                        <a:lnTo>
                          <a:pt x="1218" y="25"/>
                        </a:lnTo>
                        <a:lnTo>
                          <a:pt x="1534" y="1"/>
                        </a:lnTo>
                        <a:lnTo>
                          <a:pt x="1534" y="1"/>
                        </a:lnTo>
                        <a:lnTo>
                          <a:pt x="1851" y="25"/>
                        </a:lnTo>
                        <a:lnTo>
                          <a:pt x="2119" y="98"/>
                        </a:lnTo>
                        <a:lnTo>
                          <a:pt x="2387" y="220"/>
                        </a:lnTo>
                        <a:lnTo>
                          <a:pt x="2606" y="415"/>
                        </a:lnTo>
                        <a:lnTo>
                          <a:pt x="2703" y="512"/>
                        </a:lnTo>
                        <a:lnTo>
                          <a:pt x="2801" y="634"/>
                        </a:lnTo>
                        <a:lnTo>
                          <a:pt x="2874" y="756"/>
                        </a:lnTo>
                        <a:lnTo>
                          <a:pt x="2947" y="877"/>
                        </a:lnTo>
                        <a:lnTo>
                          <a:pt x="2996" y="1024"/>
                        </a:lnTo>
                        <a:lnTo>
                          <a:pt x="3020" y="1170"/>
                        </a:lnTo>
                        <a:lnTo>
                          <a:pt x="3044" y="1340"/>
                        </a:lnTo>
                        <a:lnTo>
                          <a:pt x="3069" y="1511"/>
                        </a:lnTo>
                        <a:lnTo>
                          <a:pt x="3069" y="1511"/>
                        </a:lnTo>
                        <a:lnTo>
                          <a:pt x="3044" y="1681"/>
                        </a:lnTo>
                        <a:lnTo>
                          <a:pt x="3020" y="1852"/>
                        </a:lnTo>
                        <a:lnTo>
                          <a:pt x="2947" y="2193"/>
                        </a:lnTo>
                        <a:lnTo>
                          <a:pt x="2801" y="2509"/>
                        </a:lnTo>
                        <a:lnTo>
                          <a:pt x="2606" y="2777"/>
                        </a:lnTo>
                        <a:lnTo>
                          <a:pt x="2509" y="2899"/>
                        </a:lnTo>
                        <a:lnTo>
                          <a:pt x="2387" y="3021"/>
                        </a:lnTo>
                        <a:lnTo>
                          <a:pt x="2265" y="3118"/>
                        </a:lnTo>
                        <a:lnTo>
                          <a:pt x="2119" y="3191"/>
                        </a:lnTo>
                        <a:lnTo>
                          <a:pt x="1997" y="3264"/>
                        </a:lnTo>
                        <a:lnTo>
                          <a:pt x="1851" y="3313"/>
                        </a:lnTo>
                        <a:lnTo>
                          <a:pt x="1681" y="3337"/>
                        </a:lnTo>
                        <a:lnTo>
                          <a:pt x="1534" y="3362"/>
                        </a:lnTo>
                        <a:lnTo>
                          <a:pt x="1534" y="3362"/>
                        </a:lnTo>
                        <a:lnTo>
                          <a:pt x="1388" y="3337"/>
                        </a:lnTo>
                        <a:lnTo>
                          <a:pt x="1218" y="3313"/>
                        </a:lnTo>
                        <a:lnTo>
                          <a:pt x="1072" y="3264"/>
                        </a:lnTo>
                        <a:lnTo>
                          <a:pt x="950" y="3191"/>
                        </a:lnTo>
                        <a:lnTo>
                          <a:pt x="804" y="3118"/>
                        </a:lnTo>
                        <a:lnTo>
                          <a:pt x="682" y="3021"/>
                        </a:lnTo>
                        <a:lnTo>
                          <a:pt x="560" y="2899"/>
                        </a:lnTo>
                        <a:lnTo>
                          <a:pt x="463" y="2777"/>
                        </a:lnTo>
                        <a:lnTo>
                          <a:pt x="268" y="2509"/>
                        </a:lnTo>
                        <a:lnTo>
                          <a:pt x="122" y="2193"/>
                        </a:lnTo>
                        <a:lnTo>
                          <a:pt x="49" y="1852"/>
                        </a:lnTo>
                        <a:lnTo>
                          <a:pt x="24" y="1681"/>
                        </a:lnTo>
                        <a:lnTo>
                          <a:pt x="0" y="1511"/>
                        </a:lnTo>
                        <a:lnTo>
                          <a:pt x="0" y="151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" name="Google Shape;241;p22"/>
                  <p:cNvSpPr/>
                  <p:nvPr/>
                </p:nvSpPr>
                <p:spPr>
                  <a:xfrm rot="-9789885">
                    <a:off x="2889406" y="2735621"/>
                    <a:ext cx="124552" cy="211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74" h="11350" fill="none" extrusionOk="0">
                        <a:moveTo>
                          <a:pt x="4019" y="0"/>
                        </a:moveTo>
                        <a:lnTo>
                          <a:pt x="4019" y="0"/>
                        </a:lnTo>
                        <a:lnTo>
                          <a:pt x="3873" y="73"/>
                        </a:lnTo>
                        <a:lnTo>
                          <a:pt x="3703" y="122"/>
                        </a:lnTo>
                        <a:lnTo>
                          <a:pt x="3508" y="171"/>
                        </a:lnTo>
                        <a:lnTo>
                          <a:pt x="3337" y="171"/>
                        </a:lnTo>
                        <a:lnTo>
                          <a:pt x="3337" y="171"/>
                        </a:lnTo>
                        <a:lnTo>
                          <a:pt x="3167" y="171"/>
                        </a:lnTo>
                        <a:lnTo>
                          <a:pt x="2996" y="146"/>
                        </a:lnTo>
                        <a:lnTo>
                          <a:pt x="2826" y="73"/>
                        </a:lnTo>
                        <a:lnTo>
                          <a:pt x="2655" y="24"/>
                        </a:lnTo>
                        <a:lnTo>
                          <a:pt x="2655" y="24"/>
                        </a:lnTo>
                        <a:lnTo>
                          <a:pt x="2412" y="24"/>
                        </a:lnTo>
                        <a:lnTo>
                          <a:pt x="2168" y="97"/>
                        </a:lnTo>
                        <a:lnTo>
                          <a:pt x="1949" y="171"/>
                        </a:lnTo>
                        <a:lnTo>
                          <a:pt x="1706" y="317"/>
                        </a:lnTo>
                        <a:lnTo>
                          <a:pt x="1486" y="487"/>
                        </a:lnTo>
                        <a:lnTo>
                          <a:pt x="1243" y="682"/>
                        </a:lnTo>
                        <a:lnTo>
                          <a:pt x="1048" y="926"/>
                        </a:lnTo>
                        <a:lnTo>
                          <a:pt x="853" y="1193"/>
                        </a:lnTo>
                        <a:lnTo>
                          <a:pt x="658" y="1510"/>
                        </a:lnTo>
                        <a:lnTo>
                          <a:pt x="512" y="1851"/>
                        </a:lnTo>
                        <a:lnTo>
                          <a:pt x="366" y="2216"/>
                        </a:lnTo>
                        <a:lnTo>
                          <a:pt x="244" y="2630"/>
                        </a:lnTo>
                        <a:lnTo>
                          <a:pt x="123" y="3093"/>
                        </a:lnTo>
                        <a:lnTo>
                          <a:pt x="49" y="3580"/>
                        </a:lnTo>
                        <a:lnTo>
                          <a:pt x="1" y="4092"/>
                        </a:lnTo>
                        <a:lnTo>
                          <a:pt x="1" y="4652"/>
                        </a:lnTo>
                        <a:lnTo>
                          <a:pt x="1" y="4652"/>
                        </a:lnTo>
                        <a:lnTo>
                          <a:pt x="1" y="4774"/>
                        </a:lnTo>
                        <a:lnTo>
                          <a:pt x="25" y="4895"/>
                        </a:lnTo>
                        <a:lnTo>
                          <a:pt x="74" y="4993"/>
                        </a:lnTo>
                        <a:lnTo>
                          <a:pt x="147" y="5090"/>
                        </a:lnTo>
                        <a:lnTo>
                          <a:pt x="220" y="5163"/>
                        </a:lnTo>
                        <a:lnTo>
                          <a:pt x="317" y="5236"/>
                        </a:lnTo>
                        <a:lnTo>
                          <a:pt x="415" y="5261"/>
                        </a:lnTo>
                        <a:lnTo>
                          <a:pt x="537" y="5285"/>
                        </a:lnTo>
                        <a:lnTo>
                          <a:pt x="537" y="5285"/>
                        </a:lnTo>
                        <a:lnTo>
                          <a:pt x="658" y="5261"/>
                        </a:lnTo>
                        <a:lnTo>
                          <a:pt x="756" y="5236"/>
                        </a:lnTo>
                        <a:lnTo>
                          <a:pt x="853" y="5163"/>
                        </a:lnTo>
                        <a:lnTo>
                          <a:pt x="926" y="5090"/>
                        </a:lnTo>
                        <a:lnTo>
                          <a:pt x="999" y="4993"/>
                        </a:lnTo>
                        <a:lnTo>
                          <a:pt x="1024" y="4895"/>
                        </a:lnTo>
                        <a:lnTo>
                          <a:pt x="1048" y="4774"/>
                        </a:lnTo>
                        <a:lnTo>
                          <a:pt x="1072" y="4652"/>
                        </a:lnTo>
                        <a:lnTo>
                          <a:pt x="1072" y="4652"/>
                        </a:lnTo>
                        <a:lnTo>
                          <a:pt x="1097" y="4189"/>
                        </a:lnTo>
                        <a:lnTo>
                          <a:pt x="1145" y="3726"/>
                        </a:lnTo>
                        <a:lnTo>
                          <a:pt x="1218" y="3312"/>
                        </a:lnTo>
                        <a:lnTo>
                          <a:pt x="1316" y="2923"/>
                        </a:lnTo>
                        <a:lnTo>
                          <a:pt x="1438" y="2582"/>
                        </a:lnTo>
                        <a:lnTo>
                          <a:pt x="1535" y="2338"/>
                        </a:lnTo>
                        <a:lnTo>
                          <a:pt x="1633" y="2168"/>
                        </a:lnTo>
                        <a:lnTo>
                          <a:pt x="1681" y="2143"/>
                        </a:lnTo>
                        <a:lnTo>
                          <a:pt x="1706" y="2143"/>
                        </a:lnTo>
                        <a:lnTo>
                          <a:pt x="1706" y="2143"/>
                        </a:lnTo>
                        <a:lnTo>
                          <a:pt x="1730" y="2241"/>
                        </a:lnTo>
                        <a:lnTo>
                          <a:pt x="1730" y="2509"/>
                        </a:lnTo>
                        <a:lnTo>
                          <a:pt x="1681" y="3483"/>
                        </a:lnTo>
                        <a:lnTo>
                          <a:pt x="1608" y="4822"/>
                        </a:lnTo>
                        <a:lnTo>
                          <a:pt x="1486" y="6357"/>
                        </a:lnTo>
                        <a:lnTo>
                          <a:pt x="1243" y="9231"/>
                        </a:lnTo>
                        <a:lnTo>
                          <a:pt x="1145" y="10521"/>
                        </a:lnTo>
                        <a:lnTo>
                          <a:pt x="1145" y="10521"/>
                        </a:lnTo>
                        <a:lnTo>
                          <a:pt x="1145" y="10668"/>
                        </a:lnTo>
                        <a:lnTo>
                          <a:pt x="1145" y="10814"/>
                        </a:lnTo>
                        <a:lnTo>
                          <a:pt x="1194" y="10935"/>
                        </a:lnTo>
                        <a:lnTo>
                          <a:pt x="1267" y="11057"/>
                        </a:lnTo>
                        <a:lnTo>
                          <a:pt x="1340" y="11155"/>
                        </a:lnTo>
                        <a:lnTo>
                          <a:pt x="1462" y="11252"/>
                        </a:lnTo>
                        <a:lnTo>
                          <a:pt x="1584" y="11325"/>
                        </a:lnTo>
                        <a:lnTo>
                          <a:pt x="1706" y="11349"/>
                        </a:lnTo>
                        <a:lnTo>
                          <a:pt x="1706" y="11349"/>
                        </a:lnTo>
                        <a:lnTo>
                          <a:pt x="1827" y="11349"/>
                        </a:lnTo>
                        <a:lnTo>
                          <a:pt x="1827" y="11349"/>
                        </a:lnTo>
                        <a:lnTo>
                          <a:pt x="1949" y="11349"/>
                        </a:lnTo>
                        <a:lnTo>
                          <a:pt x="2071" y="11325"/>
                        </a:lnTo>
                        <a:lnTo>
                          <a:pt x="2168" y="11252"/>
                        </a:lnTo>
                        <a:lnTo>
                          <a:pt x="2266" y="11179"/>
                        </a:lnTo>
                        <a:lnTo>
                          <a:pt x="2339" y="11106"/>
                        </a:lnTo>
                        <a:lnTo>
                          <a:pt x="2412" y="11008"/>
                        </a:lnTo>
                        <a:lnTo>
                          <a:pt x="2461" y="10887"/>
                        </a:lnTo>
                        <a:lnTo>
                          <a:pt x="2509" y="10765"/>
                        </a:lnTo>
                        <a:lnTo>
                          <a:pt x="3045" y="7014"/>
                        </a:lnTo>
                        <a:lnTo>
                          <a:pt x="3045" y="7014"/>
                        </a:lnTo>
                        <a:lnTo>
                          <a:pt x="3045" y="6966"/>
                        </a:lnTo>
                        <a:lnTo>
                          <a:pt x="3094" y="6868"/>
                        </a:lnTo>
                        <a:lnTo>
                          <a:pt x="3143" y="6819"/>
                        </a:lnTo>
                        <a:lnTo>
                          <a:pt x="3191" y="6771"/>
                        </a:lnTo>
                        <a:lnTo>
                          <a:pt x="3264" y="6746"/>
                        </a:lnTo>
                        <a:lnTo>
                          <a:pt x="3337" y="6722"/>
                        </a:lnTo>
                        <a:lnTo>
                          <a:pt x="3337" y="6722"/>
                        </a:lnTo>
                        <a:lnTo>
                          <a:pt x="3410" y="6746"/>
                        </a:lnTo>
                        <a:lnTo>
                          <a:pt x="3484" y="6771"/>
                        </a:lnTo>
                        <a:lnTo>
                          <a:pt x="3532" y="6819"/>
                        </a:lnTo>
                        <a:lnTo>
                          <a:pt x="3581" y="6868"/>
                        </a:lnTo>
                        <a:lnTo>
                          <a:pt x="3630" y="6966"/>
                        </a:lnTo>
                        <a:lnTo>
                          <a:pt x="3630" y="7014"/>
                        </a:lnTo>
                        <a:lnTo>
                          <a:pt x="4165" y="10765"/>
                        </a:lnTo>
                        <a:lnTo>
                          <a:pt x="4165" y="10765"/>
                        </a:lnTo>
                        <a:lnTo>
                          <a:pt x="4214" y="10887"/>
                        </a:lnTo>
                        <a:lnTo>
                          <a:pt x="4263" y="11008"/>
                        </a:lnTo>
                        <a:lnTo>
                          <a:pt x="4336" y="11106"/>
                        </a:lnTo>
                        <a:lnTo>
                          <a:pt x="4409" y="11179"/>
                        </a:lnTo>
                        <a:lnTo>
                          <a:pt x="4506" y="11252"/>
                        </a:lnTo>
                        <a:lnTo>
                          <a:pt x="4604" y="11325"/>
                        </a:lnTo>
                        <a:lnTo>
                          <a:pt x="4726" y="11349"/>
                        </a:lnTo>
                        <a:lnTo>
                          <a:pt x="4847" y="11349"/>
                        </a:lnTo>
                        <a:lnTo>
                          <a:pt x="4847" y="11349"/>
                        </a:lnTo>
                        <a:lnTo>
                          <a:pt x="4969" y="11349"/>
                        </a:lnTo>
                        <a:lnTo>
                          <a:pt x="4969" y="11349"/>
                        </a:lnTo>
                        <a:lnTo>
                          <a:pt x="5091" y="11325"/>
                        </a:lnTo>
                        <a:lnTo>
                          <a:pt x="5213" y="11252"/>
                        </a:lnTo>
                        <a:lnTo>
                          <a:pt x="5334" y="11155"/>
                        </a:lnTo>
                        <a:lnTo>
                          <a:pt x="5408" y="11057"/>
                        </a:lnTo>
                        <a:lnTo>
                          <a:pt x="5481" y="10935"/>
                        </a:lnTo>
                        <a:lnTo>
                          <a:pt x="5529" y="10814"/>
                        </a:lnTo>
                        <a:lnTo>
                          <a:pt x="5529" y="10668"/>
                        </a:lnTo>
                        <a:lnTo>
                          <a:pt x="5529" y="10521"/>
                        </a:lnTo>
                        <a:lnTo>
                          <a:pt x="5529" y="10521"/>
                        </a:lnTo>
                        <a:lnTo>
                          <a:pt x="5188" y="6381"/>
                        </a:lnTo>
                        <a:lnTo>
                          <a:pt x="4994" y="3507"/>
                        </a:lnTo>
                        <a:lnTo>
                          <a:pt x="4945" y="2533"/>
                        </a:lnTo>
                        <a:lnTo>
                          <a:pt x="4945" y="2241"/>
                        </a:lnTo>
                        <a:lnTo>
                          <a:pt x="4969" y="2143"/>
                        </a:lnTo>
                        <a:lnTo>
                          <a:pt x="4969" y="2143"/>
                        </a:lnTo>
                        <a:lnTo>
                          <a:pt x="4994" y="2143"/>
                        </a:lnTo>
                        <a:lnTo>
                          <a:pt x="5042" y="2168"/>
                        </a:lnTo>
                        <a:lnTo>
                          <a:pt x="5140" y="2314"/>
                        </a:lnTo>
                        <a:lnTo>
                          <a:pt x="5237" y="2557"/>
                        </a:lnTo>
                        <a:lnTo>
                          <a:pt x="5334" y="2898"/>
                        </a:lnTo>
                        <a:lnTo>
                          <a:pt x="5432" y="3288"/>
                        </a:lnTo>
                        <a:lnTo>
                          <a:pt x="5529" y="3726"/>
                        </a:lnTo>
                        <a:lnTo>
                          <a:pt x="5578" y="4189"/>
                        </a:lnTo>
                        <a:lnTo>
                          <a:pt x="5602" y="4652"/>
                        </a:lnTo>
                        <a:lnTo>
                          <a:pt x="5602" y="4652"/>
                        </a:lnTo>
                        <a:lnTo>
                          <a:pt x="5627" y="4774"/>
                        </a:lnTo>
                        <a:lnTo>
                          <a:pt x="5651" y="4895"/>
                        </a:lnTo>
                        <a:lnTo>
                          <a:pt x="5675" y="4993"/>
                        </a:lnTo>
                        <a:lnTo>
                          <a:pt x="5749" y="5090"/>
                        </a:lnTo>
                        <a:lnTo>
                          <a:pt x="5822" y="5163"/>
                        </a:lnTo>
                        <a:lnTo>
                          <a:pt x="5919" y="5236"/>
                        </a:lnTo>
                        <a:lnTo>
                          <a:pt x="6016" y="5261"/>
                        </a:lnTo>
                        <a:lnTo>
                          <a:pt x="6138" y="5285"/>
                        </a:lnTo>
                        <a:lnTo>
                          <a:pt x="6138" y="5285"/>
                        </a:lnTo>
                        <a:lnTo>
                          <a:pt x="6260" y="5261"/>
                        </a:lnTo>
                        <a:lnTo>
                          <a:pt x="6357" y="5236"/>
                        </a:lnTo>
                        <a:lnTo>
                          <a:pt x="6455" y="5163"/>
                        </a:lnTo>
                        <a:lnTo>
                          <a:pt x="6528" y="5090"/>
                        </a:lnTo>
                        <a:lnTo>
                          <a:pt x="6601" y="4993"/>
                        </a:lnTo>
                        <a:lnTo>
                          <a:pt x="6650" y="4895"/>
                        </a:lnTo>
                        <a:lnTo>
                          <a:pt x="6674" y="4774"/>
                        </a:lnTo>
                        <a:lnTo>
                          <a:pt x="6674" y="4652"/>
                        </a:lnTo>
                        <a:lnTo>
                          <a:pt x="6674" y="4652"/>
                        </a:lnTo>
                        <a:lnTo>
                          <a:pt x="6674" y="4092"/>
                        </a:lnTo>
                        <a:lnTo>
                          <a:pt x="6625" y="3556"/>
                        </a:lnTo>
                        <a:lnTo>
                          <a:pt x="6552" y="3069"/>
                        </a:lnTo>
                        <a:lnTo>
                          <a:pt x="6455" y="2630"/>
                        </a:lnTo>
                        <a:lnTo>
                          <a:pt x="6357" y="2216"/>
                        </a:lnTo>
                        <a:lnTo>
                          <a:pt x="6211" y="1827"/>
                        </a:lnTo>
                        <a:lnTo>
                          <a:pt x="6065" y="1486"/>
                        </a:lnTo>
                        <a:lnTo>
                          <a:pt x="5895" y="1169"/>
                        </a:lnTo>
                        <a:lnTo>
                          <a:pt x="5700" y="901"/>
                        </a:lnTo>
                        <a:lnTo>
                          <a:pt x="5505" y="658"/>
                        </a:lnTo>
                        <a:lnTo>
                          <a:pt x="5286" y="463"/>
                        </a:lnTo>
                        <a:lnTo>
                          <a:pt x="5042" y="292"/>
                        </a:lnTo>
                        <a:lnTo>
                          <a:pt x="4799" y="171"/>
                        </a:lnTo>
                        <a:lnTo>
                          <a:pt x="4555" y="73"/>
                        </a:lnTo>
                        <a:lnTo>
                          <a:pt x="4287" y="24"/>
                        </a:lnTo>
                        <a:lnTo>
                          <a:pt x="4019" y="0"/>
                        </a:lnTo>
                        <a:lnTo>
                          <a:pt x="4019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2" name="Google Shape;242;p22"/>
                <p:cNvGrpSpPr/>
                <p:nvPr/>
              </p:nvGrpSpPr>
              <p:grpSpPr>
                <a:xfrm rot="9742080">
                  <a:off x="3755438" y="1947915"/>
                  <a:ext cx="217578" cy="370450"/>
                  <a:chOff x="2861401" y="2722123"/>
                  <a:chExt cx="180561" cy="296945"/>
                </a:xfrm>
              </p:grpSpPr>
              <p:sp>
                <p:nvSpPr>
                  <p:cNvPr id="243" name="Google Shape;243;p22"/>
                  <p:cNvSpPr/>
                  <p:nvPr/>
                </p:nvSpPr>
                <p:spPr>
                  <a:xfrm rot="-9789885">
                    <a:off x="2880909" y="2949376"/>
                    <a:ext cx="57275" cy="627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69" h="3362" fill="none" extrusionOk="0">
                        <a:moveTo>
                          <a:pt x="0" y="1511"/>
                        </a:moveTo>
                        <a:lnTo>
                          <a:pt x="0" y="1511"/>
                        </a:lnTo>
                        <a:lnTo>
                          <a:pt x="24" y="1340"/>
                        </a:lnTo>
                        <a:lnTo>
                          <a:pt x="49" y="1170"/>
                        </a:lnTo>
                        <a:lnTo>
                          <a:pt x="73" y="1024"/>
                        </a:lnTo>
                        <a:lnTo>
                          <a:pt x="122" y="877"/>
                        </a:lnTo>
                        <a:lnTo>
                          <a:pt x="195" y="756"/>
                        </a:lnTo>
                        <a:lnTo>
                          <a:pt x="268" y="634"/>
                        </a:lnTo>
                        <a:lnTo>
                          <a:pt x="365" y="512"/>
                        </a:lnTo>
                        <a:lnTo>
                          <a:pt x="463" y="415"/>
                        </a:lnTo>
                        <a:lnTo>
                          <a:pt x="682" y="220"/>
                        </a:lnTo>
                        <a:lnTo>
                          <a:pt x="950" y="98"/>
                        </a:lnTo>
                        <a:lnTo>
                          <a:pt x="1218" y="25"/>
                        </a:lnTo>
                        <a:lnTo>
                          <a:pt x="1534" y="1"/>
                        </a:lnTo>
                        <a:lnTo>
                          <a:pt x="1534" y="1"/>
                        </a:lnTo>
                        <a:lnTo>
                          <a:pt x="1851" y="25"/>
                        </a:lnTo>
                        <a:lnTo>
                          <a:pt x="2119" y="98"/>
                        </a:lnTo>
                        <a:lnTo>
                          <a:pt x="2387" y="220"/>
                        </a:lnTo>
                        <a:lnTo>
                          <a:pt x="2606" y="415"/>
                        </a:lnTo>
                        <a:lnTo>
                          <a:pt x="2703" y="512"/>
                        </a:lnTo>
                        <a:lnTo>
                          <a:pt x="2801" y="634"/>
                        </a:lnTo>
                        <a:lnTo>
                          <a:pt x="2874" y="756"/>
                        </a:lnTo>
                        <a:lnTo>
                          <a:pt x="2947" y="877"/>
                        </a:lnTo>
                        <a:lnTo>
                          <a:pt x="2996" y="1024"/>
                        </a:lnTo>
                        <a:lnTo>
                          <a:pt x="3020" y="1170"/>
                        </a:lnTo>
                        <a:lnTo>
                          <a:pt x="3044" y="1340"/>
                        </a:lnTo>
                        <a:lnTo>
                          <a:pt x="3069" y="1511"/>
                        </a:lnTo>
                        <a:lnTo>
                          <a:pt x="3069" y="1511"/>
                        </a:lnTo>
                        <a:lnTo>
                          <a:pt x="3044" y="1681"/>
                        </a:lnTo>
                        <a:lnTo>
                          <a:pt x="3020" y="1852"/>
                        </a:lnTo>
                        <a:lnTo>
                          <a:pt x="2947" y="2193"/>
                        </a:lnTo>
                        <a:lnTo>
                          <a:pt x="2801" y="2509"/>
                        </a:lnTo>
                        <a:lnTo>
                          <a:pt x="2606" y="2777"/>
                        </a:lnTo>
                        <a:lnTo>
                          <a:pt x="2509" y="2899"/>
                        </a:lnTo>
                        <a:lnTo>
                          <a:pt x="2387" y="3021"/>
                        </a:lnTo>
                        <a:lnTo>
                          <a:pt x="2265" y="3118"/>
                        </a:lnTo>
                        <a:lnTo>
                          <a:pt x="2119" y="3191"/>
                        </a:lnTo>
                        <a:lnTo>
                          <a:pt x="1997" y="3264"/>
                        </a:lnTo>
                        <a:lnTo>
                          <a:pt x="1851" y="3313"/>
                        </a:lnTo>
                        <a:lnTo>
                          <a:pt x="1681" y="3337"/>
                        </a:lnTo>
                        <a:lnTo>
                          <a:pt x="1534" y="3362"/>
                        </a:lnTo>
                        <a:lnTo>
                          <a:pt x="1534" y="3362"/>
                        </a:lnTo>
                        <a:lnTo>
                          <a:pt x="1388" y="3337"/>
                        </a:lnTo>
                        <a:lnTo>
                          <a:pt x="1218" y="3313"/>
                        </a:lnTo>
                        <a:lnTo>
                          <a:pt x="1072" y="3264"/>
                        </a:lnTo>
                        <a:lnTo>
                          <a:pt x="950" y="3191"/>
                        </a:lnTo>
                        <a:lnTo>
                          <a:pt x="804" y="3118"/>
                        </a:lnTo>
                        <a:lnTo>
                          <a:pt x="682" y="3021"/>
                        </a:lnTo>
                        <a:lnTo>
                          <a:pt x="560" y="2899"/>
                        </a:lnTo>
                        <a:lnTo>
                          <a:pt x="463" y="2777"/>
                        </a:lnTo>
                        <a:lnTo>
                          <a:pt x="268" y="2509"/>
                        </a:lnTo>
                        <a:lnTo>
                          <a:pt x="122" y="2193"/>
                        </a:lnTo>
                        <a:lnTo>
                          <a:pt x="49" y="1852"/>
                        </a:lnTo>
                        <a:lnTo>
                          <a:pt x="24" y="1681"/>
                        </a:lnTo>
                        <a:lnTo>
                          <a:pt x="0" y="1511"/>
                        </a:lnTo>
                        <a:lnTo>
                          <a:pt x="0" y="151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" name="Google Shape;244;p22"/>
                  <p:cNvSpPr/>
                  <p:nvPr/>
                </p:nvSpPr>
                <p:spPr>
                  <a:xfrm rot="-9789885">
                    <a:off x="2889406" y="2735621"/>
                    <a:ext cx="124552" cy="211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74" h="11350" fill="none" extrusionOk="0">
                        <a:moveTo>
                          <a:pt x="4019" y="0"/>
                        </a:moveTo>
                        <a:lnTo>
                          <a:pt x="4019" y="0"/>
                        </a:lnTo>
                        <a:lnTo>
                          <a:pt x="3873" y="73"/>
                        </a:lnTo>
                        <a:lnTo>
                          <a:pt x="3703" y="122"/>
                        </a:lnTo>
                        <a:lnTo>
                          <a:pt x="3508" y="171"/>
                        </a:lnTo>
                        <a:lnTo>
                          <a:pt x="3337" y="171"/>
                        </a:lnTo>
                        <a:lnTo>
                          <a:pt x="3337" y="171"/>
                        </a:lnTo>
                        <a:lnTo>
                          <a:pt x="3167" y="171"/>
                        </a:lnTo>
                        <a:lnTo>
                          <a:pt x="2996" y="146"/>
                        </a:lnTo>
                        <a:lnTo>
                          <a:pt x="2826" y="73"/>
                        </a:lnTo>
                        <a:lnTo>
                          <a:pt x="2655" y="24"/>
                        </a:lnTo>
                        <a:lnTo>
                          <a:pt x="2655" y="24"/>
                        </a:lnTo>
                        <a:lnTo>
                          <a:pt x="2412" y="24"/>
                        </a:lnTo>
                        <a:lnTo>
                          <a:pt x="2168" y="97"/>
                        </a:lnTo>
                        <a:lnTo>
                          <a:pt x="1949" y="171"/>
                        </a:lnTo>
                        <a:lnTo>
                          <a:pt x="1706" y="317"/>
                        </a:lnTo>
                        <a:lnTo>
                          <a:pt x="1486" y="487"/>
                        </a:lnTo>
                        <a:lnTo>
                          <a:pt x="1243" y="682"/>
                        </a:lnTo>
                        <a:lnTo>
                          <a:pt x="1048" y="926"/>
                        </a:lnTo>
                        <a:lnTo>
                          <a:pt x="853" y="1193"/>
                        </a:lnTo>
                        <a:lnTo>
                          <a:pt x="658" y="1510"/>
                        </a:lnTo>
                        <a:lnTo>
                          <a:pt x="512" y="1851"/>
                        </a:lnTo>
                        <a:lnTo>
                          <a:pt x="366" y="2216"/>
                        </a:lnTo>
                        <a:lnTo>
                          <a:pt x="244" y="2630"/>
                        </a:lnTo>
                        <a:lnTo>
                          <a:pt x="123" y="3093"/>
                        </a:lnTo>
                        <a:lnTo>
                          <a:pt x="49" y="3580"/>
                        </a:lnTo>
                        <a:lnTo>
                          <a:pt x="1" y="4092"/>
                        </a:lnTo>
                        <a:lnTo>
                          <a:pt x="1" y="4652"/>
                        </a:lnTo>
                        <a:lnTo>
                          <a:pt x="1" y="4652"/>
                        </a:lnTo>
                        <a:lnTo>
                          <a:pt x="1" y="4774"/>
                        </a:lnTo>
                        <a:lnTo>
                          <a:pt x="25" y="4895"/>
                        </a:lnTo>
                        <a:lnTo>
                          <a:pt x="74" y="4993"/>
                        </a:lnTo>
                        <a:lnTo>
                          <a:pt x="147" y="5090"/>
                        </a:lnTo>
                        <a:lnTo>
                          <a:pt x="220" y="5163"/>
                        </a:lnTo>
                        <a:lnTo>
                          <a:pt x="317" y="5236"/>
                        </a:lnTo>
                        <a:lnTo>
                          <a:pt x="415" y="5261"/>
                        </a:lnTo>
                        <a:lnTo>
                          <a:pt x="537" y="5285"/>
                        </a:lnTo>
                        <a:lnTo>
                          <a:pt x="537" y="5285"/>
                        </a:lnTo>
                        <a:lnTo>
                          <a:pt x="658" y="5261"/>
                        </a:lnTo>
                        <a:lnTo>
                          <a:pt x="756" y="5236"/>
                        </a:lnTo>
                        <a:lnTo>
                          <a:pt x="853" y="5163"/>
                        </a:lnTo>
                        <a:lnTo>
                          <a:pt x="926" y="5090"/>
                        </a:lnTo>
                        <a:lnTo>
                          <a:pt x="999" y="4993"/>
                        </a:lnTo>
                        <a:lnTo>
                          <a:pt x="1024" y="4895"/>
                        </a:lnTo>
                        <a:lnTo>
                          <a:pt x="1048" y="4774"/>
                        </a:lnTo>
                        <a:lnTo>
                          <a:pt x="1072" y="4652"/>
                        </a:lnTo>
                        <a:lnTo>
                          <a:pt x="1072" y="4652"/>
                        </a:lnTo>
                        <a:lnTo>
                          <a:pt x="1097" y="4189"/>
                        </a:lnTo>
                        <a:lnTo>
                          <a:pt x="1145" y="3726"/>
                        </a:lnTo>
                        <a:lnTo>
                          <a:pt x="1218" y="3312"/>
                        </a:lnTo>
                        <a:lnTo>
                          <a:pt x="1316" y="2923"/>
                        </a:lnTo>
                        <a:lnTo>
                          <a:pt x="1438" y="2582"/>
                        </a:lnTo>
                        <a:lnTo>
                          <a:pt x="1535" y="2338"/>
                        </a:lnTo>
                        <a:lnTo>
                          <a:pt x="1633" y="2168"/>
                        </a:lnTo>
                        <a:lnTo>
                          <a:pt x="1681" y="2143"/>
                        </a:lnTo>
                        <a:lnTo>
                          <a:pt x="1706" y="2143"/>
                        </a:lnTo>
                        <a:lnTo>
                          <a:pt x="1706" y="2143"/>
                        </a:lnTo>
                        <a:lnTo>
                          <a:pt x="1730" y="2241"/>
                        </a:lnTo>
                        <a:lnTo>
                          <a:pt x="1730" y="2509"/>
                        </a:lnTo>
                        <a:lnTo>
                          <a:pt x="1681" y="3483"/>
                        </a:lnTo>
                        <a:lnTo>
                          <a:pt x="1608" y="4822"/>
                        </a:lnTo>
                        <a:lnTo>
                          <a:pt x="1486" y="6357"/>
                        </a:lnTo>
                        <a:lnTo>
                          <a:pt x="1243" y="9231"/>
                        </a:lnTo>
                        <a:lnTo>
                          <a:pt x="1145" y="10521"/>
                        </a:lnTo>
                        <a:lnTo>
                          <a:pt x="1145" y="10521"/>
                        </a:lnTo>
                        <a:lnTo>
                          <a:pt x="1145" y="10668"/>
                        </a:lnTo>
                        <a:lnTo>
                          <a:pt x="1145" y="10814"/>
                        </a:lnTo>
                        <a:lnTo>
                          <a:pt x="1194" y="10935"/>
                        </a:lnTo>
                        <a:lnTo>
                          <a:pt x="1267" y="11057"/>
                        </a:lnTo>
                        <a:lnTo>
                          <a:pt x="1340" y="11155"/>
                        </a:lnTo>
                        <a:lnTo>
                          <a:pt x="1462" y="11252"/>
                        </a:lnTo>
                        <a:lnTo>
                          <a:pt x="1584" y="11325"/>
                        </a:lnTo>
                        <a:lnTo>
                          <a:pt x="1706" y="11349"/>
                        </a:lnTo>
                        <a:lnTo>
                          <a:pt x="1706" y="11349"/>
                        </a:lnTo>
                        <a:lnTo>
                          <a:pt x="1827" y="11349"/>
                        </a:lnTo>
                        <a:lnTo>
                          <a:pt x="1827" y="11349"/>
                        </a:lnTo>
                        <a:lnTo>
                          <a:pt x="1949" y="11349"/>
                        </a:lnTo>
                        <a:lnTo>
                          <a:pt x="2071" y="11325"/>
                        </a:lnTo>
                        <a:lnTo>
                          <a:pt x="2168" y="11252"/>
                        </a:lnTo>
                        <a:lnTo>
                          <a:pt x="2266" y="11179"/>
                        </a:lnTo>
                        <a:lnTo>
                          <a:pt x="2339" y="11106"/>
                        </a:lnTo>
                        <a:lnTo>
                          <a:pt x="2412" y="11008"/>
                        </a:lnTo>
                        <a:lnTo>
                          <a:pt x="2461" y="10887"/>
                        </a:lnTo>
                        <a:lnTo>
                          <a:pt x="2509" y="10765"/>
                        </a:lnTo>
                        <a:lnTo>
                          <a:pt x="3045" y="7014"/>
                        </a:lnTo>
                        <a:lnTo>
                          <a:pt x="3045" y="7014"/>
                        </a:lnTo>
                        <a:lnTo>
                          <a:pt x="3045" y="6966"/>
                        </a:lnTo>
                        <a:lnTo>
                          <a:pt x="3094" y="6868"/>
                        </a:lnTo>
                        <a:lnTo>
                          <a:pt x="3143" y="6819"/>
                        </a:lnTo>
                        <a:lnTo>
                          <a:pt x="3191" y="6771"/>
                        </a:lnTo>
                        <a:lnTo>
                          <a:pt x="3264" y="6746"/>
                        </a:lnTo>
                        <a:lnTo>
                          <a:pt x="3337" y="6722"/>
                        </a:lnTo>
                        <a:lnTo>
                          <a:pt x="3337" y="6722"/>
                        </a:lnTo>
                        <a:lnTo>
                          <a:pt x="3410" y="6746"/>
                        </a:lnTo>
                        <a:lnTo>
                          <a:pt x="3484" y="6771"/>
                        </a:lnTo>
                        <a:lnTo>
                          <a:pt x="3532" y="6819"/>
                        </a:lnTo>
                        <a:lnTo>
                          <a:pt x="3581" y="6868"/>
                        </a:lnTo>
                        <a:lnTo>
                          <a:pt x="3630" y="6966"/>
                        </a:lnTo>
                        <a:lnTo>
                          <a:pt x="3630" y="7014"/>
                        </a:lnTo>
                        <a:lnTo>
                          <a:pt x="4165" y="10765"/>
                        </a:lnTo>
                        <a:lnTo>
                          <a:pt x="4165" y="10765"/>
                        </a:lnTo>
                        <a:lnTo>
                          <a:pt x="4214" y="10887"/>
                        </a:lnTo>
                        <a:lnTo>
                          <a:pt x="4263" y="11008"/>
                        </a:lnTo>
                        <a:lnTo>
                          <a:pt x="4336" y="11106"/>
                        </a:lnTo>
                        <a:lnTo>
                          <a:pt x="4409" y="11179"/>
                        </a:lnTo>
                        <a:lnTo>
                          <a:pt x="4506" y="11252"/>
                        </a:lnTo>
                        <a:lnTo>
                          <a:pt x="4604" y="11325"/>
                        </a:lnTo>
                        <a:lnTo>
                          <a:pt x="4726" y="11349"/>
                        </a:lnTo>
                        <a:lnTo>
                          <a:pt x="4847" y="11349"/>
                        </a:lnTo>
                        <a:lnTo>
                          <a:pt x="4847" y="11349"/>
                        </a:lnTo>
                        <a:lnTo>
                          <a:pt x="4969" y="11349"/>
                        </a:lnTo>
                        <a:lnTo>
                          <a:pt x="4969" y="11349"/>
                        </a:lnTo>
                        <a:lnTo>
                          <a:pt x="5091" y="11325"/>
                        </a:lnTo>
                        <a:lnTo>
                          <a:pt x="5213" y="11252"/>
                        </a:lnTo>
                        <a:lnTo>
                          <a:pt x="5334" y="11155"/>
                        </a:lnTo>
                        <a:lnTo>
                          <a:pt x="5408" y="11057"/>
                        </a:lnTo>
                        <a:lnTo>
                          <a:pt x="5481" y="10935"/>
                        </a:lnTo>
                        <a:lnTo>
                          <a:pt x="5529" y="10814"/>
                        </a:lnTo>
                        <a:lnTo>
                          <a:pt x="5529" y="10668"/>
                        </a:lnTo>
                        <a:lnTo>
                          <a:pt x="5529" y="10521"/>
                        </a:lnTo>
                        <a:lnTo>
                          <a:pt x="5529" y="10521"/>
                        </a:lnTo>
                        <a:lnTo>
                          <a:pt x="5188" y="6381"/>
                        </a:lnTo>
                        <a:lnTo>
                          <a:pt x="4994" y="3507"/>
                        </a:lnTo>
                        <a:lnTo>
                          <a:pt x="4945" y="2533"/>
                        </a:lnTo>
                        <a:lnTo>
                          <a:pt x="4945" y="2241"/>
                        </a:lnTo>
                        <a:lnTo>
                          <a:pt x="4969" y="2143"/>
                        </a:lnTo>
                        <a:lnTo>
                          <a:pt x="4969" y="2143"/>
                        </a:lnTo>
                        <a:lnTo>
                          <a:pt x="4994" y="2143"/>
                        </a:lnTo>
                        <a:lnTo>
                          <a:pt x="5042" y="2168"/>
                        </a:lnTo>
                        <a:lnTo>
                          <a:pt x="5140" y="2314"/>
                        </a:lnTo>
                        <a:lnTo>
                          <a:pt x="5237" y="2557"/>
                        </a:lnTo>
                        <a:lnTo>
                          <a:pt x="5334" y="2898"/>
                        </a:lnTo>
                        <a:lnTo>
                          <a:pt x="5432" y="3288"/>
                        </a:lnTo>
                        <a:lnTo>
                          <a:pt x="5529" y="3726"/>
                        </a:lnTo>
                        <a:lnTo>
                          <a:pt x="5578" y="4189"/>
                        </a:lnTo>
                        <a:lnTo>
                          <a:pt x="5602" y="4652"/>
                        </a:lnTo>
                        <a:lnTo>
                          <a:pt x="5602" y="4652"/>
                        </a:lnTo>
                        <a:lnTo>
                          <a:pt x="5627" y="4774"/>
                        </a:lnTo>
                        <a:lnTo>
                          <a:pt x="5651" y="4895"/>
                        </a:lnTo>
                        <a:lnTo>
                          <a:pt x="5675" y="4993"/>
                        </a:lnTo>
                        <a:lnTo>
                          <a:pt x="5749" y="5090"/>
                        </a:lnTo>
                        <a:lnTo>
                          <a:pt x="5822" y="5163"/>
                        </a:lnTo>
                        <a:lnTo>
                          <a:pt x="5919" y="5236"/>
                        </a:lnTo>
                        <a:lnTo>
                          <a:pt x="6016" y="5261"/>
                        </a:lnTo>
                        <a:lnTo>
                          <a:pt x="6138" y="5285"/>
                        </a:lnTo>
                        <a:lnTo>
                          <a:pt x="6138" y="5285"/>
                        </a:lnTo>
                        <a:lnTo>
                          <a:pt x="6260" y="5261"/>
                        </a:lnTo>
                        <a:lnTo>
                          <a:pt x="6357" y="5236"/>
                        </a:lnTo>
                        <a:lnTo>
                          <a:pt x="6455" y="5163"/>
                        </a:lnTo>
                        <a:lnTo>
                          <a:pt x="6528" y="5090"/>
                        </a:lnTo>
                        <a:lnTo>
                          <a:pt x="6601" y="4993"/>
                        </a:lnTo>
                        <a:lnTo>
                          <a:pt x="6650" y="4895"/>
                        </a:lnTo>
                        <a:lnTo>
                          <a:pt x="6674" y="4774"/>
                        </a:lnTo>
                        <a:lnTo>
                          <a:pt x="6674" y="4652"/>
                        </a:lnTo>
                        <a:lnTo>
                          <a:pt x="6674" y="4652"/>
                        </a:lnTo>
                        <a:lnTo>
                          <a:pt x="6674" y="4092"/>
                        </a:lnTo>
                        <a:lnTo>
                          <a:pt x="6625" y="3556"/>
                        </a:lnTo>
                        <a:lnTo>
                          <a:pt x="6552" y="3069"/>
                        </a:lnTo>
                        <a:lnTo>
                          <a:pt x="6455" y="2630"/>
                        </a:lnTo>
                        <a:lnTo>
                          <a:pt x="6357" y="2216"/>
                        </a:lnTo>
                        <a:lnTo>
                          <a:pt x="6211" y="1827"/>
                        </a:lnTo>
                        <a:lnTo>
                          <a:pt x="6065" y="1486"/>
                        </a:lnTo>
                        <a:lnTo>
                          <a:pt x="5895" y="1169"/>
                        </a:lnTo>
                        <a:lnTo>
                          <a:pt x="5700" y="901"/>
                        </a:lnTo>
                        <a:lnTo>
                          <a:pt x="5505" y="658"/>
                        </a:lnTo>
                        <a:lnTo>
                          <a:pt x="5286" y="463"/>
                        </a:lnTo>
                        <a:lnTo>
                          <a:pt x="5042" y="292"/>
                        </a:lnTo>
                        <a:lnTo>
                          <a:pt x="4799" y="171"/>
                        </a:lnTo>
                        <a:lnTo>
                          <a:pt x="4555" y="73"/>
                        </a:lnTo>
                        <a:lnTo>
                          <a:pt x="4287" y="24"/>
                        </a:lnTo>
                        <a:lnTo>
                          <a:pt x="4019" y="0"/>
                        </a:lnTo>
                        <a:lnTo>
                          <a:pt x="4019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5" name="Google Shape;245;p22"/>
                <p:cNvGrpSpPr/>
                <p:nvPr/>
              </p:nvGrpSpPr>
              <p:grpSpPr>
                <a:xfrm rot="9742080">
                  <a:off x="3987563" y="1947915"/>
                  <a:ext cx="217578" cy="370450"/>
                  <a:chOff x="2861401" y="2722123"/>
                  <a:chExt cx="180561" cy="296945"/>
                </a:xfrm>
              </p:grpSpPr>
              <p:sp>
                <p:nvSpPr>
                  <p:cNvPr id="246" name="Google Shape;246;p22"/>
                  <p:cNvSpPr/>
                  <p:nvPr/>
                </p:nvSpPr>
                <p:spPr>
                  <a:xfrm rot="-9789885">
                    <a:off x="2880909" y="2949376"/>
                    <a:ext cx="57275" cy="627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69" h="3362" fill="none" extrusionOk="0">
                        <a:moveTo>
                          <a:pt x="0" y="1511"/>
                        </a:moveTo>
                        <a:lnTo>
                          <a:pt x="0" y="1511"/>
                        </a:lnTo>
                        <a:lnTo>
                          <a:pt x="24" y="1340"/>
                        </a:lnTo>
                        <a:lnTo>
                          <a:pt x="49" y="1170"/>
                        </a:lnTo>
                        <a:lnTo>
                          <a:pt x="73" y="1024"/>
                        </a:lnTo>
                        <a:lnTo>
                          <a:pt x="122" y="877"/>
                        </a:lnTo>
                        <a:lnTo>
                          <a:pt x="195" y="756"/>
                        </a:lnTo>
                        <a:lnTo>
                          <a:pt x="268" y="634"/>
                        </a:lnTo>
                        <a:lnTo>
                          <a:pt x="365" y="512"/>
                        </a:lnTo>
                        <a:lnTo>
                          <a:pt x="463" y="415"/>
                        </a:lnTo>
                        <a:lnTo>
                          <a:pt x="682" y="220"/>
                        </a:lnTo>
                        <a:lnTo>
                          <a:pt x="950" y="98"/>
                        </a:lnTo>
                        <a:lnTo>
                          <a:pt x="1218" y="25"/>
                        </a:lnTo>
                        <a:lnTo>
                          <a:pt x="1534" y="1"/>
                        </a:lnTo>
                        <a:lnTo>
                          <a:pt x="1534" y="1"/>
                        </a:lnTo>
                        <a:lnTo>
                          <a:pt x="1851" y="25"/>
                        </a:lnTo>
                        <a:lnTo>
                          <a:pt x="2119" y="98"/>
                        </a:lnTo>
                        <a:lnTo>
                          <a:pt x="2387" y="220"/>
                        </a:lnTo>
                        <a:lnTo>
                          <a:pt x="2606" y="415"/>
                        </a:lnTo>
                        <a:lnTo>
                          <a:pt x="2703" y="512"/>
                        </a:lnTo>
                        <a:lnTo>
                          <a:pt x="2801" y="634"/>
                        </a:lnTo>
                        <a:lnTo>
                          <a:pt x="2874" y="756"/>
                        </a:lnTo>
                        <a:lnTo>
                          <a:pt x="2947" y="877"/>
                        </a:lnTo>
                        <a:lnTo>
                          <a:pt x="2996" y="1024"/>
                        </a:lnTo>
                        <a:lnTo>
                          <a:pt x="3020" y="1170"/>
                        </a:lnTo>
                        <a:lnTo>
                          <a:pt x="3044" y="1340"/>
                        </a:lnTo>
                        <a:lnTo>
                          <a:pt x="3069" y="1511"/>
                        </a:lnTo>
                        <a:lnTo>
                          <a:pt x="3069" y="1511"/>
                        </a:lnTo>
                        <a:lnTo>
                          <a:pt x="3044" y="1681"/>
                        </a:lnTo>
                        <a:lnTo>
                          <a:pt x="3020" y="1852"/>
                        </a:lnTo>
                        <a:lnTo>
                          <a:pt x="2947" y="2193"/>
                        </a:lnTo>
                        <a:lnTo>
                          <a:pt x="2801" y="2509"/>
                        </a:lnTo>
                        <a:lnTo>
                          <a:pt x="2606" y="2777"/>
                        </a:lnTo>
                        <a:lnTo>
                          <a:pt x="2509" y="2899"/>
                        </a:lnTo>
                        <a:lnTo>
                          <a:pt x="2387" y="3021"/>
                        </a:lnTo>
                        <a:lnTo>
                          <a:pt x="2265" y="3118"/>
                        </a:lnTo>
                        <a:lnTo>
                          <a:pt x="2119" y="3191"/>
                        </a:lnTo>
                        <a:lnTo>
                          <a:pt x="1997" y="3264"/>
                        </a:lnTo>
                        <a:lnTo>
                          <a:pt x="1851" y="3313"/>
                        </a:lnTo>
                        <a:lnTo>
                          <a:pt x="1681" y="3337"/>
                        </a:lnTo>
                        <a:lnTo>
                          <a:pt x="1534" y="3362"/>
                        </a:lnTo>
                        <a:lnTo>
                          <a:pt x="1534" y="3362"/>
                        </a:lnTo>
                        <a:lnTo>
                          <a:pt x="1388" y="3337"/>
                        </a:lnTo>
                        <a:lnTo>
                          <a:pt x="1218" y="3313"/>
                        </a:lnTo>
                        <a:lnTo>
                          <a:pt x="1072" y="3264"/>
                        </a:lnTo>
                        <a:lnTo>
                          <a:pt x="950" y="3191"/>
                        </a:lnTo>
                        <a:lnTo>
                          <a:pt x="804" y="3118"/>
                        </a:lnTo>
                        <a:lnTo>
                          <a:pt x="682" y="3021"/>
                        </a:lnTo>
                        <a:lnTo>
                          <a:pt x="560" y="2899"/>
                        </a:lnTo>
                        <a:lnTo>
                          <a:pt x="463" y="2777"/>
                        </a:lnTo>
                        <a:lnTo>
                          <a:pt x="268" y="2509"/>
                        </a:lnTo>
                        <a:lnTo>
                          <a:pt x="122" y="2193"/>
                        </a:lnTo>
                        <a:lnTo>
                          <a:pt x="49" y="1852"/>
                        </a:lnTo>
                        <a:lnTo>
                          <a:pt x="24" y="1681"/>
                        </a:lnTo>
                        <a:lnTo>
                          <a:pt x="0" y="1511"/>
                        </a:lnTo>
                        <a:lnTo>
                          <a:pt x="0" y="151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" name="Google Shape;247;p22"/>
                  <p:cNvSpPr/>
                  <p:nvPr/>
                </p:nvSpPr>
                <p:spPr>
                  <a:xfrm rot="-9789885">
                    <a:off x="2889406" y="2735621"/>
                    <a:ext cx="124552" cy="211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74" h="11350" fill="none" extrusionOk="0">
                        <a:moveTo>
                          <a:pt x="4019" y="0"/>
                        </a:moveTo>
                        <a:lnTo>
                          <a:pt x="4019" y="0"/>
                        </a:lnTo>
                        <a:lnTo>
                          <a:pt x="3873" y="73"/>
                        </a:lnTo>
                        <a:lnTo>
                          <a:pt x="3703" y="122"/>
                        </a:lnTo>
                        <a:lnTo>
                          <a:pt x="3508" y="171"/>
                        </a:lnTo>
                        <a:lnTo>
                          <a:pt x="3337" y="171"/>
                        </a:lnTo>
                        <a:lnTo>
                          <a:pt x="3337" y="171"/>
                        </a:lnTo>
                        <a:lnTo>
                          <a:pt x="3167" y="171"/>
                        </a:lnTo>
                        <a:lnTo>
                          <a:pt x="2996" y="146"/>
                        </a:lnTo>
                        <a:lnTo>
                          <a:pt x="2826" y="73"/>
                        </a:lnTo>
                        <a:lnTo>
                          <a:pt x="2655" y="24"/>
                        </a:lnTo>
                        <a:lnTo>
                          <a:pt x="2655" y="24"/>
                        </a:lnTo>
                        <a:lnTo>
                          <a:pt x="2412" y="24"/>
                        </a:lnTo>
                        <a:lnTo>
                          <a:pt x="2168" y="97"/>
                        </a:lnTo>
                        <a:lnTo>
                          <a:pt x="1949" y="171"/>
                        </a:lnTo>
                        <a:lnTo>
                          <a:pt x="1706" y="317"/>
                        </a:lnTo>
                        <a:lnTo>
                          <a:pt x="1486" y="487"/>
                        </a:lnTo>
                        <a:lnTo>
                          <a:pt x="1243" y="682"/>
                        </a:lnTo>
                        <a:lnTo>
                          <a:pt x="1048" y="926"/>
                        </a:lnTo>
                        <a:lnTo>
                          <a:pt x="853" y="1193"/>
                        </a:lnTo>
                        <a:lnTo>
                          <a:pt x="658" y="1510"/>
                        </a:lnTo>
                        <a:lnTo>
                          <a:pt x="512" y="1851"/>
                        </a:lnTo>
                        <a:lnTo>
                          <a:pt x="366" y="2216"/>
                        </a:lnTo>
                        <a:lnTo>
                          <a:pt x="244" y="2630"/>
                        </a:lnTo>
                        <a:lnTo>
                          <a:pt x="123" y="3093"/>
                        </a:lnTo>
                        <a:lnTo>
                          <a:pt x="49" y="3580"/>
                        </a:lnTo>
                        <a:lnTo>
                          <a:pt x="1" y="4092"/>
                        </a:lnTo>
                        <a:lnTo>
                          <a:pt x="1" y="4652"/>
                        </a:lnTo>
                        <a:lnTo>
                          <a:pt x="1" y="4652"/>
                        </a:lnTo>
                        <a:lnTo>
                          <a:pt x="1" y="4774"/>
                        </a:lnTo>
                        <a:lnTo>
                          <a:pt x="25" y="4895"/>
                        </a:lnTo>
                        <a:lnTo>
                          <a:pt x="74" y="4993"/>
                        </a:lnTo>
                        <a:lnTo>
                          <a:pt x="147" y="5090"/>
                        </a:lnTo>
                        <a:lnTo>
                          <a:pt x="220" y="5163"/>
                        </a:lnTo>
                        <a:lnTo>
                          <a:pt x="317" y="5236"/>
                        </a:lnTo>
                        <a:lnTo>
                          <a:pt x="415" y="5261"/>
                        </a:lnTo>
                        <a:lnTo>
                          <a:pt x="537" y="5285"/>
                        </a:lnTo>
                        <a:lnTo>
                          <a:pt x="537" y="5285"/>
                        </a:lnTo>
                        <a:lnTo>
                          <a:pt x="658" y="5261"/>
                        </a:lnTo>
                        <a:lnTo>
                          <a:pt x="756" y="5236"/>
                        </a:lnTo>
                        <a:lnTo>
                          <a:pt x="853" y="5163"/>
                        </a:lnTo>
                        <a:lnTo>
                          <a:pt x="926" y="5090"/>
                        </a:lnTo>
                        <a:lnTo>
                          <a:pt x="999" y="4993"/>
                        </a:lnTo>
                        <a:lnTo>
                          <a:pt x="1024" y="4895"/>
                        </a:lnTo>
                        <a:lnTo>
                          <a:pt x="1048" y="4774"/>
                        </a:lnTo>
                        <a:lnTo>
                          <a:pt x="1072" y="4652"/>
                        </a:lnTo>
                        <a:lnTo>
                          <a:pt x="1072" y="4652"/>
                        </a:lnTo>
                        <a:lnTo>
                          <a:pt x="1097" y="4189"/>
                        </a:lnTo>
                        <a:lnTo>
                          <a:pt x="1145" y="3726"/>
                        </a:lnTo>
                        <a:lnTo>
                          <a:pt x="1218" y="3312"/>
                        </a:lnTo>
                        <a:lnTo>
                          <a:pt x="1316" y="2923"/>
                        </a:lnTo>
                        <a:lnTo>
                          <a:pt x="1438" y="2582"/>
                        </a:lnTo>
                        <a:lnTo>
                          <a:pt x="1535" y="2338"/>
                        </a:lnTo>
                        <a:lnTo>
                          <a:pt x="1633" y="2168"/>
                        </a:lnTo>
                        <a:lnTo>
                          <a:pt x="1681" y="2143"/>
                        </a:lnTo>
                        <a:lnTo>
                          <a:pt x="1706" y="2143"/>
                        </a:lnTo>
                        <a:lnTo>
                          <a:pt x="1706" y="2143"/>
                        </a:lnTo>
                        <a:lnTo>
                          <a:pt x="1730" y="2241"/>
                        </a:lnTo>
                        <a:lnTo>
                          <a:pt x="1730" y="2509"/>
                        </a:lnTo>
                        <a:lnTo>
                          <a:pt x="1681" y="3483"/>
                        </a:lnTo>
                        <a:lnTo>
                          <a:pt x="1608" y="4822"/>
                        </a:lnTo>
                        <a:lnTo>
                          <a:pt x="1486" y="6357"/>
                        </a:lnTo>
                        <a:lnTo>
                          <a:pt x="1243" y="9231"/>
                        </a:lnTo>
                        <a:lnTo>
                          <a:pt x="1145" y="10521"/>
                        </a:lnTo>
                        <a:lnTo>
                          <a:pt x="1145" y="10521"/>
                        </a:lnTo>
                        <a:lnTo>
                          <a:pt x="1145" y="10668"/>
                        </a:lnTo>
                        <a:lnTo>
                          <a:pt x="1145" y="10814"/>
                        </a:lnTo>
                        <a:lnTo>
                          <a:pt x="1194" y="10935"/>
                        </a:lnTo>
                        <a:lnTo>
                          <a:pt x="1267" y="11057"/>
                        </a:lnTo>
                        <a:lnTo>
                          <a:pt x="1340" y="11155"/>
                        </a:lnTo>
                        <a:lnTo>
                          <a:pt x="1462" y="11252"/>
                        </a:lnTo>
                        <a:lnTo>
                          <a:pt x="1584" y="11325"/>
                        </a:lnTo>
                        <a:lnTo>
                          <a:pt x="1706" y="11349"/>
                        </a:lnTo>
                        <a:lnTo>
                          <a:pt x="1706" y="11349"/>
                        </a:lnTo>
                        <a:lnTo>
                          <a:pt x="1827" y="11349"/>
                        </a:lnTo>
                        <a:lnTo>
                          <a:pt x="1827" y="11349"/>
                        </a:lnTo>
                        <a:lnTo>
                          <a:pt x="1949" y="11349"/>
                        </a:lnTo>
                        <a:lnTo>
                          <a:pt x="2071" y="11325"/>
                        </a:lnTo>
                        <a:lnTo>
                          <a:pt x="2168" y="11252"/>
                        </a:lnTo>
                        <a:lnTo>
                          <a:pt x="2266" y="11179"/>
                        </a:lnTo>
                        <a:lnTo>
                          <a:pt x="2339" y="11106"/>
                        </a:lnTo>
                        <a:lnTo>
                          <a:pt x="2412" y="11008"/>
                        </a:lnTo>
                        <a:lnTo>
                          <a:pt x="2461" y="10887"/>
                        </a:lnTo>
                        <a:lnTo>
                          <a:pt x="2509" y="10765"/>
                        </a:lnTo>
                        <a:lnTo>
                          <a:pt x="3045" y="7014"/>
                        </a:lnTo>
                        <a:lnTo>
                          <a:pt x="3045" y="7014"/>
                        </a:lnTo>
                        <a:lnTo>
                          <a:pt x="3045" y="6966"/>
                        </a:lnTo>
                        <a:lnTo>
                          <a:pt x="3094" y="6868"/>
                        </a:lnTo>
                        <a:lnTo>
                          <a:pt x="3143" y="6819"/>
                        </a:lnTo>
                        <a:lnTo>
                          <a:pt x="3191" y="6771"/>
                        </a:lnTo>
                        <a:lnTo>
                          <a:pt x="3264" y="6746"/>
                        </a:lnTo>
                        <a:lnTo>
                          <a:pt x="3337" y="6722"/>
                        </a:lnTo>
                        <a:lnTo>
                          <a:pt x="3337" y="6722"/>
                        </a:lnTo>
                        <a:lnTo>
                          <a:pt x="3410" y="6746"/>
                        </a:lnTo>
                        <a:lnTo>
                          <a:pt x="3484" y="6771"/>
                        </a:lnTo>
                        <a:lnTo>
                          <a:pt x="3532" y="6819"/>
                        </a:lnTo>
                        <a:lnTo>
                          <a:pt x="3581" y="6868"/>
                        </a:lnTo>
                        <a:lnTo>
                          <a:pt x="3630" y="6966"/>
                        </a:lnTo>
                        <a:lnTo>
                          <a:pt x="3630" y="7014"/>
                        </a:lnTo>
                        <a:lnTo>
                          <a:pt x="4165" y="10765"/>
                        </a:lnTo>
                        <a:lnTo>
                          <a:pt x="4165" y="10765"/>
                        </a:lnTo>
                        <a:lnTo>
                          <a:pt x="4214" y="10887"/>
                        </a:lnTo>
                        <a:lnTo>
                          <a:pt x="4263" y="11008"/>
                        </a:lnTo>
                        <a:lnTo>
                          <a:pt x="4336" y="11106"/>
                        </a:lnTo>
                        <a:lnTo>
                          <a:pt x="4409" y="11179"/>
                        </a:lnTo>
                        <a:lnTo>
                          <a:pt x="4506" y="11252"/>
                        </a:lnTo>
                        <a:lnTo>
                          <a:pt x="4604" y="11325"/>
                        </a:lnTo>
                        <a:lnTo>
                          <a:pt x="4726" y="11349"/>
                        </a:lnTo>
                        <a:lnTo>
                          <a:pt x="4847" y="11349"/>
                        </a:lnTo>
                        <a:lnTo>
                          <a:pt x="4847" y="11349"/>
                        </a:lnTo>
                        <a:lnTo>
                          <a:pt x="4969" y="11349"/>
                        </a:lnTo>
                        <a:lnTo>
                          <a:pt x="4969" y="11349"/>
                        </a:lnTo>
                        <a:lnTo>
                          <a:pt x="5091" y="11325"/>
                        </a:lnTo>
                        <a:lnTo>
                          <a:pt x="5213" y="11252"/>
                        </a:lnTo>
                        <a:lnTo>
                          <a:pt x="5334" y="11155"/>
                        </a:lnTo>
                        <a:lnTo>
                          <a:pt x="5408" y="11057"/>
                        </a:lnTo>
                        <a:lnTo>
                          <a:pt x="5481" y="10935"/>
                        </a:lnTo>
                        <a:lnTo>
                          <a:pt x="5529" y="10814"/>
                        </a:lnTo>
                        <a:lnTo>
                          <a:pt x="5529" y="10668"/>
                        </a:lnTo>
                        <a:lnTo>
                          <a:pt x="5529" y="10521"/>
                        </a:lnTo>
                        <a:lnTo>
                          <a:pt x="5529" y="10521"/>
                        </a:lnTo>
                        <a:lnTo>
                          <a:pt x="5188" y="6381"/>
                        </a:lnTo>
                        <a:lnTo>
                          <a:pt x="4994" y="3507"/>
                        </a:lnTo>
                        <a:lnTo>
                          <a:pt x="4945" y="2533"/>
                        </a:lnTo>
                        <a:lnTo>
                          <a:pt x="4945" y="2241"/>
                        </a:lnTo>
                        <a:lnTo>
                          <a:pt x="4969" y="2143"/>
                        </a:lnTo>
                        <a:lnTo>
                          <a:pt x="4969" y="2143"/>
                        </a:lnTo>
                        <a:lnTo>
                          <a:pt x="4994" y="2143"/>
                        </a:lnTo>
                        <a:lnTo>
                          <a:pt x="5042" y="2168"/>
                        </a:lnTo>
                        <a:lnTo>
                          <a:pt x="5140" y="2314"/>
                        </a:lnTo>
                        <a:lnTo>
                          <a:pt x="5237" y="2557"/>
                        </a:lnTo>
                        <a:lnTo>
                          <a:pt x="5334" y="2898"/>
                        </a:lnTo>
                        <a:lnTo>
                          <a:pt x="5432" y="3288"/>
                        </a:lnTo>
                        <a:lnTo>
                          <a:pt x="5529" y="3726"/>
                        </a:lnTo>
                        <a:lnTo>
                          <a:pt x="5578" y="4189"/>
                        </a:lnTo>
                        <a:lnTo>
                          <a:pt x="5602" y="4652"/>
                        </a:lnTo>
                        <a:lnTo>
                          <a:pt x="5602" y="4652"/>
                        </a:lnTo>
                        <a:lnTo>
                          <a:pt x="5627" y="4774"/>
                        </a:lnTo>
                        <a:lnTo>
                          <a:pt x="5651" y="4895"/>
                        </a:lnTo>
                        <a:lnTo>
                          <a:pt x="5675" y="4993"/>
                        </a:lnTo>
                        <a:lnTo>
                          <a:pt x="5749" y="5090"/>
                        </a:lnTo>
                        <a:lnTo>
                          <a:pt x="5822" y="5163"/>
                        </a:lnTo>
                        <a:lnTo>
                          <a:pt x="5919" y="5236"/>
                        </a:lnTo>
                        <a:lnTo>
                          <a:pt x="6016" y="5261"/>
                        </a:lnTo>
                        <a:lnTo>
                          <a:pt x="6138" y="5285"/>
                        </a:lnTo>
                        <a:lnTo>
                          <a:pt x="6138" y="5285"/>
                        </a:lnTo>
                        <a:lnTo>
                          <a:pt x="6260" y="5261"/>
                        </a:lnTo>
                        <a:lnTo>
                          <a:pt x="6357" y="5236"/>
                        </a:lnTo>
                        <a:lnTo>
                          <a:pt x="6455" y="5163"/>
                        </a:lnTo>
                        <a:lnTo>
                          <a:pt x="6528" y="5090"/>
                        </a:lnTo>
                        <a:lnTo>
                          <a:pt x="6601" y="4993"/>
                        </a:lnTo>
                        <a:lnTo>
                          <a:pt x="6650" y="4895"/>
                        </a:lnTo>
                        <a:lnTo>
                          <a:pt x="6674" y="4774"/>
                        </a:lnTo>
                        <a:lnTo>
                          <a:pt x="6674" y="4652"/>
                        </a:lnTo>
                        <a:lnTo>
                          <a:pt x="6674" y="4652"/>
                        </a:lnTo>
                        <a:lnTo>
                          <a:pt x="6674" y="4092"/>
                        </a:lnTo>
                        <a:lnTo>
                          <a:pt x="6625" y="3556"/>
                        </a:lnTo>
                        <a:lnTo>
                          <a:pt x="6552" y="3069"/>
                        </a:lnTo>
                        <a:lnTo>
                          <a:pt x="6455" y="2630"/>
                        </a:lnTo>
                        <a:lnTo>
                          <a:pt x="6357" y="2216"/>
                        </a:lnTo>
                        <a:lnTo>
                          <a:pt x="6211" y="1827"/>
                        </a:lnTo>
                        <a:lnTo>
                          <a:pt x="6065" y="1486"/>
                        </a:lnTo>
                        <a:lnTo>
                          <a:pt x="5895" y="1169"/>
                        </a:lnTo>
                        <a:lnTo>
                          <a:pt x="5700" y="901"/>
                        </a:lnTo>
                        <a:lnTo>
                          <a:pt x="5505" y="658"/>
                        </a:lnTo>
                        <a:lnTo>
                          <a:pt x="5286" y="463"/>
                        </a:lnTo>
                        <a:lnTo>
                          <a:pt x="5042" y="292"/>
                        </a:lnTo>
                        <a:lnTo>
                          <a:pt x="4799" y="171"/>
                        </a:lnTo>
                        <a:lnTo>
                          <a:pt x="4555" y="73"/>
                        </a:lnTo>
                        <a:lnTo>
                          <a:pt x="4287" y="24"/>
                        </a:lnTo>
                        <a:lnTo>
                          <a:pt x="4019" y="0"/>
                        </a:lnTo>
                        <a:lnTo>
                          <a:pt x="4019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8" name="Google Shape;248;p22"/>
                <p:cNvGrpSpPr/>
                <p:nvPr/>
              </p:nvGrpSpPr>
              <p:grpSpPr>
                <a:xfrm rot="9742080">
                  <a:off x="4405913" y="1947915"/>
                  <a:ext cx="217578" cy="370450"/>
                  <a:chOff x="2861401" y="2722123"/>
                  <a:chExt cx="180561" cy="296945"/>
                </a:xfrm>
              </p:grpSpPr>
              <p:sp>
                <p:nvSpPr>
                  <p:cNvPr id="249" name="Google Shape;249;p22"/>
                  <p:cNvSpPr/>
                  <p:nvPr/>
                </p:nvSpPr>
                <p:spPr>
                  <a:xfrm rot="-9789885">
                    <a:off x="2880909" y="2949376"/>
                    <a:ext cx="57275" cy="627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69" h="3362" fill="none" extrusionOk="0">
                        <a:moveTo>
                          <a:pt x="0" y="1511"/>
                        </a:moveTo>
                        <a:lnTo>
                          <a:pt x="0" y="1511"/>
                        </a:lnTo>
                        <a:lnTo>
                          <a:pt x="24" y="1340"/>
                        </a:lnTo>
                        <a:lnTo>
                          <a:pt x="49" y="1170"/>
                        </a:lnTo>
                        <a:lnTo>
                          <a:pt x="73" y="1024"/>
                        </a:lnTo>
                        <a:lnTo>
                          <a:pt x="122" y="877"/>
                        </a:lnTo>
                        <a:lnTo>
                          <a:pt x="195" y="756"/>
                        </a:lnTo>
                        <a:lnTo>
                          <a:pt x="268" y="634"/>
                        </a:lnTo>
                        <a:lnTo>
                          <a:pt x="365" y="512"/>
                        </a:lnTo>
                        <a:lnTo>
                          <a:pt x="463" y="415"/>
                        </a:lnTo>
                        <a:lnTo>
                          <a:pt x="682" y="220"/>
                        </a:lnTo>
                        <a:lnTo>
                          <a:pt x="950" y="98"/>
                        </a:lnTo>
                        <a:lnTo>
                          <a:pt x="1218" y="25"/>
                        </a:lnTo>
                        <a:lnTo>
                          <a:pt x="1534" y="1"/>
                        </a:lnTo>
                        <a:lnTo>
                          <a:pt x="1534" y="1"/>
                        </a:lnTo>
                        <a:lnTo>
                          <a:pt x="1851" y="25"/>
                        </a:lnTo>
                        <a:lnTo>
                          <a:pt x="2119" y="98"/>
                        </a:lnTo>
                        <a:lnTo>
                          <a:pt x="2387" y="220"/>
                        </a:lnTo>
                        <a:lnTo>
                          <a:pt x="2606" y="415"/>
                        </a:lnTo>
                        <a:lnTo>
                          <a:pt x="2703" y="512"/>
                        </a:lnTo>
                        <a:lnTo>
                          <a:pt x="2801" y="634"/>
                        </a:lnTo>
                        <a:lnTo>
                          <a:pt x="2874" y="756"/>
                        </a:lnTo>
                        <a:lnTo>
                          <a:pt x="2947" y="877"/>
                        </a:lnTo>
                        <a:lnTo>
                          <a:pt x="2996" y="1024"/>
                        </a:lnTo>
                        <a:lnTo>
                          <a:pt x="3020" y="1170"/>
                        </a:lnTo>
                        <a:lnTo>
                          <a:pt x="3044" y="1340"/>
                        </a:lnTo>
                        <a:lnTo>
                          <a:pt x="3069" y="1511"/>
                        </a:lnTo>
                        <a:lnTo>
                          <a:pt x="3069" y="1511"/>
                        </a:lnTo>
                        <a:lnTo>
                          <a:pt x="3044" y="1681"/>
                        </a:lnTo>
                        <a:lnTo>
                          <a:pt x="3020" y="1852"/>
                        </a:lnTo>
                        <a:lnTo>
                          <a:pt x="2947" y="2193"/>
                        </a:lnTo>
                        <a:lnTo>
                          <a:pt x="2801" y="2509"/>
                        </a:lnTo>
                        <a:lnTo>
                          <a:pt x="2606" y="2777"/>
                        </a:lnTo>
                        <a:lnTo>
                          <a:pt x="2509" y="2899"/>
                        </a:lnTo>
                        <a:lnTo>
                          <a:pt x="2387" y="3021"/>
                        </a:lnTo>
                        <a:lnTo>
                          <a:pt x="2265" y="3118"/>
                        </a:lnTo>
                        <a:lnTo>
                          <a:pt x="2119" y="3191"/>
                        </a:lnTo>
                        <a:lnTo>
                          <a:pt x="1997" y="3264"/>
                        </a:lnTo>
                        <a:lnTo>
                          <a:pt x="1851" y="3313"/>
                        </a:lnTo>
                        <a:lnTo>
                          <a:pt x="1681" y="3337"/>
                        </a:lnTo>
                        <a:lnTo>
                          <a:pt x="1534" y="3362"/>
                        </a:lnTo>
                        <a:lnTo>
                          <a:pt x="1534" y="3362"/>
                        </a:lnTo>
                        <a:lnTo>
                          <a:pt x="1388" y="3337"/>
                        </a:lnTo>
                        <a:lnTo>
                          <a:pt x="1218" y="3313"/>
                        </a:lnTo>
                        <a:lnTo>
                          <a:pt x="1072" y="3264"/>
                        </a:lnTo>
                        <a:lnTo>
                          <a:pt x="950" y="3191"/>
                        </a:lnTo>
                        <a:lnTo>
                          <a:pt x="804" y="3118"/>
                        </a:lnTo>
                        <a:lnTo>
                          <a:pt x="682" y="3021"/>
                        </a:lnTo>
                        <a:lnTo>
                          <a:pt x="560" y="2899"/>
                        </a:lnTo>
                        <a:lnTo>
                          <a:pt x="463" y="2777"/>
                        </a:lnTo>
                        <a:lnTo>
                          <a:pt x="268" y="2509"/>
                        </a:lnTo>
                        <a:lnTo>
                          <a:pt x="122" y="2193"/>
                        </a:lnTo>
                        <a:lnTo>
                          <a:pt x="49" y="1852"/>
                        </a:lnTo>
                        <a:lnTo>
                          <a:pt x="24" y="1681"/>
                        </a:lnTo>
                        <a:lnTo>
                          <a:pt x="0" y="1511"/>
                        </a:lnTo>
                        <a:lnTo>
                          <a:pt x="0" y="151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" name="Google Shape;250;p22"/>
                  <p:cNvSpPr/>
                  <p:nvPr/>
                </p:nvSpPr>
                <p:spPr>
                  <a:xfrm rot="-9789885">
                    <a:off x="2889406" y="2735621"/>
                    <a:ext cx="124552" cy="211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74" h="11350" fill="none" extrusionOk="0">
                        <a:moveTo>
                          <a:pt x="4019" y="0"/>
                        </a:moveTo>
                        <a:lnTo>
                          <a:pt x="4019" y="0"/>
                        </a:lnTo>
                        <a:lnTo>
                          <a:pt x="3873" y="73"/>
                        </a:lnTo>
                        <a:lnTo>
                          <a:pt x="3703" y="122"/>
                        </a:lnTo>
                        <a:lnTo>
                          <a:pt x="3508" y="171"/>
                        </a:lnTo>
                        <a:lnTo>
                          <a:pt x="3337" y="171"/>
                        </a:lnTo>
                        <a:lnTo>
                          <a:pt x="3337" y="171"/>
                        </a:lnTo>
                        <a:lnTo>
                          <a:pt x="3167" y="171"/>
                        </a:lnTo>
                        <a:lnTo>
                          <a:pt x="2996" y="146"/>
                        </a:lnTo>
                        <a:lnTo>
                          <a:pt x="2826" y="73"/>
                        </a:lnTo>
                        <a:lnTo>
                          <a:pt x="2655" y="24"/>
                        </a:lnTo>
                        <a:lnTo>
                          <a:pt x="2655" y="24"/>
                        </a:lnTo>
                        <a:lnTo>
                          <a:pt x="2412" y="24"/>
                        </a:lnTo>
                        <a:lnTo>
                          <a:pt x="2168" y="97"/>
                        </a:lnTo>
                        <a:lnTo>
                          <a:pt x="1949" y="171"/>
                        </a:lnTo>
                        <a:lnTo>
                          <a:pt x="1706" y="317"/>
                        </a:lnTo>
                        <a:lnTo>
                          <a:pt x="1486" y="487"/>
                        </a:lnTo>
                        <a:lnTo>
                          <a:pt x="1243" y="682"/>
                        </a:lnTo>
                        <a:lnTo>
                          <a:pt x="1048" y="926"/>
                        </a:lnTo>
                        <a:lnTo>
                          <a:pt x="853" y="1193"/>
                        </a:lnTo>
                        <a:lnTo>
                          <a:pt x="658" y="1510"/>
                        </a:lnTo>
                        <a:lnTo>
                          <a:pt x="512" y="1851"/>
                        </a:lnTo>
                        <a:lnTo>
                          <a:pt x="366" y="2216"/>
                        </a:lnTo>
                        <a:lnTo>
                          <a:pt x="244" y="2630"/>
                        </a:lnTo>
                        <a:lnTo>
                          <a:pt x="123" y="3093"/>
                        </a:lnTo>
                        <a:lnTo>
                          <a:pt x="49" y="3580"/>
                        </a:lnTo>
                        <a:lnTo>
                          <a:pt x="1" y="4092"/>
                        </a:lnTo>
                        <a:lnTo>
                          <a:pt x="1" y="4652"/>
                        </a:lnTo>
                        <a:lnTo>
                          <a:pt x="1" y="4652"/>
                        </a:lnTo>
                        <a:lnTo>
                          <a:pt x="1" y="4774"/>
                        </a:lnTo>
                        <a:lnTo>
                          <a:pt x="25" y="4895"/>
                        </a:lnTo>
                        <a:lnTo>
                          <a:pt x="74" y="4993"/>
                        </a:lnTo>
                        <a:lnTo>
                          <a:pt x="147" y="5090"/>
                        </a:lnTo>
                        <a:lnTo>
                          <a:pt x="220" y="5163"/>
                        </a:lnTo>
                        <a:lnTo>
                          <a:pt x="317" y="5236"/>
                        </a:lnTo>
                        <a:lnTo>
                          <a:pt x="415" y="5261"/>
                        </a:lnTo>
                        <a:lnTo>
                          <a:pt x="537" y="5285"/>
                        </a:lnTo>
                        <a:lnTo>
                          <a:pt x="537" y="5285"/>
                        </a:lnTo>
                        <a:lnTo>
                          <a:pt x="658" y="5261"/>
                        </a:lnTo>
                        <a:lnTo>
                          <a:pt x="756" y="5236"/>
                        </a:lnTo>
                        <a:lnTo>
                          <a:pt x="853" y="5163"/>
                        </a:lnTo>
                        <a:lnTo>
                          <a:pt x="926" y="5090"/>
                        </a:lnTo>
                        <a:lnTo>
                          <a:pt x="999" y="4993"/>
                        </a:lnTo>
                        <a:lnTo>
                          <a:pt x="1024" y="4895"/>
                        </a:lnTo>
                        <a:lnTo>
                          <a:pt x="1048" y="4774"/>
                        </a:lnTo>
                        <a:lnTo>
                          <a:pt x="1072" y="4652"/>
                        </a:lnTo>
                        <a:lnTo>
                          <a:pt x="1072" y="4652"/>
                        </a:lnTo>
                        <a:lnTo>
                          <a:pt x="1097" y="4189"/>
                        </a:lnTo>
                        <a:lnTo>
                          <a:pt x="1145" y="3726"/>
                        </a:lnTo>
                        <a:lnTo>
                          <a:pt x="1218" y="3312"/>
                        </a:lnTo>
                        <a:lnTo>
                          <a:pt x="1316" y="2923"/>
                        </a:lnTo>
                        <a:lnTo>
                          <a:pt x="1438" y="2582"/>
                        </a:lnTo>
                        <a:lnTo>
                          <a:pt x="1535" y="2338"/>
                        </a:lnTo>
                        <a:lnTo>
                          <a:pt x="1633" y="2168"/>
                        </a:lnTo>
                        <a:lnTo>
                          <a:pt x="1681" y="2143"/>
                        </a:lnTo>
                        <a:lnTo>
                          <a:pt x="1706" y="2143"/>
                        </a:lnTo>
                        <a:lnTo>
                          <a:pt x="1706" y="2143"/>
                        </a:lnTo>
                        <a:lnTo>
                          <a:pt x="1730" y="2241"/>
                        </a:lnTo>
                        <a:lnTo>
                          <a:pt x="1730" y="2509"/>
                        </a:lnTo>
                        <a:lnTo>
                          <a:pt x="1681" y="3483"/>
                        </a:lnTo>
                        <a:lnTo>
                          <a:pt x="1608" y="4822"/>
                        </a:lnTo>
                        <a:lnTo>
                          <a:pt x="1486" y="6357"/>
                        </a:lnTo>
                        <a:lnTo>
                          <a:pt x="1243" y="9231"/>
                        </a:lnTo>
                        <a:lnTo>
                          <a:pt x="1145" y="10521"/>
                        </a:lnTo>
                        <a:lnTo>
                          <a:pt x="1145" y="10521"/>
                        </a:lnTo>
                        <a:lnTo>
                          <a:pt x="1145" y="10668"/>
                        </a:lnTo>
                        <a:lnTo>
                          <a:pt x="1145" y="10814"/>
                        </a:lnTo>
                        <a:lnTo>
                          <a:pt x="1194" y="10935"/>
                        </a:lnTo>
                        <a:lnTo>
                          <a:pt x="1267" y="11057"/>
                        </a:lnTo>
                        <a:lnTo>
                          <a:pt x="1340" y="11155"/>
                        </a:lnTo>
                        <a:lnTo>
                          <a:pt x="1462" y="11252"/>
                        </a:lnTo>
                        <a:lnTo>
                          <a:pt x="1584" y="11325"/>
                        </a:lnTo>
                        <a:lnTo>
                          <a:pt x="1706" y="11349"/>
                        </a:lnTo>
                        <a:lnTo>
                          <a:pt x="1706" y="11349"/>
                        </a:lnTo>
                        <a:lnTo>
                          <a:pt x="1827" y="11349"/>
                        </a:lnTo>
                        <a:lnTo>
                          <a:pt x="1827" y="11349"/>
                        </a:lnTo>
                        <a:lnTo>
                          <a:pt x="1949" y="11349"/>
                        </a:lnTo>
                        <a:lnTo>
                          <a:pt x="2071" y="11325"/>
                        </a:lnTo>
                        <a:lnTo>
                          <a:pt x="2168" y="11252"/>
                        </a:lnTo>
                        <a:lnTo>
                          <a:pt x="2266" y="11179"/>
                        </a:lnTo>
                        <a:lnTo>
                          <a:pt x="2339" y="11106"/>
                        </a:lnTo>
                        <a:lnTo>
                          <a:pt x="2412" y="11008"/>
                        </a:lnTo>
                        <a:lnTo>
                          <a:pt x="2461" y="10887"/>
                        </a:lnTo>
                        <a:lnTo>
                          <a:pt x="2509" y="10765"/>
                        </a:lnTo>
                        <a:lnTo>
                          <a:pt x="3045" y="7014"/>
                        </a:lnTo>
                        <a:lnTo>
                          <a:pt x="3045" y="7014"/>
                        </a:lnTo>
                        <a:lnTo>
                          <a:pt x="3045" y="6966"/>
                        </a:lnTo>
                        <a:lnTo>
                          <a:pt x="3094" y="6868"/>
                        </a:lnTo>
                        <a:lnTo>
                          <a:pt x="3143" y="6819"/>
                        </a:lnTo>
                        <a:lnTo>
                          <a:pt x="3191" y="6771"/>
                        </a:lnTo>
                        <a:lnTo>
                          <a:pt x="3264" y="6746"/>
                        </a:lnTo>
                        <a:lnTo>
                          <a:pt x="3337" y="6722"/>
                        </a:lnTo>
                        <a:lnTo>
                          <a:pt x="3337" y="6722"/>
                        </a:lnTo>
                        <a:lnTo>
                          <a:pt x="3410" y="6746"/>
                        </a:lnTo>
                        <a:lnTo>
                          <a:pt x="3484" y="6771"/>
                        </a:lnTo>
                        <a:lnTo>
                          <a:pt x="3532" y="6819"/>
                        </a:lnTo>
                        <a:lnTo>
                          <a:pt x="3581" y="6868"/>
                        </a:lnTo>
                        <a:lnTo>
                          <a:pt x="3630" y="6966"/>
                        </a:lnTo>
                        <a:lnTo>
                          <a:pt x="3630" y="7014"/>
                        </a:lnTo>
                        <a:lnTo>
                          <a:pt x="4165" y="10765"/>
                        </a:lnTo>
                        <a:lnTo>
                          <a:pt x="4165" y="10765"/>
                        </a:lnTo>
                        <a:lnTo>
                          <a:pt x="4214" y="10887"/>
                        </a:lnTo>
                        <a:lnTo>
                          <a:pt x="4263" y="11008"/>
                        </a:lnTo>
                        <a:lnTo>
                          <a:pt x="4336" y="11106"/>
                        </a:lnTo>
                        <a:lnTo>
                          <a:pt x="4409" y="11179"/>
                        </a:lnTo>
                        <a:lnTo>
                          <a:pt x="4506" y="11252"/>
                        </a:lnTo>
                        <a:lnTo>
                          <a:pt x="4604" y="11325"/>
                        </a:lnTo>
                        <a:lnTo>
                          <a:pt x="4726" y="11349"/>
                        </a:lnTo>
                        <a:lnTo>
                          <a:pt x="4847" y="11349"/>
                        </a:lnTo>
                        <a:lnTo>
                          <a:pt x="4847" y="11349"/>
                        </a:lnTo>
                        <a:lnTo>
                          <a:pt x="4969" y="11349"/>
                        </a:lnTo>
                        <a:lnTo>
                          <a:pt x="4969" y="11349"/>
                        </a:lnTo>
                        <a:lnTo>
                          <a:pt x="5091" y="11325"/>
                        </a:lnTo>
                        <a:lnTo>
                          <a:pt x="5213" y="11252"/>
                        </a:lnTo>
                        <a:lnTo>
                          <a:pt x="5334" y="11155"/>
                        </a:lnTo>
                        <a:lnTo>
                          <a:pt x="5408" y="11057"/>
                        </a:lnTo>
                        <a:lnTo>
                          <a:pt x="5481" y="10935"/>
                        </a:lnTo>
                        <a:lnTo>
                          <a:pt x="5529" y="10814"/>
                        </a:lnTo>
                        <a:lnTo>
                          <a:pt x="5529" y="10668"/>
                        </a:lnTo>
                        <a:lnTo>
                          <a:pt x="5529" y="10521"/>
                        </a:lnTo>
                        <a:lnTo>
                          <a:pt x="5529" y="10521"/>
                        </a:lnTo>
                        <a:lnTo>
                          <a:pt x="5188" y="6381"/>
                        </a:lnTo>
                        <a:lnTo>
                          <a:pt x="4994" y="3507"/>
                        </a:lnTo>
                        <a:lnTo>
                          <a:pt x="4945" y="2533"/>
                        </a:lnTo>
                        <a:lnTo>
                          <a:pt x="4945" y="2241"/>
                        </a:lnTo>
                        <a:lnTo>
                          <a:pt x="4969" y="2143"/>
                        </a:lnTo>
                        <a:lnTo>
                          <a:pt x="4969" y="2143"/>
                        </a:lnTo>
                        <a:lnTo>
                          <a:pt x="4994" y="2143"/>
                        </a:lnTo>
                        <a:lnTo>
                          <a:pt x="5042" y="2168"/>
                        </a:lnTo>
                        <a:lnTo>
                          <a:pt x="5140" y="2314"/>
                        </a:lnTo>
                        <a:lnTo>
                          <a:pt x="5237" y="2557"/>
                        </a:lnTo>
                        <a:lnTo>
                          <a:pt x="5334" y="2898"/>
                        </a:lnTo>
                        <a:lnTo>
                          <a:pt x="5432" y="3288"/>
                        </a:lnTo>
                        <a:lnTo>
                          <a:pt x="5529" y="3726"/>
                        </a:lnTo>
                        <a:lnTo>
                          <a:pt x="5578" y="4189"/>
                        </a:lnTo>
                        <a:lnTo>
                          <a:pt x="5602" y="4652"/>
                        </a:lnTo>
                        <a:lnTo>
                          <a:pt x="5602" y="4652"/>
                        </a:lnTo>
                        <a:lnTo>
                          <a:pt x="5627" y="4774"/>
                        </a:lnTo>
                        <a:lnTo>
                          <a:pt x="5651" y="4895"/>
                        </a:lnTo>
                        <a:lnTo>
                          <a:pt x="5675" y="4993"/>
                        </a:lnTo>
                        <a:lnTo>
                          <a:pt x="5749" y="5090"/>
                        </a:lnTo>
                        <a:lnTo>
                          <a:pt x="5822" y="5163"/>
                        </a:lnTo>
                        <a:lnTo>
                          <a:pt x="5919" y="5236"/>
                        </a:lnTo>
                        <a:lnTo>
                          <a:pt x="6016" y="5261"/>
                        </a:lnTo>
                        <a:lnTo>
                          <a:pt x="6138" y="5285"/>
                        </a:lnTo>
                        <a:lnTo>
                          <a:pt x="6138" y="5285"/>
                        </a:lnTo>
                        <a:lnTo>
                          <a:pt x="6260" y="5261"/>
                        </a:lnTo>
                        <a:lnTo>
                          <a:pt x="6357" y="5236"/>
                        </a:lnTo>
                        <a:lnTo>
                          <a:pt x="6455" y="5163"/>
                        </a:lnTo>
                        <a:lnTo>
                          <a:pt x="6528" y="5090"/>
                        </a:lnTo>
                        <a:lnTo>
                          <a:pt x="6601" y="4993"/>
                        </a:lnTo>
                        <a:lnTo>
                          <a:pt x="6650" y="4895"/>
                        </a:lnTo>
                        <a:lnTo>
                          <a:pt x="6674" y="4774"/>
                        </a:lnTo>
                        <a:lnTo>
                          <a:pt x="6674" y="4652"/>
                        </a:lnTo>
                        <a:lnTo>
                          <a:pt x="6674" y="4652"/>
                        </a:lnTo>
                        <a:lnTo>
                          <a:pt x="6674" y="4092"/>
                        </a:lnTo>
                        <a:lnTo>
                          <a:pt x="6625" y="3556"/>
                        </a:lnTo>
                        <a:lnTo>
                          <a:pt x="6552" y="3069"/>
                        </a:lnTo>
                        <a:lnTo>
                          <a:pt x="6455" y="2630"/>
                        </a:lnTo>
                        <a:lnTo>
                          <a:pt x="6357" y="2216"/>
                        </a:lnTo>
                        <a:lnTo>
                          <a:pt x="6211" y="1827"/>
                        </a:lnTo>
                        <a:lnTo>
                          <a:pt x="6065" y="1486"/>
                        </a:lnTo>
                        <a:lnTo>
                          <a:pt x="5895" y="1169"/>
                        </a:lnTo>
                        <a:lnTo>
                          <a:pt x="5700" y="901"/>
                        </a:lnTo>
                        <a:lnTo>
                          <a:pt x="5505" y="658"/>
                        </a:lnTo>
                        <a:lnTo>
                          <a:pt x="5286" y="463"/>
                        </a:lnTo>
                        <a:lnTo>
                          <a:pt x="5042" y="292"/>
                        </a:lnTo>
                        <a:lnTo>
                          <a:pt x="4799" y="171"/>
                        </a:lnTo>
                        <a:lnTo>
                          <a:pt x="4555" y="73"/>
                        </a:lnTo>
                        <a:lnTo>
                          <a:pt x="4287" y="24"/>
                        </a:lnTo>
                        <a:lnTo>
                          <a:pt x="4019" y="0"/>
                        </a:lnTo>
                        <a:lnTo>
                          <a:pt x="4019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51" name="Google Shape;251;p22"/>
                <p:cNvGrpSpPr/>
                <p:nvPr/>
              </p:nvGrpSpPr>
              <p:grpSpPr>
                <a:xfrm rot="9742080">
                  <a:off x="4201938" y="1947915"/>
                  <a:ext cx="217578" cy="370450"/>
                  <a:chOff x="2861401" y="2722123"/>
                  <a:chExt cx="180561" cy="296945"/>
                </a:xfrm>
              </p:grpSpPr>
              <p:sp>
                <p:nvSpPr>
                  <p:cNvPr id="252" name="Google Shape;252;p22"/>
                  <p:cNvSpPr/>
                  <p:nvPr/>
                </p:nvSpPr>
                <p:spPr>
                  <a:xfrm rot="-9789885">
                    <a:off x="2880909" y="2949376"/>
                    <a:ext cx="57275" cy="627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69" h="3362" fill="none" extrusionOk="0">
                        <a:moveTo>
                          <a:pt x="0" y="1511"/>
                        </a:moveTo>
                        <a:lnTo>
                          <a:pt x="0" y="1511"/>
                        </a:lnTo>
                        <a:lnTo>
                          <a:pt x="24" y="1340"/>
                        </a:lnTo>
                        <a:lnTo>
                          <a:pt x="49" y="1170"/>
                        </a:lnTo>
                        <a:lnTo>
                          <a:pt x="73" y="1024"/>
                        </a:lnTo>
                        <a:lnTo>
                          <a:pt x="122" y="877"/>
                        </a:lnTo>
                        <a:lnTo>
                          <a:pt x="195" y="756"/>
                        </a:lnTo>
                        <a:lnTo>
                          <a:pt x="268" y="634"/>
                        </a:lnTo>
                        <a:lnTo>
                          <a:pt x="365" y="512"/>
                        </a:lnTo>
                        <a:lnTo>
                          <a:pt x="463" y="415"/>
                        </a:lnTo>
                        <a:lnTo>
                          <a:pt x="682" y="220"/>
                        </a:lnTo>
                        <a:lnTo>
                          <a:pt x="950" y="98"/>
                        </a:lnTo>
                        <a:lnTo>
                          <a:pt x="1218" y="25"/>
                        </a:lnTo>
                        <a:lnTo>
                          <a:pt x="1534" y="1"/>
                        </a:lnTo>
                        <a:lnTo>
                          <a:pt x="1534" y="1"/>
                        </a:lnTo>
                        <a:lnTo>
                          <a:pt x="1851" y="25"/>
                        </a:lnTo>
                        <a:lnTo>
                          <a:pt x="2119" y="98"/>
                        </a:lnTo>
                        <a:lnTo>
                          <a:pt x="2387" y="220"/>
                        </a:lnTo>
                        <a:lnTo>
                          <a:pt x="2606" y="415"/>
                        </a:lnTo>
                        <a:lnTo>
                          <a:pt x="2703" y="512"/>
                        </a:lnTo>
                        <a:lnTo>
                          <a:pt x="2801" y="634"/>
                        </a:lnTo>
                        <a:lnTo>
                          <a:pt x="2874" y="756"/>
                        </a:lnTo>
                        <a:lnTo>
                          <a:pt x="2947" y="877"/>
                        </a:lnTo>
                        <a:lnTo>
                          <a:pt x="2996" y="1024"/>
                        </a:lnTo>
                        <a:lnTo>
                          <a:pt x="3020" y="1170"/>
                        </a:lnTo>
                        <a:lnTo>
                          <a:pt x="3044" y="1340"/>
                        </a:lnTo>
                        <a:lnTo>
                          <a:pt x="3069" y="1511"/>
                        </a:lnTo>
                        <a:lnTo>
                          <a:pt x="3069" y="1511"/>
                        </a:lnTo>
                        <a:lnTo>
                          <a:pt x="3044" y="1681"/>
                        </a:lnTo>
                        <a:lnTo>
                          <a:pt x="3020" y="1852"/>
                        </a:lnTo>
                        <a:lnTo>
                          <a:pt x="2947" y="2193"/>
                        </a:lnTo>
                        <a:lnTo>
                          <a:pt x="2801" y="2509"/>
                        </a:lnTo>
                        <a:lnTo>
                          <a:pt x="2606" y="2777"/>
                        </a:lnTo>
                        <a:lnTo>
                          <a:pt x="2509" y="2899"/>
                        </a:lnTo>
                        <a:lnTo>
                          <a:pt x="2387" y="3021"/>
                        </a:lnTo>
                        <a:lnTo>
                          <a:pt x="2265" y="3118"/>
                        </a:lnTo>
                        <a:lnTo>
                          <a:pt x="2119" y="3191"/>
                        </a:lnTo>
                        <a:lnTo>
                          <a:pt x="1997" y="3264"/>
                        </a:lnTo>
                        <a:lnTo>
                          <a:pt x="1851" y="3313"/>
                        </a:lnTo>
                        <a:lnTo>
                          <a:pt x="1681" y="3337"/>
                        </a:lnTo>
                        <a:lnTo>
                          <a:pt x="1534" y="3362"/>
                        </a:lnTo>
                        <a:lnTo>
                          <a:pt x="1534" y="3362"/>
                        </a:lnTo>
                        <a:lnTo>
                          <a:pt x="1388" y="3337"/>
                        </a:lnTo>
                        <a:lnTo>
                          <a:pt x="1218" y="3313"/>
                        </a:lnTo>
                        <a:lnTo>
                          <a:pt x="1072" y="3264"/>
                        </a:lnTo>
                        <a:lnTo>
                          <a:pt x="950" y="3191"/>
                        </a:lnTo>
                        <a:lnTo>
                          <a:pt x="804" y="3118"/>
                        </a:lnTo>
                        <a:lnTo>
                          <a:pt x="682" y="3021"/>
                        </a:lnTo>
                        <a:lnTo>
                          <a:pt x="560" y="2899"/>
                        </a:lnTo>
                        <a:lnTo>
                          <a:pt x="463" y="2777"/>
                        </a:lnTo>
                        <a:lnTo>
                          <a:pt x="268" y="2509"/>
                        </a:lnTo>
                        <a:lnTo>
                          <a:pt x="122" y="2193"/>
                        </a:lnTo>
                        <a:lnTo>
                          <a:pt x="49" y="1852"/>
                        </a:lnTo>
                        <a:lnTo>
                          <a:pt x="24" y="1681"/>
                        </a:lnTo>
                        <a:lnTo>
                          <a:pt x="0" y="1511"/>
                        </a:lnTo>
                        <a:lnTo>
                          <a:pt x="0" y="151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3" name="Google Shape;253;p22"/>
                  <p:cNvSpPr/>
                  <p:nvPr/>
                </p:nvSpPr>
                <p:spPr>
                  <a:xfrm rot="-9789885">
                    <a:off x="2889406" y="2735621"/>
                    <a:ext cx="124552" cy="211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74" h="11350" fill="none" extrusionOk="0">
                        <a:moveTo>
                          <a:pt x="4019" y="0"/>
                        </a:moveTo>
                        <a:lnTo>
                          <a:pt x="4019" y="0"/>
                        </a:lnTo>
                        <a:lnTo>
                          <a:pt x="3873" y="73"/>
                        </a:lnTo>
                        <a:lnTo>
                          <a:pt x="3703" y="122"/>
                        </a:lnTo>
                        <a:lnTo>
                          <a:pt x="3508" y="171"/>
                        </a:lnTo>
                        <a:lnTo>
                          <a:pt x="3337" y="171"/>
                        </a:lnTo>
                        <a:lnTo>
                          <a:pt x="3337" y="171"/>
                        </a:lnTo>
                        <a:lnTo>
                          <a:pt x="3167" y="171"/>
                        </a:lnTo>
                        <a:lnTo>
                          <a:pt x="2996" y="146"/>
                        </a:lnTo>
                        <a:lnTo>
                          <a:pt x="2826" y="73"/>
                        </a:lnTo>
                        <a:lnTo>
                          <a:pt x="2655" y="24"/>
                        </a:lnTo>
                        <a:lnTo>
                          <a:pt x="2655" y="24"/>
                        </a:lnTo>
                        <a:lnTo>
                          <a:pt x="2412" y="24"/>
                        </a:lnTo>
                        <a:lnTo>
                          <a:pt x="2168" y="97"/>
                        </a:lnTo>
                        <a:lnTo>
                          <a:pt x="1949" y="171"/>
                        </a:lnTo>
                        <a:lnTo>
                          <a:pt x="1706" y="317"/>
                        </a:lnTo>
                        <a:lnTo>
                          <a:pt x="1486" y="487"/>
                        </a:lnTo>
                        <a:lnTo>
                          <a:pt x="1243" y="682"/>
                        </a:lnTo>
                        <a:lnTo>
                          <a:pt x="1048" y="926"/>
                        </a:lnTo>
                        <a:lnTo>
                          <a:pt x="853" y="1193"/>
                        </a:lnTo>
                        <a:lnTo>
                          <a:pt x="658" y="1510"/>
                        </a:lnTo>
                        <a:lnTo>
                          <a:pt x="512" y="1851"/>
                        </a:lnTo>
                        <a:lnTo>
                          <a:pt x="366" y="2216"/>
                        </a:lnTo>
                        <a:lnTo>
                          <a:pt x="244" y="2630"/>
                        </a:lnTo>
                        <a:lnTo>
                          <a:pt x="123" y="3093"/>
                        </a:lnTo>
                        <a:lnTo>
                          <a:pt x="49" y="3580"/>
                        </a:lnTo>
                        <a:lnTo>
                          <a:pt x="1" y="4092"/>
                        </a:lnTo>
                        <a:lnTo>
                          <a:pt x="1" y="4652"/>
                        </a:lnTo>
                        <a:lnTo>
                          <a:pt x="1" y="4652"/>
                        </a:lnTo>
                        <a:lnTo>
                          <a:pt x="1" y="4774"/>
                        </a:lnTo>
                        <a:lnTo>
                          <a:pt x="25" y="4895"/>
                        </a:lnTo>
                        <a:lnTo>
                          <a:pt x="74" y="4993"/>
                        </a:lnTo>
                        <a:lnTo>
                          <a:pt x="147" y="5090"/>
                        </a:lnTo>
                        <a:lnTo>
                          <a:pt x="220" y="5163"/>
                        </a:lnTo>
                        <a:lnTo>
                          <a:pt x="317" y="5236"/>
                        </a:lnTo>
                        <a:lnTo>
                          <a:pt x="415" y="5261"/>
                        </a:lnTo>
                        <a:lnTo>
                          <a:pt x="537" y="5285"/>
                        </a:lnTo>
                        <a:lnTo>
                          <a:pt x="537" y="5285"/>
                        </a:lnTo>
                        <a:lnTo>
                          <a:pt x="658" y="5261"/>
                        </a:lnTo>
                        <a:lnTo>
                          <a:pt x="756" y="5236"/>
                        </a:lnTo>
                        <a:lnTo>
                          <a:pt x="853" y="5163"/>
                        </a:lnTo>
                        <a:lnTo>
                          <a:pt x="926" y="5090"/>
                        </a:lnTo>
                        <a:lnTo>
                          <a:pt x="999" y="4993"/>
                        </a:lnTo>
                        <a:lnTo>
                          <a:pt x="1024" y="4895"/>
                        </a:lnTo>
                        <a:lnTo>
                          <a:pt x="1048" y="4774"/>
                        </a:lnTo>
                        <a:lnTo>
                          <a:pt x="1072" y="4652"/>
                        </a:lnTo>
                        <a:lnTo>
                          <a:pt x="1072" y="4652"/>
                        </a:lnTo>
                        <a:lnTo>
                          <a:pt x="1097" y="4189"/>
                        </a:lnTo>
                        <a:lnTo>
                          <a:pt x="1145" y="3726"/>
                        </a:lnTo>
                        <a:lnTo>
                          <a:pt x="1218" y="3312"/>
                        </a:lnTo>
                        <a:lnTo>
                          <a:pt x="1316" y="2923"/>
                        </a:lnTo>
                        <a:lnTo>
                          <a:pt x="1438" y="2582"/>
                        </a:lnTo>
                        <a:lnTo>
                          <a:pt x="1535" y="2338"/>
                        </a:lnTo>
                        <a:lnTo>
                          <a:pt x="1633" y="2168"/>
                        </a:lnTo>
                        <a:lnTo>
                          <a:pt x="1681" y="2143"/>
                        </a:lnTo>
                        <a:lnTo>
                          <a:pt x="1706" y="2143"/>
                        </a:lnTo>
                        <a:lnTo>
                          <a:pt x="1706" y="2143"/>
                        </a:lnTo>
                        <a:lnTo>
                          <a:pt x="1730" y="2241"/>
                        </a:lnTo>
                        <a:lnTo>
                          <a:pt x="1730" y="2509"/>
                        </a:lnTo>
                        <a:lnTo>
                          <a:pt x="1681" y="3483"/>
                        </a:lnTo>
                        <a:lnTo>
                          <a:pt x="1608" y="4822"/>
                        </a:lnTo>
                        <a:lnTo>
                          <a:pt x="1486" y="6357"/>
                        </a:lnTo>
                        <a:lnTo>
                          <a:pt x="1243" y="9231"/>
                        </a:lnTo>
                        <a:lnTo>
                          <a:pt x="1145" y="10521"/>
                        </a:lnTo>
                        <a:lnTo>
                          <a:pt x="1145" y="10521"/>
                        </a:lnTo>
                        <a:lnTo>
                          <a:pt x="1145" y="10668"/>
                        </a:lnTo>
                        <a:lnTo>
                          <a:pt x="1145" y="10814"/>
                        </a:lnTo>
                        <a:lnTo>
                          <a:pt x="1194" y="10935"/>
                        </a:lnTo>
                        <a:lnTo>
                          <a:pt x="1267" y="11057"/>
                        </a:lnTo>
                        <a:lnTo>
                          <a:pt x="1340" y="11155"/>
                        </a:lnTo>
                        <a:lnTo>
                          <a:pt x="1462" y="11252"/>
                        </a:lnTo>
                        <a:lnTo>
                          <a:pt x="1584" y="11325"/>
                        </a:lnTo>
                        <a:lnTo>
                          <a:pt x="1706" y="11349"/>
                        </a:lnTo>
                        <a:lnTo>
                          <a:pt x="1706" y="11349"/>
                        </a:lnTo>
                        <a:lnTo>
                          <a:pt x="1827" y="11349"/>
                        </a:lnTo>
                        <a:lnTo>
                          <a:pt x="1827" y="11349"/>
                        </a:lnTo>
                        <a:lnTo>
                          <a:pt x="1949" y="11349"/>
                        </a:lnTo>
                        <a:lnTo>
                          <a:pt x="2071" y="11325"/>
                        </a:lnTo>
                        <a:lnTo>
                          <a:pt x="2168" y="11252"/>
                        </a:lnTo>
                        <a:lnTo>
                          <a:pt x="2266" y="11179"/>
                        </a:lnTo>
                        <a:lnTo>
                          <a:pt x="2339" y="11106"/>
                        </a:lnTo>
                        <a:lnTo>
                          <a:pt x="2412" y="11008"/>
                        </a:lnTo>
                        <a:lnTo>
                          <a:pt x="2461" y="10887"/>
                        </a:lnTo>
                        <a:lnTo>
                          <a:pt x="2509" y="10765"/>
                        </a:lnTo>
                        <a:lnTo>
                          <a:pt x="3045" y="7014"/>
                        </a:lnTo>
                        <a:lnTo>
                          <a:pt x="3045" y="7014"/>
                        </a:lnTo>
                        <a:lnTo>
                          <a:pt x="3045" y="6966"/>
                        </a:lnTo>
                        <a:lnTo>
                          <a:pt x="3094" y="6868"/>
                        </a:lnTo>
                        <a:lnTo>
                          <a:pt x="3143" y="6819"/>
                        </a:lnTo>
                        <a:lnTo>
                          <a:pt x="3191" y="6771"/>
                        </a:lnTo>
                        <a:lnTo>
                          <a:pt x="3264" y="6746"/>
                        </a:lnTo>
                        <a:lnTo>
                          <a:pt x="3337" y="6722"/>
                        </a:lnTo>
                        <a:lnTo>
                          <a:pt x="3337" y="6722"/>
                        </a:lnTo>
                        <a:lnTo>
                          <a:pt x="3410" y="6746"/>
                        </a:lnTo>
                        <a:lnTo>
                          <a:pt x="3484" y="6771"/>
                        </a:lnTo>
                        <a:lnTo>
                          <a:pt x="3532" y="6819"/>
                        </a:lnTo>
                        <a:lnTo>
                          <a:pt x="3581" y="6868"/>
                        </a:lnTo>
                        <a:lnTo>
                          <a:pt x="3630" y="6966"/>
                        </a:lnTo>
                        <a:lnTo>
                          <a:pt x="3630" y="7014"/>
                        </a:lnTo>
                        <a:lnTo>
                          <a:pt x="4165" y="10765"/>
                        </a:lnTo>
                        <a:lnTo>
                          <a:pt x="4165" y="10765"/>
                        </a:lnTo>
                        <a:lnTo>
                          <a:pt x="4214" y="10887"/>
                        </a:lnTo>
                        <a:lnTo>
                          <a:pt x="4263" y="11008"/>
                        </a:lnTo>
                        <a:lnTo>
                          <a:pt x="4336" y="11106"/>
                        </a:lnTo>
                        <a:lnTo>
                          <a:pt x="4409" y="11179"/>
                        </a:lnTo>
                        <a:lnTo>
                          <a:pt x="4506" y="11252"/>
                        </a:lnTo>
                        <a:lnTo>
                          <a:pt x="4604" y="11325"/>
                        </a:lnTo>
                        <a:lnTo>
                          <a:pt x="4726" y="11349"/>
                        </a:lnTo>
                        <a:lnTo>
                          <a:pt x="4847" y="11349"/>
                        </a:lnTo>
                        <a:lnTo>
                          <a:pt x="4847" y="11349"/>
                        </a:lnTo>
                        <a:lnTo>
                          <a:pt x="4969" y="11349"/>
                        </a:lnTo>
                        <a:lnTo>
                          <a:pt x="4969" y="11349"/>
                        </a:lnTo>
                        <a:lnTo>
                          <a:pt x="5091" y="11325"/>
                        </a:lnTo>
                        <a:lnTo>
                          <a:pt x="5213" y="11252"/>
                        </a:lnTo>
                        <a:lnTo>
                          <a:pt x="5334" y="11155"/>
                        </a:lnTo>
                        <a:lnTo>
                          <a:pt x="5408" y="11057"/>
                        </a:lnTo>
                        <a:lnTo>
                          <a:pt x="5481" y="10935"/>
                        </a:lnTo>
                        <a:lnTo>
                          <a:pt x="5529" y="10814"/>
                        </a:lnTo>
                        <a:lnTo>
                          <a:pt x="5529" y="10668"/>
                        </a:lnTo>
                        <a:lnTo>
                          <a:pt x="5529" y="10521"/>
                        </a:lnTo>
                        <a:lnTo>
                          <a:pt x="5529" y="10521"/>
                        </a:lnTo>
                        <a:lnTo>
                          <a:pt x="5188" y="6381"/>
                        </a:lnTo>
                        <a:lnTo>
                          <a:pt x="4994" y="3507"/>
                        </a:lnTo>
                        <a:lnTo>
                          <a:pt x="4945" y="2533"/>
                        </a:lnTo>
                        <a:lnTo>
                          <a:pt x="4945" y="2241"/>
                        </a:lnTo>
                        <a:lnTo>
                          <a:pt x="4969" y="2143"/>
                        </a:lnTo>
                        <a:lnTo>
                          <a:pt x="4969" y="2143"/>
                        </a:lnTo>
                        <a:lnTo>
                          <a:pt x="4994" y="2143"/>
                        </a:lnTo>
                        <a:lnTo>
                          <a:pt x="5042" y="2168"/>
                        </a:lnTo>
                        <a:lnTo>
                          <a:pt x="5140" y="2314"/>
                        </a:lnTo>
                        <a:lnTo>
                          <a:pt x="5237" y="2557"/>
                        </a:lnTo>
                        <a:lnTo>
                          <a:pt x="5334" y="2898"/>
                        </a:lnTo>
                        <a:lnTo>
                          <a:pt x="5432" y="3288"/>
                        </a:lnTo>
                        <a:lnTo>
                          <a:pt x="5529" y="3726"/>
                        </a:lnTo>
                        <a:lnTo>
                          <a:pt x="5578" y="4189"/>
                        </a:lnTo>
                        <a:lnTo>
                          <a:pt x="5602" y="4652"/>
                        </a:lnTo>
                        <a:lnTo>
                          <a:pt x="5602" y="4652"/>
                        </a:lnTo>
                        <a:lnTo>
                          <a:pt x="5627" y="4774"/>
                        </a:lnTo>
                        <a:lnTo>
                          <a:pt x="5651" y="4895"/>
                        </a:lnTo>
                        <a:lnTo>
                          <a:pt x="5675" y="4993"/>
                        </a:lnTo>
                        <a:lnTo>
                          <a:pt x="5749" y="5090"/>
                        </a:lnTo>
                        <a:lnTo>
                          <a:pt x="5822" y="5163"/>
                        </a:lnTo>
                        <a:lnTo>
                          <a:pt x="5919" y="5236"/>
                        </a:lnTo>
                        <a:lnTo>
                          <a:pt x="6016" y="5261"/>
                        </a:lnTo>
                        <a:lnTo>
                          <a:pt x="6138" y="5285"/>
                        </a:lnTo>
                        <a:lnTo>
                          <a:pt x="6138" y="5285"/>
                        </a:lnTo>
                        <a:lnTo>
                          <a:pt x="6260" y="5261"/>
                        </a:lnTo>
                        <a:lnTo>
                          <a:pt x="6357" y="5236"/>
                        </a:lnTo>
                        <a:lnTo>
                          <a:pt x="6455" y="5163"/>
                        </a:lnTo>
                        <a:lnTo>
                          <a:pt x="6528" y="5090"/>
                        </a:lnTo>
                        <a:lnTo>
                          <a:pt x="6601" y="4993"/>
                        </a:lnTo>
                        <a:lnTo>
                          <a:pt x="6650" y="4895"/>
                        </a:lnTo>
                        <a:lnTo>
                          <a:pt x="6674" y="4774"/>
                        </a:lnTo>
                        <a:lnTo>
                          <a:pt x="6674" y="4652"/>
                        </a:lnTo>
                        <a:lnTo>
                          <a:pt x="6674" y="4652"/>
                        </a:lnTo>
                        <a:lnTo>
                          <a:pt x="6674" y="4092"/>
                        </a:lnTo>
                        <a:lnTo>
                          <a:pt x="6625" y="3556"/>
                        </a:lnTo>
                        <a:lnTo>
                          <a:pt x="6552" y="3069"/>
                        </a:lnTo>
                        <a:lnTo>
                          <a:pt x="6455" y="2630"/>
                        </a:lnTo>
                        <a:lnTo>
                          <a:pt x="6357" y="2216"/>
                        </a:lnTo>
                        <a:lnTo>
                          <a:pt x="6211" y="1827"/>
                        </a:lnTo>
                        <a:lnTo>
                          <a:pt x="6065" y="1486"/>
                        </a:lnTo>
                        <a:lnTo>
                          <a:pt x="5895" y="1169"/>
                        </a:lnTo>
                        <a:lnTo>
                          <a:pt x="5700" y="901"/>
                        </a:lnTo>
                        <a:lnTo>
                          <a:pt x="5505" y="658"/>
                        </a:lnTo>
                        <a:lnTo>
                          <a:pt x="5286" y="463"/>
                        </a:lnTo>
                        <a:lnTo>
                          <a:pt x="5042" y="292"/>
                        </a:lnTo>
                        <a:lnTo>
                          <a:pt x="4799" y="171"/>
                        </a:lnTo>
                        <a:lnTo>
                          <a:pt x="4555" y="73"/>
                        </a:lnTo>
                        <a:lnTo>
                          <a:pt x="4287" y="24"/>
                        </a:lnTo>
                        <a:lnTo>
                          <a:pt x="4019" y="0"/>
                        </a:lnTo>
                        <a:lnTo>
                          <a:pt x="4019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254" name="Google Shape;254;p22"/>
          <p:cNvGrpSpPr/>
          <p:nvPr/>
        </p:nvGrpSpPr>
        <p:grpSpPr>
          <a:xfrm>
            <a:off x="1900675" y="1867475"/>
            <a:ext cx="4018000" cy="1391939"/>
            <a:chOff x="1900675" y="1867475"/>
            <a:chExt cx="4018000" cy="1391939"/>
          </a:xfrm>
        </p:grpSpPr>
        <p:cxnSp>
          <p:nvCxnSpPr>
            <p:cNvPr id="255" name="Google Shape;255;p22"/>
            <p:cNvCxnSpPr/>
            <p:nvPr/>
          </p:nvCxnSpPr>
          <p:spPr>
            <a:xfrm rot="10800000" flipH="1">
              <a:off x="1900675" y="1867475"/>
              <a:ext cx="683700" cy="3750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6" name="Google Shape;256;p22"/>
            <p:cNvCxnSpPr/>
            <p:nvPr/>
          </p:nvCxnSpPr>
          <p:spPr>
            <a:xfrm rot="-5400000" flipH="1">
              <a:off x="3393244" y="2846014"/>
              <a:ext cx="616800" cy="210000"/>
            </a:xfrm>
            <a:prstGeom prst="curvedConnector3">
              <a:avLst>
                <a:gd name="adj1" fmla="val 81057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257" name="Google Shape;257;p22"/>
            <p:cNvCxnSpPr/>
            <p:nvPr/>
          </p:nvCxnSpPr>
          <p:spPr>
            <a:xfrm>
              <a:off x="5068475" y="1975725"/>
              <a:ext cx="850200" cy="6669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40491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Randomly Stratified Sampling</a:t>
            </a:r>
            <a:endParaRPr/>
          </a:p>
        </p:txBody>
      </p:sp>
      <p:sp>
        <p:nvSpPr>
          <p:cNvPr id="263" name="Google Shape;263;p2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64" name="Google Shape;264;p23"/>
          <p:cNvGrpSpPr/>
          <p:nvPr/>
        </p:nvGrpSpPr>
        <p:grpSpPr>
          <a:xfrm>
            <a:off x="844425" y="2098338"/>
            <a:ext cx="1672800" cy="1416613"/>
            <a:chOff x="800025" y="1998763"/>
            <a:chExt cx="1672800" cy="1416613"/>
          </a:xfrm>
        </p:grpSpPr>
        <p:sp>
          <p:nvSpPr>
            <p:cNvPr id="265" name="Google Shape;265;p23"/>
            <p:cNvSpPr/>
            <p:nvPr/>
          </p:nvSpPr>
          <p:spPr>
            <a:xfrm>
              <a:off x="844425" y="1998763"/>
              <a:ext cx="1584000" cy="1301100"/>
            </a:xfrm>
            <a:prstGeom prst="can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3"/>
            <p:cNvSpPr txBox="1"/>
            <p:nvPr/>
          </p:nvSpPr>
          <p:spPr>
            <a:xfrm>
              <a:off x="800025" y="2275375"/>
              <a:ext cx="16728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666666"/>
                  </a:solidFill>
                  <a:latin typeface="Dosis"/>
                  <a:ea typeface="Dosis"/>
                  <a:cs typeface="Dosis"/>
                  <a:sym typeface="Dosis"/>
                </a:rPr>
                <a:t>Sample Pool</a:t>
              </a:r>
              <a:endParaRPr sz="24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rgbClr val="0DB7C4"/>
                  </a:solidFill>
                  <a:latin typeface="Dosis"/>
                  <a:ea typeface="Dosis"/>
                  <a:cs typeface="Dosis"/>
                  <a:sym typeface="Dosis"/>
                </a:rPr>
                <a:t>116</a:t>
              </a:r>
              <a:r>
                <a:rPr lang="en" sz="30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          </a:t>
              </a:r>
              <a:endParaRPr sz="3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23"/>
          <p:cNvSpPr txBox="1"/>
          <p:nvPr/>
        </p:nvSpPr>
        <p:spPr>
          <a:xfrm>
            <a:off x="6004750" y="2236638"/>
            <a:ext cx="9048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72</a:t>
            </a:r>
            <a:endParaRPr sz="5000">
              <a:solidFill>
                <a:srgbClr val="0DB7C4"/>
              </a:solidFill>
            </a:endParaRPr>
          </a:p>
        </p:txBody>
      </p:sp>
      <p:grpSp>
        <p:nvGrpSpPr>
          <p:cNvPr id="268" name="Google Shape;268;p23"/>
          <p:cNvGrpSpPr/>
          <p:nvPr/>
        </p:nvGrpSpPr>
        <p:grpSpPr>
          <a:xfrm>
            <a:off x="1976550" y="1587282"/>
            <a:ext cx="4776600" cy="3384318"/>
            <a:chOff x="1976550" y="1587282"/>
            <a:chExt cx="4776600" cy="3384318"/>
          </a:xfrm>
        </p:grpSpPr>
        <p:sp>
          <p:nvSpPr>
            <p:cNvPr id="269" name="Google Shape;269;p23"/>
            <p:cNvSpPr txBox="1"/>
            <p:nvPr/>
          </p:nvSpPr>
          <p:spPr>
            <a:xfrm>
              <a:off x="1976550" y="3120900"/>
              <a:ext cx="4776600" cy="18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434343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Gender: M/F</a:t>
              </a:r>
              <a:endParaRPr sz="24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434343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Age: 18~28/ 29~39/ 40~50</a:t>
              </a:r>
              <a:endParaRPr sz="24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434343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Starting BMI: Normal/ Overweight</a:t>
              </a:r>
              <a:r>
                <a:rPr lang="en" sz="18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/ Overweight</a:t>
              </a:r>
              <a:endParaRPr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270" name="Google Shape;270;p23"/>
            <p:cNvGrpSpPr/>
            <p:nvPr/>
          </p:nvGrpSpPr>
          <p:grpSpPr>
            <a:xfrm>
              <a:off x="3294875" y="1587282"/>
              <a:ext cx="532806" cy="1091927"/>
              <a:chOff x="5160100" y="1609475"/>
              <a:chExt cx="975300" cy="2005375"/>
            </a:xfrm>
          </p:grpSpPr>
          <p:sp>
            <p:nvSpPr>
              <p:cNvPr id="271" name="Google Shape;271;p23"/>
              <p:cNvSpPr/>
              <p:nvPr/>
            </p:nvSpPr>
            <p:spPr>
              <a:xfrm>
                <a:off x="5160100" y="1609475"/>
                <a:ext cx="975300" cy="2005375"/>
              </a:xfrm>
              <a:custGeom>
                <a:avLst/>
                <a:gdLst/>
                <a:ahLst/>
                <a:cxnLst/>
                <a:rect l="l" t="t" r="r" b="b"/>
                <a:pathLst>
                  <a:path w="39012" h="80215" extrusionOk="0">
                    <a:moveTo>
                      <a:pt x="19506" y="53273"/>
                    </a:moveTo>
                    <a:lnTo>
                      <a:pt x="19628" y="54309"/>
                    </a:lnTo>
                    <a:lnTo>
                      <a:pt x="19689" y="54858"/>
                    </a:lnTo>
                    <a:lnTo>
                      <a:pt x="19689" y="55406"/>
                    </a:lnTo>
                    <a:lnTo>
                      <a:pt x="19567" y="56442"/>
                    </a:lnTo>
                    <a:lnTo>
                      <a:pt x="19567" y="56930"/>
                    </a:lnTo>
                    <a:lnTo>
                      <a:pt x="19628" y="57418"/>
                    </a:lnTo>
                    <a:lnTo>
                      <a:pt x="19689" y="57844"/>
                    </a:lnTo>
                    <a:lnTo>
                      <a:pt x="19872" y="58210"/>
                    </a:lnTo>
                    <a:lnTo>
                      <a:pt x="19933" y="58454"/>
                    </a:lnTo>
                    <a:lnTo>
                      <a:pt x="19933" y="58698"/>
                    </a:lnTo>
                    <a:lnTo>
                      <a:pt x="19933" y="59246"/>
                    </a:lnTo>
                    <a:lnTo>
                      <a:pt x="19872" y="60283"/>
                    </a:lnTo>
                    <a:lnTo>
                      <a:pt x="19750" y="61319"/>
                    </a:lnTo>
                    <a:lnTo>
                      <a:pt x="19689" y="62843"/>
                    </a:lnTo>
                    <a:lnTo>
                      <a:pt x="19628" y="64305"/>
                    </a:lnTo>
                    <a:lnTo>
                      <a:pt x="19628" y="65281"/>
                    </a:lnTo>
                    <a:lnTo>
                      <a:pt x="19628" y="66195"/>
                    </a:lnTo>
                    <a:lnTo>
                      <a:pt x="19750" y="68267"/>
                    </a:lnTo>
                    <a:lnTo>
                      <a:pt x="19811" y="69486"/>
                    </a:lnTo>
                    <a:lnTo>
                      <a:pt x="19750" y="70645"/>
                    </a:lnTo>
                    <a:lnTo>
                      <a:pt x="19506" y="73022"/>
                    </a:lnTo>
                    <a:lnTo>
                      <a:pt x="19323" y="70888"/>
                    </a:lnTo>
                    <a:lnTo>
                      <a:pt x="19262" y="69791"/>
                    </a:lnTo>
                    <a:lnTo>
                      <a:pt x="19262" y="68694"/>
                    </a:lnTo>
                    <a:lnTo>
                      <a:pt x="19323" y="67658"/>
                    </a:lnTo>
                    <a:lnTo>
                      <a:pt x="19384" y="66561"/>
                    </a:lnTo>
                    <a:lnTo>
                      <a:pt x="19445" y="65464"/>
                    </a:lnTo>
                    <a:lnTo>
                      <a:pt x="19445" y="64366"/>
                    </a:lnTo>
                    <a:lnTo>
                      <a:pt x="19384" y="62599"/>
                    </a:lnTo>
                    <a:lnTo>
                      <a:pt x="19323" y="61745"/>
                    </a:lnTo>
                    <a:lnTo>
                      <a:pt x="19262" y="60831"/>
                    </a:lnTo>
                    <a:lnTo>
                      <a:pt x="19140" y="59612"/>
                    </a:lnTo>
                    <a:lnTo>
                      <a:pt x="19079" y="59002"/>
                    </a:lnTo>
                    <a:lnTo>
                      <a:pt x="19079" y="58698"/>
                    </a:lnTo>
                    <a:lnTo>
                      <a:pt x="19140" y="58393"/>
                    </a:lnTo>
                    <a:lnTo>
                      <a:pt x="19262" y="57844"/>
                    </a:lnTo>
                    <a:lnTo>
                      <a:pt x="19445" y="57235"/>
                    </a:lnTo>
                    <a:lnTo>
                      <a:pt x="19445" y="56625"/>
                    </a:lnTo>
                    <a:lnTo>
                      <a:pt x="19445" y="56016"/>
                    </a:lnTo>
                    <a:lnTo>
                      <a:pt x="19384" y="55345"/>
                    </a:lnTo>
                    <a:lnTo>
                      <a:pt x="19384" y="54614"/>
                    </a:lnTo>
                    <a:lnTo>
                      <a:pt x="19506" y="53273"/>
                    </a:lnTo>
                    <a:close/>
                    <a:moveTo>
                      <a:pt x="19445" y="0"/>
                    </a:moveTo>
                    <a:lnTo>
                      <a:pt x="18957" y="61"/>
                    </a:lnTo>
                    <a:lnTo>
                      <a:pt x="18287" y="183"/>
                    </a:lnTo>
                    <a:lnTo>
                      <a:pt x="17677" y="366"/>
                    </a:lnTo>
                    <a:lnTo>
                      <a:pt x="17068" y="670"/>
                    </a:lnTo>
                    <a:lnTo>
                      <a:pt x="16824" y="853"/>
                    </a:lnTo>
                    <a:lnTo>
                      <a:pt x="16580" y="1097"/>
                    </a:lnTo>
                    <a:lnTo>
                      <a:pt x="16336" y="1402"/>
                    </a:lnTo>
                    <a:lnTo>
                      <a:pt x="16153" y="1646"/>
                    </a:lnTo>
                    <a:lnTo>
                      <a:pt x="15788" y="2316"/>
                    </a:lnTo>
                    <a:lnTo>
                      <a:pt x="15605" y="2987"/>
                    </a:lnTo>
                    <a:lnTo>
                      <a:pt x="15483" y="3657"/>
                    </a:lnTo>
                    <a:lnTo>
                      <a:pt x="15422" y="4389"/>
                    </a:lnTo>
                    <a:lnTo>
                      <a:pt x="15422" y="5059"/>
                    </a:lnTo>
                    <a:lnTo>
                      <a:pt x="15422" y="5730"/>
                    </a:lnTo>
                    <a:lnTo>
                      <a:pt x="15544" y="6400"/>
                    </a:lnTo>
                    <a:lnTo>
                      <a:pt x="15666" y="7132"/>
                    </a:lnTo>
                    <a:lnTo>
                      <a:pt x="15849" y="7802"/>
                    </a:lnTo>
                    <a:lnTo>
                      <a:pt x="16275" y="9082"/>
                    </a:lnTo>
                    <a:lnTo>
                      <a:pt x="16397" y="9387"/>
                    </a:lnTo>
                    <a:lnTo>
                      <a:pt x="16580" y="9631"/>
                    </a:lnTo>
                    <a:lnTo>
                      <a:pt x="16824" y="9874"/>
                    </a:lnTo>
                    <a:lnTo>
                      <a:pt x="16946" y="9996"/>
                    </a:lnTo>
                    <a:lnTo>
                      <a:pt x="16946" y="10179"/>
                    </a:lnTo>
                    <a:lnTo>
                      <a:pt x="16946" y="10362"/>
                    </a:lnTo>
                    <a:lnTo>
                      <a:pt x="16763" y="11886"/>
                    </a:lnTo>
                    <a:lnTo>
                      <a:pt x="16763" y="12069"/>
                    </a:lnTo>
                    <a:lnTo>
                      <a:pt x="16702" y="12252"/>
                    </a:lnTo>
                    <a:lnTo>
                      <a:pt x="16641" y="12313"/>
                    </a:lnTo>
                    <a:lnTo>
                      <a:pt x="16458" y="12373"/>
                    </a:lnTo>
                    <a:lnTo>
                      <a:pt x="16093" y="12617"/>
                    </a:lnTo>
                    <a:lnTo>
                      <a:pt x="15422" y="13044"/>
                    </a:lnTo>
                    <a:lnTo>
                      <a:pt x="14752" y="13471"/>
                    </a:lnTo>
                    <a:lnTo>
                      <a:pt x="14508" y="13653"/>
                    </a:lnTo>
                    <a:lnTo>
                      <a:pt x="14325" y="13775"/>
                    </a:lnTo>
                    <a:lnTo>
                      <a:pt x="13350" y="13775"/>
                    </a:lnTo>
                    <a:lnTo>
                      <a:pt x="12496" y="13836"/>
                    </a:lnTo>
                    <a:lnTo>
                      <a:pt x="11765" y="13958"/>
                    </a:lnTo>
                    <a:lnTo>
                      <a:pt x="11033" y="14141"/>
                    </a:lnTo>
                    <a:lnTo>
                      <a:pt x="10668" y="14263"/>
                    </a:lnTo>
                    <a:lnTo>
                      <a:pt x="10363" y="14385"/>
                    </a:lnTo>
                    <a:lnTo>
                      <a:pt x="9997" y="14629"/>
                    </a:lnTo>
                    <a:lnTo>
                      <a:pt x="9753" y="14812"/>
                    </a:lnTo>
                    <a:lnTo>
                      <a:pt x="9510" y="15116"/>
                    </a:lnTo>
                    <a:lnTo>
                      <a:pt x="9266" y="15421"/>
                    </a:lnTo>
                    <a:lnTo>
                      <a:pt x="8900" y="16031"/>
                    </a:lnTo>
                    <a:lnTo>
                      <a:pt x="8534" y="16701"/>
                    </a:lnTo>
                    <a:lnTo>
                      <a:pt x="8230" y="17372"/>
                    </a:lnTo>
                    <a:lnTo>
                      <a:pt x="8108" y="17737"/>
                    </a:lnTo>
                    <a:lnTo>
                      <a:pt x="8047" y="18103"/>
                    </a:lnTo>
                    <a:lnTo>
                      <a:pt x="7986" y="18895"/>
                    </a:lnTo>
                    <a:lnTo>
                      <a:pt x="7986" y="19688"/>
                    </a:lnTo>
                    <a:lnTo>
                      <a:pt x="8047" y="20480"/>
                    </a:lnTo>
                    <a:lnTo>
                      <a:pt x="8047" y="20846"/>
                    </a:lnTo>
                    <a:lnTo>
                      <a:pt x="8047" y="21212"/>
                    </a:lnTo>
                    <a:lnTo>
                      <a:pt x="7864" y="22004"/>
                    </a:lnTo>
                    <a:lnTo>
                      <a:pt x="7620" y="23589"/>
                    </a:lnTo>
                    <a:lnTo>
                      <a:pt x="7376" y="25174"/>
                    </a:lnTo>
                    <a:lnTo>
                      <a:pt x="7315" y="26758"/>
                    </a:lnTo>
                    <a:lnTo>
                      <a:pt x="7254" y="27124"/>
                    </a:lnTo>
                    <a:lnTo>
                      <a:pt x="7193" y="27490"/>
                    </a:lnTo>
                    <a:lnTo>
                      <a:pt x="7132" y="27856"/>
                    </a:lnTo>
                    <a:lnTo>
                      <a:pt x="6950" y="28160"/>
                    </a:lnTo>
                    <a:lnTo>
                      <a:pt x="6706" y="28526"/>
                    </a:lnTo>
                    <a:lnTo>
                      <a:pt x="6523" y="28892"/>
                    </a:lnTo>
                    <a:lnTo>
                      <a:pt x="5974" y="30172"/>
                    </a:lnTo>
                    <a:lnTo>
                      <a:pt x="5609" y="31452"/>
                    </a:lnTo>
                    <a:lnTo>
                      <a:pt x="5304" y="32732"/>
                    </a:lnTo>
                    <a:lnTo>
                      <a:pt x="5121" y="34073"/>
                    </a:lnTo>
                    <a:lnTo>
                      <a:pt x="4938" y="35536"/>
                    </a:lnTo>
                    <a:lnTo>
                      <a:pt x="4755" y="36267"/>
                    </a:lnTo>
                    <a:lnTo>
                      <a:pt x="4572" y="36998"/>
                    </a:lnTo>
                    <a:lnTo>
                      <a:pt x="4329" y="37669"/>
                    </a:lnTo>
                    <a:lnTo>
                      <a:pt x="4207" y="38035"/>
                    </a:lnTo>
                    <a:lnTo>
                      <a:pt x="4146" y="38218"/>
                    </a:lnTo>
                    <a:lnTo>
                      <a:pt x="4024" y="38400"/>
                    </a:lnTo>
                    <a:lnTo>
                      <a:pt x="3963" y="38461"/>
                    </a:lnTo>
                    <a:lnTo>
                      <a:pt x="3475" y="38461"/>
                    </a:lnTo>
                    <a:lnTo>
                      <a:pt x="3109" y="38583"/>
                    </a:lnTo>
                    <a:lnTo>
                      <a:pt x="2805" y="38766"/>
                    </a:lnTo>
                    <a:lnTo>
                      <a:pt x="2256" y="39315"/>
                    </a:lnTo>
                    <a:lnTo>
                      <a:pt x="1768" y="39863"/>
                    </a:lnTo>
                    <a:lnTo>
                      <a:pt x="1342" y="40412"/>
                    </a:lnTo>
                    <a:lnTo>
                      <a:pt x="854" y="41021"/>
                    </a:lnTo>
                    <a:lnTo>
                      <a:pt x="306" y="41387"/>
                    </a:lnTo>
                    <a:lnTo>
                      <a:pt x="123" y="41570"/>
                    </a:lnTo>
                    <a:lnTo>
                      <a:pt x="62" y="41692"/>
                    </a:lnTo>
                    <a:lnTo>
                      <a:pt x="1" y="41814"/>
                    </a:lnTo>
                    <a:lnTo>
                      <a:pt x="62" y="42058"/>
                    </a:lnTo>
                    <a:lnTo>
                      <a:pt x="245" y="42179"/>
                    </a:lnTo>
                    <a:lnTo>
                      <a:pt x="427" y="42240"/>
                    </a:lnTo>
                    <a:lnTo>
                      <a:pt x="610" y="42240"/>
                    </a:lnTo>
                    <a:lnTo>
                      <a:pt x="1098" y="42119"/>
                    </a:lnTo>
                    <a:lnTo>
                      <a:pt x="1525" y="41936"/>
                    </a:lnTo>
                    <a:lnTo>
                      <a:pt x="1768" y="41753"/>
                    </a:lnTo>
                    <a:lnTo>
                      <a:pt x="2012" y="41570"/>
                    </a:lnTo>
                    <a:lnTo>
                      <a:pt x="2195" y="41387"/>
                    </a:lnTo>
                    <a:lnTo>
                      <a:pt x="2317" y="41265"/>
                    </a:lnTo>
                    <a:lnTo>
                      <a:pt x="2439" y="41204"/>
                    </a:lnTo>
                    <a:lnTo>
                      <a:pt x="2439" y="41204"/>
                    </a:lnTo>
                    <a:lnTo>
                      <a:pt x="2317" y="41509"/>
                    </a:lnTo>
                    <a:lnTo>
                      <a:pt x="2256" y="41753"/>
                    </a:lnTo>
                    <a:lnTo>
                      <a:pt x="1951" y="42240"/>
                    </a:lnTo>
                    <a:lnTo>
                      <a:pt x="1281" y="43459"/>
                    </a:lnTo>
                    <a:lnTo>
                      <a:pt x="976" y="44008"/>
                    </a:lnTo>
                    <a:lnTo>
                      <a:pt x="854" y="44252"/>
                    </a:lnTo>
                    <a:lnTo>
                      <a:pt x="854" y="44435"/>
                    </a:lnTo>
                    <a:lnTo>
                      <a:pt x="915" y="44557"/>
                    </a:lnTo>
                    <a:lnTo>
                      <a:pt x="1037" y="44739"/>
                    </a:lnTo>
                    <a:lnTo>
                      <a:pt x="1159" y="44861"/>
                    </a:lnTo>
                    <a:lnTo>
                      <a:pt x="1342" y="44800"/>
                    </a:lnTo>
                    <a:lnTo>
                      <a:pt x="1525" y="44739"/>
                    </a:lnTo>
                    <a:lnTo>
                      <a:pt x="1829" y="44435"/>
                    </a:lnTo>
                    <a:lnTo>
                      <a:pt x="2073" y="44130"/>
                    </a:lnTo>
                    <a:lnTo>
                      <a:pt x="2561" y="43399"/>
                    </a:lnTo>
                    <a:lnTo>
                      <a:pt x="2805" y="43033"/>
                    </a:lnTo>
                    <a:lnTo>
                      <a:pt x="3048" y="42789"/>
                    </a:lnTo>
                    <a:lnTo>
                      <a:pt x="3048" y="42789"/>
                    </a:lnTo>
                    <a:lnTo>
                      <a:pt x="2988" y="43094"/>
                    </a:lnTo>
                    <a:lnTo>
                      <a:pt x="2927" y="43459"/>
                    </a:lnTo>
                    <a:lnTo>
                      <a:pt x="2622" y="44191"/>
                    </a:lnTo>
                    <a:lnTo>
                      <a:pt x="2378" y="44861"/>
                    </a:lnTo>
                    <a:lnTo>
                      <a:pt x="2256" y="45227"/>
                    </a:lnTo>
                    <a:lnTo>
                      <a:pt x="2256" y="45593"/>
                    </a:lnTo>
                    <a:lnTo>
                      <a:pt x="2378" y="45776"/>
                    </a:lnTo>
                    <a:lnTo>
                      <a:pt x="2500" y="45898"/>
                    </a:lnTo>
                    <a:lnTo>
                      <a:pt x="2683" y="45959"/>
                    </a:lnTo>
                    <a:lnTo>
                      <a:pt x="2866" y="45898"/>
                    </a:lnTo>
                    <a:lnTo>
                      <a:pt x="3048" y="45776"/>
                    </a:lnTo>
                    <a:lnTo>
                      <a:pt x="3170" y="45532"/>
                    </a:lnTo>
                    <a:lnTo>
                      <a:pt x="3353" y="45166"/>
                    </a:lnTo>
                    <a:lnTo>
                      <a:pt x="3719" y="44252"/>
                    </a:lnTo>
                    <a:lnTo>
                      <a:pt x="4085" y="43277"/>
                    </a:lnTo>
                    <a:lnTo>
                      <a:pt x="4024" y="44130"/>
                    </a:lnTo>
                    <a:lnTo>
                      <a:pt x="3963" y="44922"/>
                    </a:lnTo>
                    <a:lnTo>
                      <a:pt x="3963" y="45349"/>
                    </a:lnTo>
                    <a:lnTo>
                      <a:pt x="4024" y="45593"/>
                    </a:lnTo>
                    <a:lnTo>
                      <a:pt x="4146" y="45776"/>
                    </a:lnTo>
                    <a:lnTo>
                      <a:pt x="4268" y="45837"/>
                    </a:lnTo>
                    <a:lnTo>
                      <a:pt x="4450" y="45837"/>
                    </a:lnTo>
                    <a:lnTo>
                      <a:pt x="4633" y="45776"/>
                    </a:lnTo>
                    <a:lnTo>
                      <a:pt x="4755" y="45654"/>
                    </a:lnTo>
                    <a:lnTo>
                      <a:pt x="4816" y="45349"/>
                    </a:lnTo>
                    <a:lnTo>
                      <a:pt x="4877" y="45105"/>
                    </a:lnTo>
                    <a:lnTo>
                      <a:pt x="4938" y="44496"/>
                    </a:lnTo>
                    <a:lnTo>
                      <a:pt x="4999" y="43642"/>
                    </a:lnTo>
                    <a:lnTo>
                      <a:pt x="5060" y="43338"/>
                    </a:lnTo>
                    <a:lnTo>
                      <a:pt x="5060" y="43216"/>
                    </a:lnTo>
                    <a:lnTo>
                      <a:pt x="5182" y="43094"/>
                    </a:lnTo>
                    <a:lnTo>
                      <a:pt x="5243" y="43277"/>
                    </a:lnTo>
                    <a:lnTo>
                      <a:pt x="5243" y="43459"/>
                    </a:lnTo>
                    <a:lnTo>
                      <a:pt x="5182" y="43886"/>
                    </a:lnTo>
                    <a:lnTo>
                      <a:pt x="5121" y="44374"/>
                    </a:lnTo>
                    <a:lnTo>
                      <a:pt x="5121" y="44800"/>
                    </a:lnTo>
                    <a:lnTo>
                      <a:pt x="5182" y="45044"/>
                    </a:lnTo>
                    <a:lnTo>
                      <a:pt x="5365" y="45227"/>
                    </a:lnTo>
                    <a:lnTo>
                      <a:pt x="5426" y="45288"/>
                    </a:lnTo>
                    <a:lnTo>
                      <a:pt x="5609" y="45288"/>
                    </a:lnTo>
                    <a:lnTo>
                      <a:pt x="5730" y="45227"/>
                    </a:lnTo>
                    <a:lnTo>
                      <a:pt x="5852" y="45044"/>
                    </a:lnTo>
                    <a:lnTo>
                      <a:pt x="5913" y="44861"/>
                    </a:lnTo>
                    <a:lnTo>
                      <a:pt x="6035" y="44496"/>
                    </a:lnTo>
                    <a:lnTo>
                      <a:pt x="6035" y="43642"/>
                    </a:lnTo>
                    <a:lnTo>
                      <a:pt x="6157" y="42484"/>
                    </a:lnTo>
                    <a:lnTo>
                      <a:pt x="6218" y="42240"/>
                    </a:lnTo>
                    <a:lnTo>
                      <a:pt x="6340" y="41997"/>
                    </a:lnTo>
                    <a:lnTo>
                      <a:pt x="6645" y="41082"/>
                    </a:lnTo>
                    <a:lnTo>
                      <a:pt x="6767" y="40595"/>
                    </a:lnTo>
                    <a:lnTo>
                      <a:pt x="6828" y="40107"/>
                    </a:lnTo>
                    <a:lnTo>
                      <a:pt x="6767" y="39802"/>
                    </a:lnTo>
                    <a:lnTo>
                      <a:pt x="6706" y="39558"/>
                    </a:lnTo>
                    <a:lnTo>
                      <a:pt x="6767" y="39315"/>
                    </a:lnTo>
                    <a:lnTo>
                      <a:pt x="6889" y="39132"/>
                    </a:lnTo>
                    <a:lnTo>
                      <a:pt x="7376" y="37974"/>
                    </a:lnTo>
                    <a:lnTo>
                      <a:pt x="7925" y="36877"/>
                    </a:lnTo>
                    <a:lnTo>
                      <a:pt x="9266" y="34256"/>
                    </a:lnTo>
                    <a:lnTo>
                      <a:pt x="9875" y="32915"/>
                    </a:lnTo>
                    <a:lnTo>
                      <a:pt x="10363" y="31574"/>
                    </a:lnTo>
                    <a:lnTo>
                      <a:pt x="10607" y="30781"/>
                    </a:lnTo>
                    <a:lnTo>
                      <a:pt x="10729" y="30050"/>
                    </a:lnTo>
                    <a:lnTo>
                      <a:pt x="11094" y="28526"/>
                    </a:lnTo>
                    <a:lnTo>
                      <a:pt x="11521" y="27185"/>
                    </a:lnTo>
                    <a:lnTo>
                      <a:pt x="12009" y="25844"/>
                    </a:lnTo>
                    <a:lnTo>
                      <a:pt x="12374" y="27307"/>
                    </a:lnTo>
                    <a:lnTo>
                      <a:pt x="12557" y="27856"/>
                    </a:lnTo>
                    <a:lnTo>
                      <a:pt x="12679" y="28465"/>
                    </a:lnTo>
                    <a:lnTo>
                      <a:pt x="12679" y="29136"/>
                    </a:lnTo>
                    <a:lnTo>
                      <a:pt x="12679" y="29806"/>
                    </a:lnTo>
                    <a:lnTo>
                      <a:pt x="12618" y="31878"/>
                    </a:lnTo>
                    <a:lnTo>
                      <a:pt x="12618" y="32427"/>
                    </a:lnTo>
                    <a:lnTo>
                      <a:pt x="12618" y="33037"/>
                    </a:lnTo>
                    <a:lnTo>
                      <a:pt x="12679" y="33280"/>
                    </a:lnTo>
                    <a:lnTo>
                      <a:pt x="12801" y="33524"/>
                    </a:lnTo>
                    <a:lnTo>
                      <a:pt x="12801" y="33768"/>
                    </a:lnTo>
                    <a:lnTo>
                      <a:pt x="12801" y="34012"/>
                    </a:lnTo>
                    <a:lnTo>
                      <a:pt x="12679" y="34560"/>
                    </a:lnTo>
                    <a:lnTo>
                      <a:pt x="12313" y="36633"/>
                    </a:lnTo>
                    <a:lnTo>
                      <a:pt x="12192" y="37669"/>
                    </a:lnTo>
                    <a:lnTo>
                      <a:pt x="12131" y="38705"/>
                    </a:lnTo>
                    <a:lnTo>
                      <a:pt x="12070" y="40839"/>
                    </a:lnTo>
                    <a:lnTo>
                      <a:pt x="12131" y="42972"/>
                    </a:lnTo>
                    <a:lnTo>
                      <a:pt x="12252" y="45044"/>
                    </a:lnTo>
                    <a:lnTo>
                      <a:pt x="12435" y="47178"/>
                    </a:lnTo>
                    <a:lnTo>
                      <a:pt x="12740" y="49250"/>
                    </a:lnTo>
                    <a:lnTo>
                      <a:pt x="13106" y="51261"/>
                    </a:lnTo>
                    <a:lnTo>
                      <a:pt x="13593" y="53334"/>
                    </a:lnTo>
                    <a:lnTo>
                      <a:pt x="14081" y="55041"/>
                    </a:lnTo>
                    <a:lnTo>
                      <a:pt x="14264" y="55955"/>
                    </a:lnTo>
                    <a:lnTo>
                      <a:pt x="14325" y="56869"/>
                    </a:lnTo>
                    <a:lnTo>
                      <a:pt x="14264" y="57601"/>
                    </a:lnTo>
                    <a:lnTo>
                      <a:pt x="14203" y="58393"/>
                    </a:lnTo>
                    <a:lnTo>
                      <a:pt x="13837" y="59856"/>
                    </a:lnTo>
                    <a:lnTo>
                      <a:pt x="13654" y="60892"/>
                    </a:lnTo>
                    <a:lnTo>
                      <a:pt x="13532" y="61928"/>
                    </a:lnTo>
                    <a:lnTo>
                      <a:pt x="13472" y="62964"/>
                    </a:lnTo>
                    <a:lnTo>
                      <a:pt x="13532" y="64001"/>
                    </a:lnTo>
                    <a:lnTo>
                      <a:pt x="13715" y="65037"/>
                    </a:lnTo>
                    <a:lnTo>
                      <a:pt x="13898" y="66012"/>
                    </a:lnTo>
                    <a:lnTo>
                      <a:pt x="14508" y="67963"/>
                    </a:lnTo>
                    <a:lnTo>
                      <a:pt x="15605" y="71681"/>
                    </a:lnTo>
                    <a:lnTo>
                      <a:pt x="16032" y="73144"/>
                    </a:lnTo>
                    <a:lnTo>
                      <a:pt x="16458" y="74606"/>
                    </a:lnTo>
                    <a:lnTo>
                      <a:pt x="16580" y="75094"/>
                    </a:lnTo>
                    <a:lnTo>
                      <a:pt x="16641" y="75399"/>
                    </a:lnTo>
                    <a:lnTo>
                      <a:pt x="16641" y="75643"/>
                    </a:lnTo>
                    <a:lnTo>
                      <a:pt x="16519" y="76069"/>
                    </a:lnTo>
                    <a:lnTo>
                      <a:pt x="16336" y="76496"/>
                    </a:lnTo>
                    <a:lnTo>
                      <a:pt x="15849" y="77227"/>
                    </a:lnTo>
                    <a:lnTo>
                      <a:pt x="15422" y="77959"/>
                    </a:lnTo>
                    <a:lnTo>
                      <a:pt x="15117" y="78264"/>
                    </a:lnTo>
                    <a:lnTo>
                      <a:pt x="14813" y="78507"/>
                    </a:lnTo>
                    <a:lnTo>
                      <a:pt x="14569" y="78690"/>
                    </a:lnTo>
                    <a:lnTo>
                      <a:pt x="14386" y="78873"/>
                    </a:lnTo>
                    <a:lnTo>
                      <a:pt x="14386" y="79056"/>
                    </a:lnTo>
                    <a:lnTo>
                      <a:pt x="14447" y="79239"/>
                    </a:lnTo>
                    <a:lnTo>
                      <a:pt x="14569" y="79361"/>
                    </a:lnTo>
                    <a:lnTo>
                      <a:pt x="14752" y="79483"/>
                    </a:lnTo>
                    <a:lnTo>
                      <a:pt x="15117" y="79605"/>
                    </a:lnTo>
                    <a:lnTo>
                      <a:pt x="15483" y="79666"/>
                    </a:lnTo>
                    <a:lnTo>
                      <a:pt x="16032" y="79787"/>
                    </a:lnTo>
                    <a:lnTo>
                      <a:pt x="16580" y="79848"/>
                    </a:lnTo>
                    <a:lnTo>
                      <a:pt x="17007" y="79848"/>
                    </a:lnTo>
                    <a:lnTo>
                      <a:pt x="17434" y="79787"/>
                    </a:lnTo>
                    <a:lnTo>
                      <a:pt x="17555" y="79787"/>
                    </a:lnTo>
                    <a:lnTo>
                      <a:pt x="17677" y="79970"/>
                    </a:lnTo>
                    <a:lnTo>
                      <a:pt x="17921" y="80092"/>
                    </a:lnTo>
                    <a:lnTo>
                      <a:pt x="18165" y="80153"/>
                    </a:lnTo>
                    <a:lnTo>
                      <a:pt x="18592" y="80214"/>
                    </a:lnTo>
                    <a:lnTo>
                      <a:pt x="18957" y="80092"/>
                    </a:lnTo>
                    <a:lnTo>
                      <a:pt x="19140" y="80031"/>
                    </a:lnTo>
                    <a:lnTo>
                      <a:pt x="19323" y="79909"/>
                    </a:lnTo>
                    <a:lnTo>
                      <a:pt x="19445" y="79727"/>
                    </a:lnTo>
                    <a:lnTo>
                      <a:pt x="19506" y="79544"/>
                    </a:lnTo>
                    <a:lnTo>
                      <a:pt x="19689" y="79787"/>
                    </a:lnTo>
                    <a:lnTo>
                      <a:pt x="19872" y="80031"/>
                    </a:lnTo>
                    <a:lnTo>
                      <a:pt x="20115" y="80153"/>
                    </a:lnTo>
                    <a:lnTo>
                      <a:pt x="20420" y="80214"/>
                    </a:lnTo>
                    <a:lnTo>
                      <a:pt x="20725" y="80214"/>
                    </a:lnTo>
                    <a:lnTo>
                      <a:pt x="21091" y="80153"/>
                    </a:lnTo>
                    <a:lnTo>
                      <a:pt x="21335" y="79970"/>
                    </a:lnTo>
                    <a:lnTo>
                      <a:pt x="21456" y="79848"/>
                    </a:lnTo>
                    <a:lnTo>
                      <a:pt x="21517" y="79727"/>
                    </a:lnTo>
                    <a:lnTo>
                      <a:pt x="21700" y="79787"/>
                    </a:lnTo>
                    <a:lnTo>
                      <a:pt x="21944" y="79848"/>
                    </a:lnTo>
                    <a:lnTo>
                      <a:pt x="22371" y="79848"/>
                    </a:lnTo>
                    <a:lnTo>
                      <a:pt x="22858" y="79787"/>
                    </a:lnTo>
                    <a:lnTo>
                      <a:pt x="23285" y="79727"/>
                    </a:lnTo>
                    <a:lnTo>
                      <a:pt x="24138" y="79544"/>
                    </a:lnTo>
                    <a:lnTo>
                      <a:pt x="24260" y="79483"/>
                    </a:lnTo>
                    <a:lnTo>
                      <a:pt x="24443" y="79422"/>
                    </a:lnTo>
                    <a:lnTo>
                      <a:pt x="24565" y="79300"/>
                    </a:lnTo>
                    <a:lnTo>
                      <a:pt x="24687" y="79117"/>
                    </a:lnTo>
                    <a:lnTo>
                      <a:pt x="24687" y="78934"/>
                    </a:lnTo>
                    <a:lnTo>
                      <a:pt x="24626" y="78812"/>
                    </a:lnTo>
                    <a:lnTo>
                      <a:pt x="24382" y="78629"/>
                    </a:lnTo>
                    <a:lnTo>
                      <a:pt x="23895" y="78203"/>
                    </a:lnTo>
                    <a:lnTo>
                      <a:pt x="23590" y="77898"/>
                    </a:lnTo>
                    <a:lnTo>
                      <a:pt x="23346" y="77471"/>
                    </a:lnTo>
                    <a:lnTo>
                      <a:pt x="22858" y="76679"/>
                    </a:lnTo>
                    <a:lnTo>
                      <a:pt x="22554" y="76008"/>
                    </a:lnTo>
                    <a:lnTo>
                      <a:pt x="22432" y="75643"/>
                    </a:lnTo>
                    <a:lnTo>
                      <a:pt x="22432" y="75277"/>
                    </a:lnTo>
                    <a:lnTo>
                      <a:pt x="22554" y="74667"/>
                    </a:lnTo>
                    <a:lnTo>
                      <a:pt x="22736" y="74058"/>
                    </a:lnTo>
                    <a:lnTo>
                      <a:pt x="23468" y="71559"/>
                    </a:lnTo>
                    <a:lnTo>
                      <a:pt x="24565" y="67902"/>
                    </a:lnTo>
                    <a:lnTo>
                      <a:pt x="25114" y="65951"/>
                    </a:lnTo>
                    <a:lnTo>
                      <a:pt x="25357" y="64976"/>
                    </a:lnTo>
                    <a:lnTo>
                      <a:pt x="25540" y="63940"/>
                    </a:lnTo>
                    <a:lnTo>
                      <a:pt x="25601" y="62964"/>
                    </a:lnTo>
                    <a:lnTo>
                      <a:pt x="25540" y="61928"/>
                    </a:lnTo>
                    <a:lnTo>
                      <a:pt x="25418" y="60953"/>
                    </a:lnTo>
                    <a:lnTo>
                      <a:pt x="25175" y="59978"/>
                    </a:lnTo>
                    <a:lnTo>
                      <a:pt x="24870" y="58393"/>
                    </a:lnTo>
                    <a:lnTo>
                      <a:pt x="24748" y="57662"/>
                    </a:lnTo>
                    <a:lnTo>
                      <a:pt x="24748" y="56869"/>
                    </a:lnTo>
                    <a:lnTo>
                      <a:pt x="24809" y="56016"/>
                    </a:lnTo>
                    <a:lnTo>
                      <a:pt x="24931" y="55162"/>
                    </a:lnTo>
                    <a:lnTo>
                      <a:pt x="25357" y="53456"/>
                    </a:lnTo>
                    <a:lnTo>
                      <a:pt x="25845" y="51505"/>
                    </a:lnTo>
                    <a:lnTo>
                      <a:pt x="26272" y="49555"/>
                    </a:lnTo>
                    <a:lnTo>
                      <a:pt x="26516" y="47543"/>
                    </a:lnTo>
                    <a:lnTo>
                      <a:pt x="26759" y="45532"/>
                    </a:lnTo>
                    <a:lnTo>
                      <a:pt x="26881" y="43459"/>
                    </a:lnTo>
                    <a:lnTo>
                      <a:pt x="26942" y="41387"/>
                    </a:lnTo>
                    <a:lnTo>
                      <a:pt x="26942" y="39376"/>
                    </a:lnTo>
                    <a:lnTo>
                      <a:pt x="26881" y="38339"/>
                    </a:lnTo>
                    <a:lnTo>
                      <a:pt x="26820" y="37364"/>
                    </a:lnTo>
                    <a:lnTo>
                      <a:pt x="26455" y="35414"/>
                    </a:lnTo>
                    <a:lnTo>
                      <a:pt x="26272" y="34377"/>
                    </a:lnTo>
                    <a:lnTo>
                      <a:pt x="26150" y="33890"/>
                    </a:lnTo>
                    <a:lnTo>
                      <a:pt x="26089" y="33646"/>
                    </a:lnTo>
                    <a:lnTo>
                      <a:pt x="26150" y="33402"/>
                    </a:lnTo>
                    <a:lnTo>
                      <a:pt x="26211" y="32976"/>
                    </a:lnTo>
                    <a:lnTo>
                      <a:pt x="26211" y="32610"/>
                    </a:lnTo>
                    <a:lnTo>
                      <a:pt x="26150" y="31817"/>
                    </a:lnTo>
                    <a:lnTo>
                      <a:pt x="26150" y="28770"/>
                    </a:lnTo>
                    <a:lnTo>
                      <a:pt x="26211" y="28282"/>
                    </a:lnTo>
                    <a:lnTo>
                      <a:pt x="26333" y="27856"/>
                    </a:lnTo>
                    <a:lnTo>
                      <a:pt x="26881" y="26027"/>
                    </a:lnTo>
                    <a:lnTo>
                      <a:pt x="27003" y="25661"/>
                    </a:lnTo>
                    <a:lnTo>
                      <a:pt x="27369" y="26758"/>
                    </a:lnTo>
                    <a:lnTo>
                      <a:pt x="27735" y="27856"/>
                    </a:lnTo>
                    <a:lnTo>
                      <a:pt x="27918" y="28526"/>
                    </a:lnTo>
                    <a:lnTo>
                      <a:pt x="28100" y="29196"/>
                    </a:lnTo>
                    <a:lnTo>
                      <a:pt x="28405" y="30598"/>
                    </a:lnTo>
                    <a:lnTo>
                      <a:pt x="28588" y="31269"/>
                    </a:lnTo>
                    <a:lnTo>
                      <a:pt x="28832" y="32000"/>
                    </a:lnTo>
                    <a:lnTo>
                      <a:pt x="29380" y="33341"/>
                    </a:lnTo>
                    <a:lnTo>
                      <a:pt x="29990" y="34682"/>
                    </a:lnTo>
                    <a:lnTo>
                      <a:pt x="30660" y="36023"/>
                    </a:lnTo>
                    <a:lnTo>
                      <a:pt x="31270" y="37242"/>
                    </a:lnTo>
                    <a:lnTo>
                      <a:pt x="31879" y="38522"/>
                    </a:lnTo>
                    <a:lnTo>
                      <a:pt x="32123" y="39010"/>
                    </a:lnTo>
                    <a:lnTo>
                      <a:pt x="32306" y="39498"/>
                    </a:lnTo>
                    <a:lnTo>
                      <a:pt x="32306" y="39680"/>
                    </a:lnTo>
                    <a:lnTo>
                      <a:pt x="32245" y="39924"/>
                    </a:lnTo>
                    <a:lnTo>
                      <a:pt x="32245" y="40168"/>
                    </a:lnTo>
                    <a:lnTo>
                      <a:pt x="32245" y="40473"/>
                    </a:lnTo>
                    <a:lnTo>
                      <a:pt x="32367" y="40899"/>
                    </a:lnTo>
                    <a:lnTo>
                      <a:pt x="32489" y="41387"/>
                    </a:lnTo>
                    <a:lnTo>
                      <a:pt x="32794" y="42240"/>
                    </a:lnTo>
                    <a:lnTo>
                      <a:pt x="32855" y="42606"/>
                    </a:lnTo>
                    <a:lnTo>
                      <a:pt x="32916" y="42972"/>
                    </a:lnTo>
                    <a:lnTo>
                      <a:pt x="32977" y="44069"/>
                    </a:lnTo>
                    <a:lnTo>
                      <a:pt x="33038" y="44496"/>
                    </a:lnTo>
                    <a:lnTo>
                      <a:pt x="33160" y="44922"/>
                    </a:lnTo>
                    <a:lnTo>
                      <a:pt x="33281" y="45166"/>
                    </a:lnTo>
                    <a:lnTo>
                      <a:pt x="33464" y="45288"/>
                    </a:lnTo>
                    <a:lnTo>
                      <a:pt x="33647" y="45288"/>
                    </a:lnTo>
                    <a:lnTo>
                      <a:pt x="33769" y="45166"/>
                    </a:lnTo>
                    <a:lnTo>
                      <a:pt x="33830" y="45044"/>
                    </a:lnTo>
                    <a:lnTo>
                      <a:pt x="33891" y="44800"/>
                    </a:lnTo>
                    <a:lnTo>
                      <a:pt x="33952" y="44557"/>
                    </a:lnTo>
                    <a:lnTo>
                      <a:pt x="33891" y="44008"/>
                    </a:lnTo>
                    <a:lnTo>
                      <a:pt x="33830" y="43520"/>
                    </a:lnTo>
                    <a:lnTo>
                      <a:pt x="33830" y="43277"/>
                    </a:lnTo>
                    <a:lnTo>
                      <a:pt x="33830" y="43216"/>
                    </a:lnTo>
                    <a:lnTo>
                      <a:pt x="33891" y="43094"/>
                    </a:lnTo>
                    <a:lnTo>
                      <a:pt x="33952" y="43216"/>
                    </a:lnTo>
                    <a:lnTo>
                      <a:pt x="34013" y="43338"/>
                    </a:lnTo>
                    <a:lnTo>
                      <a:pt x="34013" y="43642"/>
                    </a:lnTo>
                    <a:lnTo>
                      <a:pt x="34135" y="44496"/>
                    </a:lnTo>
                    <a:lnTo>
                      <a:pt x="34135" y="45105"/>
                    </a:lnTo>
                    <a:lnTo>
                      <a:pt x="34196" y="45349"/>
                    </a:lnTo>
                    <a:lnTo>
                      <a:pt x="34318" y="45654"/>
                    </a:lnTo>
                    <a:lnTo>
                      <a:pt x="34440" y="45776"/>
                    </a:lnTo>
                    <a:lnTo>
                      <a:pt x="34561" y="45837"/>
                    </a:lnTo>
                    <a:lnTo>
                      <a:pt x="34744" y="45837"/>
                    </a:lnTo>
                    <a:lnTo>
                      <a:pt x="34866" y="45776"/>
                    </a:lnTo>
                    <a:lnTo>
                      <a:pt x="34988" y="45593"/>
                    </a:lnTo>
                    <a:lnTo>
                      <a:pt x="35049" y="45410"/>
                    </a:lnTo>
                    <a:lnTo>
                      <a:pt x="35049" y="44922"/>
                    </a:lnTo>
                    <a:lnTo>
                      <a:pt x="34988" y="44130"/>
                    </a:lnTo>
                    <a:lnTo>
                      <a:pt x="34988" y="43703"/>
                    </a:lnTo>
                    <a:lnTo>
                      <a:pt x="34988" y="43277"/>
                    </a:lnTo>
                    <a:lnTo>
                      <a:pt x="35354" y="44252"/>
                    </a:lnTo>
                    <a:lnTo>
                      <a:pt x="35659" y="45166"/>
                    </a:lnTo>
                    <a:lnTo>
                      <a:pt x="35902" y="45593"/>
                    </a:lnTo>
                    <a:lnTo>
                      <a:pt x="36024" y="45776"/>
                    </a:lnTo>
                    <a:lnTo>
                      <a:pt x="36207" y="45898"/>
                    </a:lnTo>
                    <a:lnTo>
                      <a:pt x="36390" y="45959"/>
                    </a:lnTo>
                    <a:lnTo>
                      <a:pt x="36573" y="45898"/>
                    </a:lnTo>
                    <a:lnTo>
                      <a:pt x="36695" y="45776"/>
                    </a:lnTo>
                    <a:lnTo>
                      <a:pt x="36756" y="45593"/>
                    </a:lnTo>
                    <a:lnTo>
                      <a:pt x="36756" y="45227"/>
                    </a:lnTo>
                    <a:lnTo>
                      <a:pt x="36695" y="44861"/>
                    </a:lnTo>
                    <a:lnTo>
                      <a:pt x="36390" y="44191"/>
                    </a:lnTo>
                    <a:lnTo>
                      <a:pt x="36146" y="43459"/>
                    </a:lnTo>
                    <a:lnTo>
                      <a:pt x="36024" y="43094"/>
                    </a:lnTo>
                    <a:lnTo>
                      <a:pt x="35963" y="42789"/>
                    </a:lnTo>
                    <a:lnTo>
                      <a:pt x="35963" y="42789"/>
                    </a:lnTo>
                    <a:lnTo>
                      <a:pt x="36207" y="43033"/>
                    </a:lnTo>
                    <a:lnTo>
                      <a:pt x="36451" y="43338"/>
                    </a:lnTo>
                    <a:lnTo>
                      <a:pt x="36878" y="43947"/>
                    </a:lnTo>
                    <a:lnTo>
                      <a:pt x="37061" y="44252"/>
                    </a:lnTo>
                    <a:lnTo>
                      <a:pt x="37304" y="44557"/>
                    </a:lnTo>
                    <a:lnTo>
                      <a:pt x="37487" y="44739"/>
                    </a:lnTo>
                    <a:lnTo>
                      <a:pt x="37670" y="44800"/>
                    </a:lnTo>
                    <a:lnTo>
                      <a:pt x="37853" y="44800"/>
                    </a:lnTo>
                    <a:lnTo>
                      <a:pt x="37975" y="44739"/>
                    </a:lnTo>
                    <a:lnTo>
                      <a:pt x="38097" y="44618"/>
                    </a:lnTo>
                    <a:lnTo>
                      <a:pt x="38158" y="44496"/>
                    </a:lnTo>
                    <a:lnTo>
                      <a:pt x="38158" y="44313"/>
                    </a:lnTo>
                    <a:lnTo>
                      <a:pt x="38097" y="44130"/>
                    </a:lnTo>
                    <a:lnTo>
                      <a:pt x="37975" y="43825"/>
                    </a:lnTo>
                    <a:lnTo>
                      <a:pt x="37792" y="43581"/>
                    </a:lnTo>
                    <a:lnTo>
                      <a:pt x="37182" y="42423"/>
                    </a:lnTo>
                    <a:lnTo>
                      <a:pt x="36878" y="41814"/>
                    </a:lnTo>
                    <a:lnTo>
                      <a:pt x="36695" y="41509"/>
                    </a:lnTo>
                    <a:lnTo>
                      <a:pt x="36634" y="41204"/>
                    </a:lnTo>
                    <a:lnTo>
                      <a:pt x="36817" y="41326"/>
                    </a:lnTo>
                    <a:lnTo>
                      <a:pt x="37000" y="41509"/>
                    </a:lnTo>
                    <a:lnTo>
                      <a:pt x="37182" y="41692"/>
                    </a:lnTo>
                    <a:lnTo>
                      <a:pt x="37365" y="41875"/>
                    </a:lnTo>
                    <a:lnTo>
                      <a:pt x="37792" y="42119"/>
                    </a:lnTo>
                    <a:lnTo>
                      <a:pt x="38219" y="42179"/>
                    </a:lnTo>
                    <a:lnTo>
                      <a:pt x="38584" y="42240"/>
                    </a:lnTo>
                    <a:lnTo>
                      <a:pt x="38706" y="42179"/>
                    </a:lnTo>
                    <a:lnTo>
                      <a:pt x="38889" y="42119"/>
                    </a:lnTo>
                    <a:lnTo>
                      <a:pt x="38950" y="41997"/>
                    </a:lnTo>
                    <a:lnTo>
                      <a:pt x="39011" y="41936"/>
                    </a:lnTo>
                    <a:lnTo>
                      <a:pt x="39011" y="41753"/>
                    </a:lnTo>
                    <a:lnTo>
                      <a:pt x="38889" y="41570"/>
                    </a:lnTo>
                    <a:lnTo>
                      <a:pt x="38706" y="41387"/>
                    </a:lnTo>
                    <a:lnTo>
                      <a:pt x="38402" y="41204"/>
                    </a:lnTo>
                    <a:lnTo>
                      <a:pt x="38158" y="40960"/>
                    </a:lnTo>
                    <a:lnTo>
                      <a:pt x="37609" y="40412"/>
                    </a:lnTo>
                    <a:lnTo>
                      <a:pt x="37182" y="39802"/>
                    </a:lnTo>
                    <a:lnTo>
                      <a:pt x="36695" y="39254"/>
                    </a:lnTo>
                    <a:lnTo>
                      <a:pt x="36451" y="39010"/>
                    </a:lnTo>
                    <a:lnTo>
                      <a:pt x="36207" y="38766"/>
                    </a:lnTo>
                    <a:lnTo>
                      <a:pt x="35902" y="38583"/>
                    </a:lnTo>
                    <a:lnTo>
                      <a:pt x="35598" y="38461"/>
                    </a:lnTo>
                    <a:lnTo>
                      <a:pt x="35110" y="38461"/>
                    </a:lnTo>
                    <a:lnTo>
                      <a:pt x="34988" y="38400"/>
                    </a:lnTo>
                    <a:lnTo>
                      <a:pt x="34927" y="38218"/>
                    </a:lnTo>
                    <a:lnTo>
                      <a:pt x="34866" y="38096"/>
                    </a:lnTo>
                    <a:lnTo>
                      <a:pt x="34683" y="37669"/>
                    </a:lnTo>
                    <a:lnTo>
                      <a:pt x="34440" y="36938"/>
                    </a:lnTo>
                    <a:lnTo>
                      <a:pt x="34257" y="36145"/>
                    </a:lnTo>
                    <a:lnTo>
                      <a:pt x="34074" y="35414"/>
                    </a:lnTo>
                    <a:lnTo>
                      <a:pt x="33952" y="34621"/>
                    </a:lnTo>
                    <a:lnTo>
                      <a:pt x="33891" y="33646"/>
                    </a:lnTo>
                    <a:lnTo>
                      <a:pt x="33769" y="32732"/>
                    </a:lnTo>
                    <a:lnTo>
                      <a:pt x="33586" y="31939"/>
                    </a:lnTo>
                    <a:lnTo>
                      <a:pt x="33342" y="31147"/>
                    </a:lnTo>
                    <a:lnTo>
                      <a:pt x="33099" y="30355"/>
                    </a:lnTo>
                    <a:lnTo>
                      <a:pt x="32794" y="29562"/>
                    </a:lnTo>
                    <a:lnTo>
                      <a:pt x="32550" y="28953"/>
                    </a:lnTo>
                    <a:lnTo>
                      <a:pt x="32428" y="28648"/>
                    </a:lnTo>
                    <a:lnTo>
                      <a:pt x="32245" y="28343"/>
                    </a:lnTo>
                    <a:lnTo>
                      <a:pt x="32001" y="27916"/>
                    </a:lnTo>
                    <a:lnTo>
                      <a:pt x="31879" y="27734"/>
                    </a:lnTo>
                    <a:lnTo>
                      <a:pt x="31819" y="27490"/>
                    </a:lnTo>
                    <a:lnTo>
                      <a:pt x="31758" y="27124"/>
                    </a:lnTo>
                    <a:lnTo>
                      <a:pt x="31697" y="26697"/>
                    </a:lnTo>
                    <a:lnTo>
                      <a:pt x="31697" y="25905"/>
                    </a:lnTo>
                    <a:lnTo>
                      <a:pt x="31514" y="24320"/>
                    </a:lnTo>
                    <a:lnTo>
                      <a:pt x="31270" y="22735"/>
                    </a:lnTo>
                    <a:lnTo>
                      <a:pt x="30965" y="21212"/>
                    </a:lnTo>
                    <a:lnTo>
                      <a:pt x="30965" y="20846"/>
                    </a:lnTo>
                    <a:lnTo>
                      <a:pt x="31026" y="20480"/>
                    </a:lnTo>
                    <a:lnTo>
                      <a:pt x="31026" y="19688"/>
                    </a:lnTo>
                    <a:lnTo>
                      <a:pt x="31026" y="18834"/>
                    </a:lnTo>
                    <a:lnTo>
                      <a:pt x="30965" y="18042"/>
                    </a:lnTo>
                    <a:lnTo>
                      <a:pt x="30904" y="17676"/>
                    </a:lnTo>
                    <a:lnTo>
                      <a:pt x="30782" y="17311"/>
                    </a:lnTo>
                    <a:lnTo>
                      <a:pt x="30478" y="16640"/>
                    </a:lnTo>
                    <a:lnTo>
                      <a:pt x="30112" y="16031"/>
                    </a:lnTo>
                    <a:lnTo>
                      <a:pt x="29746" y="15421"/>
                    </a:lnTo>
                    <a:lnTo>
                      <a:pt x="29502" y="15116"/>
                    </a:lnTo>
                    <a:lnTo>
                      <a:pt x="29258" y="14812"/>
                    </a:lnTo>
                    <a:lnTo>
                      <a:pt x="28954" y="14629"/>
                    </a:lnTo>
                    <a:lnTo>
                      <a:pt x="28649" y="14446"/>
                    </a:lnTo>
                    <a:lnTo>
                      <a:pt x="27978" y="14141"/>
                    </a:lnTo>
                    <a:lnTo>
                      <a:pt x="27247" y="13958"/>
                    </a:lnTo>
                    <a:lnTo>
                      <a:pt x="26455" y="13836"/>
                    </a:lnTo>
                    <a:lnTo>
                      <a:pt x="25662" y="13775"/>
                    </a:lnTo>
                    <a:lnTo>
                      <a:pt x="24748" y="13775"/>
                    </a:lnTo>
                    <a:lnTo>
                      <a:pt x="24565" y="13653"/>
                    </a:lnTo>
                    <a:lnTo>
                      <a:pt x="24260" y="13471"/>
                    </a:lnTo>
                    <a:lnTo>
                      <a:pt x="22919" y="12617"/>
                    </a:lnTo>
                    <a:lnTo>
                      <a:pt x="22554" y="12373"/>
                    </a:lnTo>
                    <a:lnTo>
                      <a:pt x="22432" y="12313"/>
                    </a:lnTo>
                    <a:lnTo>
                      <a:pt x="22310" y="12252"/>
                    </a:lnTo>
                    <a:lnTo>
                      <a:pt x="22310" y="12130"/>
                    </a:lnTo>
                    <a:lnTo>
                      <a:pt x="22127" y="10728"/>
                    </a:lnTo>
                    <a:lnTo>
                      <a:pt x="22066" y="10118"/>
                    </a:lnTo>
                    <a:lnTo>
                      <a:pt x="22066" y="9996"/>
                    </a:lnTo>
                    <a:lnTo>
                      <a:pt x="22188" y="9874"/>
                    </a:lnTo>
                    <a:lnTo>
                      <a:pt x="22493" y="9631"/>
                    </a:lnTo>
                    <a:lnTo>
                      <a:pt x="22615" y="9448"/>
                    </a:lnTo>
                    <a:lnTo>
                      <a:pt x="22676" y="9204"/>
                    </a:lnTo>
                    <a:lnTo>
                      <a:pt x="22858" y="8777"/>
                    </a:lnTo>
                    <a:lnTo>
                      <a:pt x="23224" y="7497"/>
                    </a:lnTo>
                    <a:lnTo>
                      <a:pt x="23407" y="6766"/>
                    </a:lnTo>
                    <a:lnTo>
                      <a:pt x="23529" y="6034"/>
                    </a:lnTo>
                    <a:lnTo>
                      <a:pt x="23651" y="5303"/>
                    </a:lnTo>
                    <a:lnTo>
                      <a:pt x="23651" y="4511"/>
                    </a:lnTo>
                    <a:lnTo>
                      <a:pt x="23590" y="3779"/>
                    </a:lnTo>
                    <a:lnTo>
                      <a:pt x="23468" y="3048"/>
                    </a:lnTo>
                    <a:lnTo>
                      <a:pt x="23285" y="2316"/>
                    </a:lnTo>
                    <a:lnTo>
                      <a:pt x="22919" y="1646"/>
                    </a:lnTo>
                    <a:lnTo>
                      <a:pt x="22493" y="1158"/>
                    </a:lnTo>
                    <a:lnTo>
                      <a:pt x="22005" y="731"/>
                    </a:lnTo>
                    <a:lnTo>
                      <a:pt x="21456" y="366"/>
                    </a:lnTo>
                    <a:lnTo>
                      <a:pt x="20786" y="122"/>
                    </a:lnTo>
                    <a:lnTo>
                      <a:pt x="19994" y="61"/>
                    </a:lnTo>
                    <a:lnTo>
                      <a:pt x="1944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>
                <a:off x="5160100" y="1609475"/>
                <a:ext cx="975300" cy="2005375"/>
              </a:xfrm>
              <a:custGeom>
                <a:avLst/>
                <a:gdLst/>
                <a:ahLst/>
                <a:cxnLst/>
                <a:rect l="l" t="t" r="r" b="b"/>
                <a:pathLst>
                  <a:path w="39012" h="80215" extrusionOk="0">
                    <a:moveTo>
                      <a:pt x="20115" y="366"/>
                    </a:moveTo>
                    <a:lnTo>
                      <a:pt x="20725" y="488"/>
                    </a:lnTo>
                    <a:lnTo>
                      <a:pt x="21274" y="731"/>
                    </a:lnTo>
                    <a:lnTo>
                      <a:pt x="21822" y="1036"/>
                    </a:lnTo>
                    <a:lnTo>
                      <a:pt x="22127" y="1219"/>
                    </a:lnTo>
                    <a:lnTo>
                      <a:pt x="22371" y="1524"/>
                    </a:lnTo>
                    <a:lnTo>
                      <a:pt x="22554" y="1768"/>
                    </a:lnTo>
                    <a:lnTo>
                      <a:pt x="22736" y="2072"/>
                    </a:lnTo>
                    <a:lnTo>
                      <a:pt x="23041" y="2743"/>
                    </a:lnTo>
                    <a:lnTo>
                      <a:pt x="23163" y="3413"/>
                    </a:lnTo>
                    <a:lnTo>
                      <a:pt x="23285" y="4206"/>
                    </a:lnTo>
                    <a:lnTo>
                      <a:pt x="23346" y="4998"/>
                    </a:lnTo>
                    <a:lnTo>
                      <a:pt x="23285" y="5791"/>
                    </a:lnTo>
                    <a:lnTo>
                      <a:pt x="23163" y="6583"/>
                    </a:lnTo>
                    <a:lnTo>
                      <a:pt x="22858" y="7924"/>
                    </a:lnTo>
                    <a:lnTo>
                      <a:pt x="22615" y="8533"/>
                    </a:lnTo>
                    <a:lnTo>
                      <a:pt x="22371" y="9204"/>
                    </a:lnTo>
                    <a:lnTo>
                      <a:pt x="22310" y="9326"/>
                    </a:lnTo>
                    <a:lnTo>
                      <a:pt x="22188" y="9509"/>
                    </a:lnTo>
                    <a:lnTo>
                      <a:pt x="21883" y="9752"/>
                    </a:lnTo>
                    <a:lnTo>
                      <a:pt x="21152" y="10179"/>
                    </a:lnTo>
                    <a:lnTo>
                      <a:pt x="20420" y="10606"/>
                    </a:lnTo>
                    <a:lnTo>
                      <a:pt x="19994" y="10789"/>
                    </a:lnTo>
                    <a:lnTo>
                      <a:pt x="19567" y="10850"/>
                    </a:lnTo>
                    <a:lnTo>
                      <a:pt x="19201" y="10850"/>
                    </a:lnTo>
                    <a:lnTo>
                      <a:pt x="18774" y="10667"/>
                    </a:lnTo>
                    <a:lnTo>
                      <a:pt x="17982" y="10240"/>
                    </a:lnTo>
                    <a:lnTo>
                      <a:pt x="17251" y="9813"/>
                    </a:lnTo>
                    <a:lnTo>
                      <a:pt x="16946" y="9570"/>
                    </a:lnTo>
                    <a:lnTo>
                      <a:pt x="16763" y="9387"/>
                    </a:lnTo>
                    <a:lnTo>
                      <a:pt x="16702" y="9265"/>
                    </a:lnTo>
                    <a:lnTo>
                      <a:pt x="16519" y="8777"/>
                    </a:lnTo>
                    <a:lnTo>
                      <a:pt x="16336" y="8351"/>
                    </a:lnTo>
                    <a:lnTo>
                      <a:pt x="16093" y="7497"/>
                    </a:lnTo>
                    <a:lnTo>
                      <a:pt x="15910" y="6705"/>
                    </a:lnTo>
                    <a:lnTo>
                      <a:pt x="15788" y="5912"/>
                    </a:lnTo>
                    <a:lnTo>
                      <a:pt x="15727" y="5120"/>
                    </a:lnTo>
                    <a:lnTo>
                      <a:pt x="15727" y="4328"/>
                    </a:lnTo>
                    <a:lnTo>
                      <a:pt x="15849" y="3474"/>
                    </a:lnTo>
                    <a:lnTo>
                      <a:pt x="15971" y="2804"/>
                    </a:lnTo>
                    <a:lnTo>
                      <a:pt x="16275" y="2194"/>
                    </a:lnTo>
                    <a:lnTo>
                      <a:pt x="16641" y="1585"/>
                    </a:lnTo>
                    <a:lnTo>
                      <a:pt x="16824" y="1341"/>
                    </a:lnTo>
                    <a:lnTo>
                      <a:pt x="17129" y="1097"/>
                    </a:lnTo>
                    <a:lnTo>
                      <a:pt x="17677" y="731"/>
                    </a:lnTo>
                    <a:lnTo>
                      <a:pt x="18226" y="549"/>
                    </a:lnTo>
                    <a:lnTo>
                      <a:pt x="18896" y="427"/>
                    </a:lnTo>
                    <a:lnTo>
                      <a:pt x="19506" y="366"/>
                    </a:lnTo>
                    <a:close/>
                    <a:moveTo>
                      <a:pt x="27491" y="19566"/>
                    </a:moveTo>
                    <a:lnTo>
                      <a:pt x="27491" y="19566"/>
                    </a:lnTo>
                    <a:lnTo>
                      <a:pt x="27491" y="19566"/>
                    </a:lnTo>
                    <a:close/>
                    <a:moveTo>
                      <a:pt x="19323" y="32732"/>
                    </a:moveTo>
                    <a:lnTo>
                      <a:pt x="19201" y="32854"/>
                    </a:lnTo>
                    <a:lnTo>
                      <a:pt x="19140" y="33037"/>
                    </a:lnTo>
                    <a:lnTo>
                      <a:pt x="19140" y="33219"/>
                    </a:lnTo>
                    <a:lnTo>
                      <a:pt x="19201" y="33341"/>
                    </a:lnTo>
                    <a:lnTo>
                      <a:pt x="19262" y="33463"/>
                    </a:lnTo>
                    <a:lnTo>
                      <a:pt x="19567" y="33463"/>
                    </a:lnTo>
                    <a:lnTo>
                      <a:pt x="19628" y="33341"/>
                    </a:lnTo>
                    <a:lnTo>
                      <a:pt x="19689" y="33280"/>
                    </a:lnTo>
                    <a:lnTo>
                      <a:pt x="19628" y="33097"/>
                    </a:lnTo>
                    <a:lnTo>
                      <a:pt x="19567" y="33280"/>
                    </a:lnTo>
                    <a:lnTo>
                      <a:pt x="19445" y="33280"/>
                    </a:lnTo>
                    <a:lnTo>
                      <a:pt x="19384" y="33097"/>
                    </a:lnTo>
                    <a:lnTo>
                      <a:pt x="19384" y="32915"/>
                    </a:lnTo>
                    <a:lnTo>
                      <a:pt x="19384" y="32854"/>
                    </a:lnTo>
                    <a:lnTo>
                      <a:pt x="19506" y="32793"/>
                    </a:lnTo>
                    <a:lnTo>
                      <a:pt x="19384" y="32732"/>
                    </a:lnTo>
                    <a:close/>
                    <a:moveTo>
                      <a:pt x="5060" y="39437"/>
                    </a:moveTo>
                    <a:lnTo>
                      <a:pt x="4877" y="39619"/>
                    </a:lnTo>
                    <a:lnTo>
                      <a:pt x="4572" y="40046"/>
                    </a:lnTo>
                    <a:lnTo>
                      <a:pt x="4146" y="40412"/>
                    </a:lnTo>
                    <a:lnTo>
                      <a:pt x="3597" y="40717"/>
                    </a:lnTo>
                    <a:lnTo>
                      <a:pt x="3109" y="40960"/>
                    </a:lnTo>
                    <a:lnTo>
                      <a:pt x="3414" y="40960"/>
                    </a:lnTo>
                    <a:lnTo>
                      <a:pt x="3780" y="40899"/>
                    </a:lnTo>
                    <a:lnTo>
                      <a:pt x="4085" y="40778"/>
                    </a:lnTo>
                    <a:lnTo>
                      <a:pt x="4329" y="40534"/>
                    </a:lnTo>
                    <a:lnTo>
                      <a:pt x="4572" y="40290"/>
                    </a:lnTo>
                    <a:lnTo>
                      <a:pt x="4816" y="40046"/>
                    </a:lnTo>
                    <a:lnTo>
                      <a:pt x="4938" y="39741"/>
                    </a:lnTo>
                    <a:lnTo>
                      <a:pt x="5060" y="39437"/>
                    </a:lnTo>
                    <a:close/>
                    <a:moveTo>
                      <a:pt x="34013" y="39437"/>
                    </a:moveTo>
                    <a:lnTo>
                      <a:pt x="34074" y="39741"/>
                    </a:lnTo>
                    <a:lnTo>
                      <a:pt x="34257" y="40046"/>
                    </a:lnTo>
                    <a:lnTo>
                      <a:pt x="34440" y="40290"/>
                    </a:lnTo>
                    <a:lnTo>
                      <a:pt x="34683" y="40534"/>
                    </a:lnTo>
                    <a:lnTo>
                      <a:pt x="34988" y="40778"/>
                    </a:lnTo>
                    <a:lnTo>
                      <a:pt x="35293" y="40899"/>
                    </a:lnTo>
                    <a:lnTo>
                      <a:pt x="35598" y="40960"/>
                    </a:lnTo>
                    <a:lnTo>
                      <a:pt x="35963" y="40960"/>
                    </a:lnTo>
                    <a:lnTo>
                      <a:pt x="35598" y="40839"/>
                    </a:lnTo>
                    <a:lnTo>
                      <a:pt x="35232" y="40656"/>
                    </a:lnTo>
                    <a:lnTo>
                      <a:pt x="35171" y="40595"/>
                    </a:lnTo>
                    <a:lnTo>
                      <a:pt x="34805" y="40351"/>
                    </a:lnTo>
                    <a:lnTo>
                      <a:pt x="34500" y="40046"/>
                    </a:lnTo>
                    <a:lnTo>
                      <a:pt x="34013" y="39437"/>
                    </a:lnTo>
                    <a:close/>
                    <a:moveTo>
                      <a:pt x="20908" y="57905"/>
                    </a:moveTo>
                    <a:lnTo>
                      <a:pt x="20908" y="57905"/>
                    </a:lnTo>
                    <a:lnTo>
                      <a:pt x="20908" y="57905"/>
                    </a:lnTo>
                    <a:close/>
                    <a:moveTo>
                      <a:pt x="15361" y="56138"/>
                    </a:moveTo>
                    <a:lnTo>
                      <a:pt x="15239" y="56442"/>
                    </a:lnTo>
                    <a:lnTo>
                      <a:pt x="15117" y="56747"/>
                    </a:lnTo>
                    <a:lnTo>
                      <a:pt x="15117" y="57052"/>
                    </a:lnTo>
                    <a:lnTo>
                      <a:pt x="15178" y="57418"/>
                    </a:lnTo>
                    <a:lnTo>
                      <a:pt x="15239" y="57722"/>
                    </a:lnTo>
                    <a:lnTo>
                      <a:pt x="15422" y="57966"/>
                    </a:lnTo>
                    <a:lnTo>
                      <a:pt x="15605" y="58210"/>
                    </a:lnTo>
                    <a:lnTo>
                      <a:pt x="15910" y="58454"/>
                    </a:lnTo>
                    <a:lnTo>
                      <a:pt x="16153" y="58576"/>
                    </a:lnTo>
                    <a:lnTo>
                      <a:pt x="16519" y="58698"/>
                    </a:lnTo>
                    <a:lnTo>
                      <a:pt x="16824" y="58698"/>
                    </a:lnTo>
                    <a:lnTo>
                      <a:pt x="17129" y="58637"/>
                    </a:lnTo>
                    <a:lnTo>
                      <a:pt x="17434" y="58576"/>
                    </a:lnTo>
                    <a:lnTo>
                      <a:pt x="17738" y="58393"/>
                    </a:lnTo>
                    <a:lnTo>
                      <a:pt x="17982" y="58210"/>
                    </a:lnTo>
                    <a:lnTo>
                      <a:pt x="18165" y="57905"/>
                    </a:lnTo>
                    <a:lnTo>
                      <a:pt x="17860" y="58149"/>
                    </a:lnTo>
                    <a:lnTo>
                      <a:pt x="17555" y="58332"/>
                    </a:lnTo>
                    <a:lnTo>
                      <a:pt x="17312" y="58454"/>
                    </a:lnTo>
                    <a:lnTo>
                      <a:pt x="17068" y="58515"/>
                    </a:lnTo>
                    <a:lnTo>
                      <a:pt x="16763" y="58515"/>
                    </a:lnTo>
                    <a:lnTo>
                      <a:pt x="16519" y="58454"/>
                    </a:lnTo>
                    <a:lnTo>
                      <a:pt x="16275" y="58393"/>
                    </a:lnTo>
                    <a:lnTo>
                      <a:pt x="16032" y="58271"/>
                    </a:lnTo>
                    <a:lnTo>
                      <a:pt x="15849" y="58088"/>
                    </a:lnTo>
                    <a:lnTo>
                      <a:pt x="15666" y="57905"/>
                    </a:lnTo>
                    <a:lnTo>
                      <a:pt x="15422" y="57540"/>
                    </a:lnTo>
                    <a:lnTo>
                      <a:pt x="15300" y="57052"/>
                    </a:lnTo>
                    <a:lnTo>
                      <a:pt x="15300" y="56625"/>
                    </a:lnTo>
                    <a:lnTo>
                      <a:pt x="15361" y="56138"/>
                    </a:lnTo>
                    <a:close/>
                    <a:moveTo>
                      <a:pt x="23651" y="56138"/>
                    </a:moveTo>
                    <a:lnTo>
                      <a:pt x="23712" y="56442"/>
                    </a:lnTo>
                    <a:lnTo>
                      <a:pt x="23773" y="56747"/>
                    </a:lnTo>
                    <a:lnTo>
                      <a:pt x="23773" y="57052"/>
                    </a:lnTo>
                    <a:lnTo>
                      <a:pt x="23712" y="57357"/>
                    </a:lnTo>
                    <a:lnTo>
                      <a:pt x="23590" y="57601"/>
                    </a:lnTo>
                    <a:lnTo>
                      <a:pt x="23407" y="57905"/>
                    </a:lnTo>
                    <a:lnTo>
                      <a:pt x="23224" y="58088"/>
                    </a:lnTo>
                    <a:lnTo>
                      <a:pt x="22919" y="58271"/>
                    </a:lnTo>
                    <a:lnTo>
                      <a:pt x="22676" y="58393"/>
                    </a:lnTo>
                    <a:lnTo>
                      <a:pt x="22432" y="58454"/>
                    </a:lnTo>
                    <a:lnTo>
                      <a:pt x="22127" y="58515"/>
                    </a:lnTo>
                    <a:lnTo>
                      <a:pt x="21883" y="58454"/>
                    </a:lnTo>
                    <a:lnTo>
                      <a:pt x="21578" y="58393"/>
                    </a:lnTo>
                    <a:lnTo>
                      <a:pt x="21335" y="58271"/>
                    </a:lnTo>
                    <a:lnTo>
                      <a:pt x="21091" y="58088"/>
                    </a:lnTo>
                    <a:lnTo>
                      <a:pt x="20908" y="57905"/>
                    </a:lnTo>
                    <a:lnTo>
                      <a:pt x="21091" y="58210"/>
                    </a:lnTo>
                    <a:lnTo>
                      <a:pt x="21335" y="58393"/>
                    </a:lnTo>
                    <a:lnTo>
                      <a:pt x="21578" y="58576"/>
                    </a:lnTo>
                    <a:lnTo>
                      <a:pt x="21883" y="58637"/>
                    </a:lnTo>
                    <a:lnTo>
                      <a:pt x="22249" y="58698"/>
                    </a:lnTo>
                    <a:lnTo>
                      <a:pt x="22554" y="58698"/>
                    </a:lnTo>
                    <a:lnTo>
                      <a:pt x="22858" y="58576"/>
                    </a:lnTo>
                    <a:lnTo>
                      <a:pt x="23163" y="58454"/>
                    </a:lnTo>
                    <a:lnTo>
                      <a:pt x="23407" y="58210"/>
                    </a:lnTo>
                    <a:lnTo>
                      <a:pt x="23590" y="57966"/>
                    </a:lnTo>
                    <a:lnTo>
                      <a:pt x="23773" y="57722"/>
                    </a:lnTo>
                    <a:lnTo>
                      <a:pt x="23895" y="57357"/>
                    </a:lnTo>
                    <a:lnTo>
                      <a:pt x="23895" y="57052"/>
                    </a:lnTo>
                    <a:lnTo>
                      <a:pt x="23895" y="56747"/>
                    </a:lnTo>
                    <a:lnTo>
                      <a:pt x="23834" y="56442"/>
                    </a:lnTo>
                    <a:lnTo>
                      <a:pt x="23651" y="56138"/>
                    </a:lnTo>
                    <a:close/>
                    <a:moveTo>
                      <a:pt x="19506" y="53273"/>
                    </a:moveTo>
                    <a:lnTo>
                      <a:pt x="19628" y="54309"/>
                    </a:lnTo>
                    <a:lnTo>
                      <a:pt x="19689" y="54858"/>
                    </a:lnTo>
                    <a:lnTo>
                      <a:pt x="19689" y="55406"/>
                    </a:lnTo>
                    <a:lnTo>
                      <a:pt x="19567" y="56442"/>
                    </a:lnTo>
                    <a:lnTo>
                      <a:pt x="19567" y="56930"/>
                    </a:lnTo>
                    <a:lnTo>
                      <a:pt x="19628" y="57418"/>
                    </a:lnTo>
                    <a:lnTo>
                      <a:pt x="19689" y="57844"/>
                    </a:lnTo>
                    <a:lnTo>
                      <a:pt x="19872" y="58210"/>
                    </a:lnTo>
                    <a:lnTo>
                      <a:pt x="19933" y="58454"/>
                    </a:lnTo>
                    <a:lnTo>
                      <a:pt x="19933" y="58698"/>
                    </a:lnTo>
                    <a:lnTo>
                      <a:pt x="19933" y="59246"/>
                    </a:lnTo>
                    <a:lnTo>
                      <a:pt x="19872" y="60283"/>
                    </a:lnTo>
                    <a:lnTo>
                      <a:pt x="19750" y="61319"/>
                    </a:lnTo>
                    <a:lnTo>
                      <a:pt x="19689" y="62843"/>
                    </a:lnTo>
                    <a:lnTo>
                      <a:pt x="19628" y="64305"/>
                    </a:lnTo>
                    <a:lnTo>
                      <a:pt x="19628" y="65281"/>
                    </a:lnTo>
                    <a:lnTo>
                      <a:pt x="19628" y="66195"/>
                    </a:lnTo>
                    <a:lnTo>
                      <a:pt x="19750" y="68267"/>
                    </a:lnTo>
                    <a:lnTo>
                      <a:pt x="19811" y="69486"/>
                    </a:lnTo>
                    <a:lnTo>
                      <a:pt x="19750" y="70645"/>
                    </a:lnTo>
                    <a:lnTo>
                      <a:pt x="19506" y="73022"/>
                    </a:lnTo>
                    <a:lnTo>
                      <a:pt x="19323" y="70888"/>
                    </a:lnTo>
                    <a:lnTo>
                      <a:pt x="19262" y="69791"/>
                    </a:lnTo>
                    <a:lnTo>
                      <a:pt x="19262" y="68694"/>
                    </a:lnTo>
                    <a:lnTo>
                      <a:pt x="19323" y="67658"/>
                    </a:lnTo>
                    <a:lnTo>
                      <a:pt x="19384" y="66561"/>
                    </a:lnTo>
                    <a:lnTo>
                      <a:pt x="19445" y="65464"/>
                    </a:lnTo>
                    <a:lnTo>
                      <a:pt x="19445" y="64366"/>
                    </a:lnTo>
                    <a:lnTo>
                      <a:pt x="19384" y="62599"/>
                    </a:lnTo>
                    <a:lnTo>
                      <a:pt x="19323" y="61745"/>
                    </a:lnTo>
                    <a:lnTo>
                      <a:pt x="19262" y="60831"/>
                    </a:lnTo>
                    <a:lnTo>
                      <a:pt x="19140" y="59612"/>
                    </a:lnTo>
                    <a:lnTo>
                      <a:pt x="19079" y="59002"/>
                    </a:lnTo>
                    <a:lnTo>
                      <a:pt x="19079" y="58698"/>
                    </a:lnTo>
                    <a:lnTo>
                      <a:pt x="19140" y="58393"/>
                    </a:lnTo>
                    <a:lnTo>
                      <a:pt x="19262" y="57844"/>
                    </a:lnTo>
                    <a:lnTo>
                      <a:pt x="19445" y="57235"/>
                    </a:lnTo>
                    <a:lnTo>
                      <a:pt x="19445" y="56625"/>
                    </a:lnTo>
                    <a:lnTo>
                      <a:pt x="19445" y="56016"/>
                    </a:lnTo>
                    <a:lnTo>
                      <a:pt x="19384" y="55345"/>
                    </a:lnTo>
                    <a:lnTo>
                      <a:pt x="19384" y="54614"/>
                    </a:lnTo>
                    <a:lnTo>
                      <a:pt x="19506" y="53273"/>
                    </a:lnTo>
                    <a:close/>
                    <a:moveTo>
                      <a:pt x="21883" y="10118"/>
                    </a:moveTo>
                    <a:lnTo>
                      <a:pt x="22066" y="12191"/>
                    </a:lnTo>
                    <a:lnTo>
                      <a:pt x="22066" y="12313"/>
                    </a:lnTo>
                    <a:lnTo>
                      <a:pt x="22127" y="12434"/>
                    </a:lnTo>
                    <a:lnTo>
                      <a:pt x="22371" y="12617"/>
                    </a:lnTo>
                    <a:lnTo>
                      <a:pt x="22676" y="12739"/>
                    </a:lnTo>
                    <a:lnTo>
                      <a:pt x="23224" y="13105"/>
                    </a:lnTo>
                    <a:lnTo>
                      <a:pt x="24321" y="13836"/>
                    </a:lnTo>
                    <a:lnTo>
                      <a:pt x="22493" y="14141"/>
                    </a:lnTo>
                    <a:lnTo>
                      <a:pt x="22493" y="14141"/>
                    </a:lnTo>
                    <a:lnTo>
                      <a:pt x="24138" y="14080"/>
                    </a:lnTo>
                    <a:lnTo>
                      <a:pt x="25784" y="14080"/>
                    </a:lnTo>
                    <a:lnTo>
                      <a:pt x="26637" y="14141"/>
                    </a:lnTo>
                    <a:lnTo>
                      <a:pt x="27491" y="14324"/>
                    </a:lnTo>
                    <a:lnTo>
                      <a:pt x="27918" y="14446"/>
                    </a:lnTo>
                    <a:lnTo>
                      <a:pt x="28344" y="14629"/>
                    </a:lnTo>
                    <a:lnTo>
                      <a:pt x="28710" y="14812"/>
                    </a:lnTo>
                    <a:lnTo>
                      <a:pt x="29076" y="15055"/>
                    </a:lnTo>
                    <a:lnTo>
                      <a:pt x="29319" y="15421"/>
                    </a:lnTo>
                    <a:lnTo>
                      <a:pt x="29624" y="15787"/>
                    </a:lnTo>
                    <a:lnTo>
                      <a:pt x="30051" y="16518"/>
                    </a:lnTo>
                    <a:lnTo>
                      <a:pt x="30417" y="17311"/>
                    </a:lnTo>
                    <a:lnTo>
                      <a:pt x="30539" y="17676"/>
                    </a:lnTo>
                    <a:lnTo>
                      <a:pt x="30599" y="18103"/>
                    </a:lnTo>
                    <a:lnTo>
                      <a:pt x="30660" y="19017"/>
                    </a:lnTo>
                    <a:lnTo>
                      <a:pt x="30660" y="19932"/>
                    </a:lnTo>
                    <a:lnTo>
                      <a:pt x="30599" y="20846"/>
                    </a:lnTo>
                    <a:lnTo>
                      <a:pt x="30599" y="21151"/>
                    </a:lnTo>
                    <a:lnTo>
                      <a:pt x="30660" y="21455"/>
                    </a:lnTo>
                    <a:lnTo>
                      <a:pt x="31026" y="23345"/>
                    </a:lnTo>
                    <a:lnTo>
                      <a:pt x="31270" y="25235"/>
                    </a:lnTo>
                    <a:lnTo>
                      <a:pt x="31331" y="26149"/>
                    </a:lnTo>
                    <a:lnTo>
                      <a:pt x="31331" y="27063"/>
                    </a:lnTo>
                    <a:lnTo>
                      <a:pt x="31392" y="27429"/>
                    </a:lnTo>
                    <a:lnTo>
                      <a:pt x="31514" y="27795"/>
                    </a:lnTo>
                    <a:lnTo>
                      <a:pt x="31697" y="28160"/>
                    </a:lnTo>
                    <a:lnTo>
                      <a:pt x="31879" y="28465"/>
                    </a:lnTo>
                    <a:lnTo>
                      <a:pt x="32123" y="28770"/>
                    </a:lnTo>
                    <a:lnTo>
                      <a:pt x="32306" y="29136"/>
                    </a:lnTo>
                    <a:lnTo>
                      <a:pt x="32611" y="29928"/>
                    </a:lnTo>
                    <a:lnTo>
                      <a:pt x="32916" y="30781"/>
                    </a:lnTo>
                    <a:lnTo>
                      <a:pt x="33220" y="31696"/>
                    </a:lnTo>
                    <a:lnTo>
                      <a:pt x="33342" y="32366"/>
                    </a:lnTo>
                    <a:lnTo>
                      <a:pt x="33525" y="33097"/>
                    </a:lnTo>
                    <a:lnTo>
                      <a:pt x="33708" y="34499"/>
                    </a:lnTo>
                    <a:lnTo>
                      <a:pt x="33830" y="35536"/>
                    </a:lnTo>
                    <a:lnTo>
                      <a:pt x="34074" y="36511"/>
                    </a:lnTo>
                    <a:lnTo>
                      <a:pt x="34379" y="37547"/>
                    </a:lnTo>
                    <a:lnTo>
                      <a:pt x="34805" y="38461"/>
                    </a:lnTo>
                    <a:lnTo>
                      <a:pt x="34440" y="38522"/>
                    </a:lnTo>
                    <a:lnTo>
                      <a:pt x="34257" y="38644"/>
                    </a:lnTo>
                    <a:lnTo>
                      <a:pt x="34196" y="38705"/>
                    </a:lnTo>
                    <a:lnTo>
                      <a:pt x="34135" y="38827"/>
                    </a:lnTo>
                    <a:lnTo>
                      <a:pt x="34257" y="38888"/>
                    </a:lnTo>
                    <a:lnTo>
                      <a:pt x="34500" y="38827"/>
                    </a:lnTo>
                    <a:lnTo>
                      <a:pt x="34927" y="38705"/>
                    </a:lnTo>
                    <a:lnTo>
                      <a:pt x="35354" y="38705"/>
                    </a:lnTo>
                    <a:lnTo>
                      <a:pt x="35720" y="38766"/>
                    </a:lnTo>
                    <a:lnTo>
                      <a:pt x="36085" y="39010"/>
                    </a:lnTo>
                    <a:lnTo>
                      <a:pt x="36512" y="39376"/>
                    </a:lnTo>
                    <a:lnTo>
                      <a:pt x="36878" y="39802"/>
                    </a:lnTo>
                    <a:lnTo>
                      <a:pt x="37609" y="40717"/>
                    </a:lnTo>
                    <a:lnTo>
                      <a:pt x="37975" y="41143"/>
                    </a:lnTo>
                    <a:lnTo>
                      <a:pt x="38402" y="41509"/>
                    </a:lnTo>
                    <a:lnTo>
                      <a:pt x="38706" y="41753"/>
                    </a:lnTo>
                    <a:lnTo>
                      <a:pt x="38767" y="41814"/>
                    </a:lnTo>
                    <a:lnTo>
                      <a:pt x="38767" y="41875"/>
                    </a:lnTo>
                    <a:lnTo>
                      <a:pt x="38767" y="41936"/>
                    </a:lnTo>
                    <a:lnTo>
                      <a:pt x="38645" y="41997"/>
                    </a:lnTo>
                    <a:lnTo>
                      <a:pt x="38280" y="41997"/>
                    </a:lnTo>
                    <a:lnTo>
                      <a:pt x="37914" y="41875"/>
                    </a:lnTo>
                    <a:lnTo>
                      <a:pt x="37609" y="41753"/>
                    </a:lnTo>
                    <a:lnTo>
                      <a:pt x="37426" y="41570"/>
                    </a:lnTo>
                    <a:lnTo>
                      <a:pt x="37000" y="41204"/>
                    </a:lnTo>
                    <a:lnTo>
                      <a:pt x="36878" y="41082"/>
                    </a:lnTo>
                    <a:lnTo>
                      <a:pt x="36634" y="41021"/>
                    </a:lnTo>
                    <a:lnTo>
                      <a:pt x="36451" y="40960"/>
                    </a:lnTo>
                    <a:lnTo>
                      <a:pt x="36390" y="41021"/>
                    </a:lnTo>
                    <a:lnTo>
                      <a:pt x="36390" y="41143"/>
                    </a:lnTo>
                    <a:lnTo>
                      <a:pt x="36390" y="41326"/>
                    </a:lnTo>
                    <a:lnTo>
                      <a:pt x="36451" y="41570"/>
                    </a:lnTo>
                    <a:lnTo>
                      <a:pt x="36695" y="42119"/>
                    </a:lnTo>
                    <a:lnTo>
                      <a:pt x="37000" y="42667"/>
                    </a:lnTo>
                    <a:lnTo>
                      <a:pt x="37609" y="43764"/>
                    </a:lnTo>
                    <a:lnTo>
                      <a:pt x="37792" y="44069"/>
                    </a:lnTo>
                    <a:lnTo>
                      <a:pt x="37914" y="44191"/>
                    </a:lnTo>
                    <a:lnTo>
                      <a:pt x="37914" y="44374"/>
                    </a:lnTo>
                    <a:lnTo>
                      <a:pt x="37914" y="44496"/>
                    </a:lnTo>
                    <a:lnTo>
                      <a:pt x="37853" y="44557"/>
                    </a:lnTo>
                    <a:lnTo>
                      <a:pt x="37792" y="44557"/>
                    </a:lnTo>
                    <a:lnTo>
                      <a:pt x="37670" y="44496"/>
                    </a:lnTo>
                    <a:lnTo>
                      <a:pt x="37487" y="44374"/>
                    </a:lnTo>
                    <a:lnTo>
                      <a:pt x="37365" y="44252"/>
                    </a:lnTo>
                    <a:lnTo>
                      <a:pt x="36817" y="43399"/>
                    </a:lnTo>
                    <a:lnTo>
                      <a:pt x="36512" y="42972"/>
                    </a:lnTo>
                    <a:lnTo>
                      <a:pt x="36207" y="42606"/>
                    </a:lnTo>
                    <a:lnTo>
                      <a:pt x="36024" y="42545"/>
                    </a:lnTo>
                    <a:lnTo>
                      <a:pt x="35902" y="42484"/>
                    </a:lnTo>
                    <a:lnTo>
                      <a:pt x="35781" y="42606"/>
                    </a:lnTo>
                    <a:lnTo>
                      <a:pt x="35720" y="42789"/>
                    </a:lnTo>
                    <a:lnTo>
                      <a:pt x="35781" y="43094"/>
                    </a:lnTo>
                    <a:lnTo>
                      <a:pt x="35841" y="43399"/>
                    </a:lnTo>
                    <a:lnTo>
                      <a:pt x="36268" y="44496"/>
                    </a:lnTo>
                    <a:lnTo>
                      <a:pt x="36390" y="44861"/>
                    </a:lnTo>
                    <a:lnTo>
                      <a:pt x="36512" y="45288"/>
                    </a:lnTo>
                    <a:lnTo>
                      <a:pt x="36512" y="45471"/>
                    </a:lnTo>
                    <a:lnTo>
                      <a:pt x="36451" y="45593"/>
                    </a:lnTo>
                    <a:lnTo>
                      <a:pt x="36390" y="45654"/>
                    </a:lnTo>
                    <a:lnTo>
                      <a:pt x="36329" y="45715"/>
                    </a:lnTo>
                    <a:lnTo>
                      <a:pt x="36268" y="45654"/>
                    </a:lnTo>
                    <a:lnTo>
                      <a:pt x="36207" y="45593"/>
                    </a:lnTo>
                    <a:lnTo>
                      <a:pt x="36085" y="45410"/>
                    </a:lnTo>
                    <a:lnTo>
                      <a:pt x="35963" y="45166"/>
                    </a:lnTo>
                    <a:lnTo>
                      <a:pt x="35781" y="44739"/>
                    </a:lnTo>
                    <a:lnTo>
                      <a:pt x="35354" y="43642"/>
                    </a:lnTo>
                    <a:lnTo>
                      <a:pt x="35232" y="43216"/>
                    </a:lnTo>
                    <a:lnTo>
                      <a:pt x="35110" y="42972"/>
                    </a:lnTo>
                    <a:lnTo>
                      <a:pt x="35049" y="42911"/>
                    </a:lnTo>
                    <a:lnTo>
                      <a:pt x="34866" y="42911"/>
                    </a:lnTo>
                    <a:lnTo>
                      <a:pt x="34805" y="42972"/>
                    </a:lnTo>
                    <a:lnTo>
                      <a:pt x="34744" y="43216"/>
                    </a:lnTo>
                    <a:lnTo>
                      <a:pt x="34744" y="43642"/>
                    </a:lnTo>
                    <a:lnTo>
                      <a:pt x="34805" y="44739"/>
                    </a:lnTo>
                    <a:lnTo>
                      <a:pt x="34866" y="45166"/>
                    </a:lnTo>
                    <a:lnTo>
                      <a:pt x="34805" y="45410"/>
                    </a:lnTo>
                    <a:lnTo>
                      <a:pt x="34744" y="45593"/>
                    </a:lnTo>
                    <a:lnTo>
                      <a:pt x="34622" y="45654"/>
                    </a:lnTo>
                    <a:lnTo>
                      <a:pt x="34561" y="45593"/>
                    </a:lnTo>
                    <a:lnTo>
                      <a:pt x="34440" y="45349"/>
                    </a:lnTo>
                    <a:lnTo>
                      <a:pt x="34379" y="44800"/>
                    </a:lnTo>
                    <a:lnTo>
                      <a:pt x="34318" y="44130"/>
                    </a:lnTo>
                    <a:lnTo>
                      <a:pt x="34318" y="43825"/>
                    </a:lnTo>
                    <a:lnTo>
                      <a:pt x="34196" y="43338"/>
                    </a:lnTo>
                    <a:lnTo>
                      <a:pt x="34135" y="43094"/>
                    </a:lnTo>
                    <a:lnTo>
                      <a:pt x="34074" y="42911"/>
                    </a:lnTo>
                    <a:lnTo>
                      <a:pt x="33891" y="42850"/>
                    </a:lnTo>
                    <a:lnTo>
                      <a:pt x="33769" y="42911"/>
                    </a:lnTo>
                    <a:lnTo>
                      <a:pt x="33647" y="42972"/>
                    </a:lnTo>
                    <a:lnTo>
                      <a:pt x="33647" y="43094"/>
                    </a:lnTo>
                    <a:lnTo>
                      <a:pt x="33586" y="43338"/>
                    </a:lnTo>
                    <a:lnTo>
                      <a:pt x="33647" y="43825"/>
                    </a:lnTo>
                    <a:lnTo>
                      <a:pt x="33647" y="44252"/>
                    </a:lnTo>
                    <a:lnTo>
                      <a:pt x="33647" y="44618"/>
                    </a:lnTo>
                    <a:lnTo>
                      <a:pt x="33647" y="44800"/>
                    </a:lnTo>
                    <a:lnTo>
                      <a:pt x="33586" y="44983"/>
                    </a:lnTo>
                    <a:lnTo>
                      <a:pt x="33525" y="45044"/>
                    </a:lnTo>
                    <a:lnTo>
                      <a:pt x="33464" y="44983"/>
                    </a:lnTo>
                    <a:lnTo>
                      <a:pt x="33403" y="44922"/>
                    </a:lnTo>
                    <a:lnTo>
                      <a:pt x="33281" y="44679"/>
                    </a:lnTo>
                    <a:lnTo>
                      <a:pt x="33281" y="44435"/>
                    </a:lnTo>
                    <a:lnTo>
                      <a:pt x="33220" y="43886"/>
                    </a:lnTo>
                    <a:lnTo>
                      <a:pt x="33099" y="42667"/>
                    </a:lnTo>
                    <a:lnTo>
                      <a:pt x="33099" y="42423"/>
                    </a:lnTo>
                    <a:lnTo>
                      <a:pt x="33038" y="42240"/>
                    </a:lnTo>
                    <a:lnTo>
                      <a:pt x="32794" y="41509"/>
                    </a:lnTo>
                    <a:lnTo>
                      <a:pt x="32550" y="40717"/>
                    </a:lnTo>
                    <a:lnTo>
                      <a:pt x="32489" y="40412"/>
                    </a:lnTo>
                    <a:lnTo>
                      <a:pt x="32489" y="40046"/>
                    </a:lnTo>
                    <a:lnTo>
                      <a:pt x="32489" y="39863"/>
                    </a:lnTo>
                    <a:lnTo>
                      <a:pt x="32550" y="39741"/>
                    </a:lnTo>
                    <a:lnTo>
                      <a:pt x="32672" y="39619"/>
                    </a:lnTo>
                    <a:lnTo>
                      <a:pt x="32794" y="39498"/>
                    </a:lnTo>
                    <a:lnTo>
                      <a:pt x="32916" y="39437"/>
                    </a:lnTo>
                    <a:lnTo>
                      <a:pt x="32916" y="39376"/>
                    </a:lnTo>
                    <a:lnTo>
                      <a:pt x="32916" y="39315"/>
                    </a:lnTo>
                    <a:lnTo>
                      <a:pt x="32794" y="39254"/>
                    </a:lnTo>
                    <a:lnTo>
                      <a:pt x="32672" y="39254"/>
                    </a:lnTo>
                    <a:lnTo>
                      <a:pt x="32489" y="39376"/>
                    </a:lnTo>
                    <a:lnTo>
                      <a:pt x="32123" y="38400"/>
                    </a:lnTo>
                    <a:lnTo>
                      <a:pt x="31697" y="37364"/>
                    </a:lnTo>
                    <a:lnTo>
                      <a:pt x="30721" y="35414"/>
                    </a:lnTo>
                    <a:lnTo>
                      <a:pt x="29807" y="33463"/>
                    </a:lnTo>
                    <a:lnTo>
                      <a:pt x="29380" y="32488"/>
                    </a:lnTo>
                    <a:lnTo>
                      <a:pt x="29015" y="31452"/>
                    </a:lnTo>
                    <a:lnTo>
                      <a:pt x="28710" y="30355"/>
                    </a:lnTo>
                    <a:lnTo>
                      <a:pt x="28466" y="29257"/>
                    </a:lnTo>
                    <a:lnTo>
                      <a:pt x="28161" y="28160"/>
                    </a:lnTo>
                    <a:lnTo>
                      <a:pt x="27796" y="27063"/>
                    </a:lnTo>
                    <a:lnTo>
                      <a:pt x="27064" y="25356"/>
                    </a:lnTo>
                    <a:lnTo>
                      <a:pt x="27064" y="25174"/>
                    </a:lnTo>
                    <a:lnTo>
                      <a:pt x="27064" y="24991"/>
                    </a:lnTo>
                    <a:lnTo>
                      <a:pt x="27125" y="24747"/>
                    </a:lnTo>
                    <a:lnTo>
                      <a:pt x="27247" y="24625"/>
                    </a:lnTo>
                    <a:lnTo>
                      <a:pt x="27369" y="24503"/>
                    </a:lnTo>
                    <a:lnTo>
                      <a:pt x="27552" y="24259"/>
                    </a:lnTo>
                    <a:lnTo>
                      <a:pt x="27674" y="23955"/>
                    </a:lnTo>
                    <a:lnTo>
                      <a:pt x="27796" y="23345"/>
                    </a:lnTo>
                    <a:lnTo>
                      <a:pt x="27857" y="22735"/>
                    </a:lnTo>
                    <a:lnTo>
                      <a:pt x="27857" y="22126"/>
                    </a:lnTo>
                    <a:lnTo>
                      <a:pt x="27735" y="21455"/>
                    </a:lnTo>
                    <a:lnTo>
                      <a:pt x="27613" y="20846"/>
                    </a:lnTo>
                    <a:lnTo>
                      <a:pt x="27491" y="20541"/>
                    </a:lnTo>
                    <a:lnTo>
                      <a:pt x="27430" y="20236"/>
                    </a:lnTo>
                    <a:lnTo>
                      <a:pt x="27491" y="19566"/>
                    </a:lnTo>
                    <a:lnTo>
                      <a:pt x="27369" y="20175"/>
                    </a:lnTo>
                    <a:lnTo>
                      <a:pt x="27369" y="20358"/>
                    </a:lnTo>
                    <a:lnTo>
                      <a:pt x="27430" y="20602"/>
                    </a:lnTo>
                    <a:lnTo>
                      <a:pt x="27491" y="21212"/>
                    </a:lnTo>
                    <a:lnTo>
                      <a:pt x="27552" y="21821"/>
                    </a:lnTo>
                    <a:lnTo>
                      <a:pt x="27613" y="22370"/>
                    </a:lnTo>
                    <a:lnTo>
                      <a:pt x="27552" y="22979"/>
                    </a:lnTo>
                    <a:lnTo>
                      <a:pt x="27430" y="23589"/>
                    </a:lnTo>
                    <a:lnTo>
                      <a:pt x="27369" y="23833"/>
                    </a:lnTo>
                    <a:lnTo>
                      <a:pt x="27186" y="24076"/>
                    </a:lnTo>
                    <a:lnTo>
                      <a:pt x="27064" y="24320"/>
                    </a:lnTo>
                    <a:lnTo>
                      <a:pt x="26820" y="24503"/>
                    </a:lnTo>
                    <a:lnTo>
                      <a:pt x="26637" y="24686"/>
                    </a:lnTo>
                    <a:lnTo>
                      <a:pt x="26394" y="24808"/>
                    </a:lnTo>
                    <a:lnTo>
                      <a:pt x="25845" y="24991"/>
                    </a:lnTo>
                    <a:lnTo>
                      <a:pt x="25297" y="25052"/>
                    </a:lnTo>
                    <a:lnTo>
                      <a:pt x="24016" y="25235"/>
                    </a:lnTo>
                    <a:lnTo>
                      <a:pt x="23468" y="25295"/>
                    </a:lnTo>
                    <a:lnTo>
                      <a:pt x="22797" y="25295"/>
                    </a:lnTo>
                    <a:lnTo>
                      <a:pt x="22676" y="25235"/>
                    </a:lnTo>
                    <a:lnTo>
                      <a:pt x="22493" y="25174"/>
                    </a:lnTo>
                    <a:lnTo>
                      <a:pt x="22249" y="24991"/>
                    </a:lnTo>
                    <a:lnTo>
                      <a:pt x="21639" y="24625"/>
                    </a:lnTo>
                    <a:lnTo>
                      <a:pt x="20359" y="23894"/>
                    </a:lnTo>
                    <a:lnTo>
                      <a:pt x="21883" y="24991"/>
                    </a:lnTo>
                    <a:lnTo>
                      <a:pt x="22249" y="25295"/>
                    </a:lnTo>
                    <a:lnTo>
                      <a:pt x="22432" y="25417"/>
                    </a:lnTo>
                    <a:lnTo>
                      <a:pt x="22676" y="25539"/>
                    </a:lnTo>
                    <a:lnTo>
                      <a:pt x="22797" y="25600"/>
                    </a:lnTo>
                    <a:lnTo>
                      <a:pt x="23346" y="25600"/>
                    </a:lnTo>
                    <a:lnTo>
                      <a:pt x="24260" y="25539"/>
                    </a:lnTo>
                    <a:lnTo>
                      <a:pt x="25175" y="25417"/>
                    </a:lnTo>
                    <a:lnTo>
                      <a:pt x="26028" y="25295"/>
                    </a:lnTo>
                    <a:lnTo>
                      <a:pt x="26455" y="25174"/>
                    </a:lnTo>
                    <a:lnTo>
                      <a:pt x="26820" y="24991"/>
                    </a:lnTo>
                    <a:lnTo>
                      <a:pt x="26698" y="25539"/>
                    </a:lnTo>
                    <a:lnTo>
                      <a:pt x="25845" y="28099"/>
                    </a:lnTo>
                    <a:lnTo>
                      <a:pt x="25784" y="28282"/>
                    </a:lnTo>
                    <a:lnTo>
                      <a:pt x="25723" y="28709"/>
                    </a:lnTo>
                    <a:lnTo>
                      <a:pt x="25784" y="30416"/>
                    </a:lnTo>
                    <a:lnTo>
                      <a:pt x="25784" y="32610"/>
                    </a:lnTo>
                    <a:lnTo>
                      <a:pt x="25784" y="32976"/>
                    </a:lnTo>
                    <a:lnTo>
                      <a:pt x="25723" y="33280"/>
                    </a:lnTo>
                    <a:lnTo>
                      <a:pt x="25723" y="33585"/>
                    </a:lnTo>
                    <a:lnTo>
                      <a:pt x="25723" y="33890"/>
                    </a:lnTo>
                    <a:lnTo>
                      <a:pt x="25845" y="34195"/>
                    </a:lnTo>
                    <a:lnTo>
                      <a:pt x="26028" y="35109"/>
                    </a:lnTo>
                    <a:lnTo>
                      <a:pt x="26333" y="36877"/>
                    </a:lnTo>
                    <a:lnTo>
                      <a:pt x="26455" y="37730"/>
                    </a:lnTo>
                    <a:lnTo>
                      <a:pt x="26516" y="38644"/>
                    </a:lnTo>
                    <a:lnTo>
                      <a:pt x="26516" y="40412"/>
                    </a:lnTo>
                    <a:lnTo>
                      <a:pt x="26455" y="42240"/>
                    </a:lnTo>
                    <a:lnTo>
                      <a:pt x="26394" y="44008"/>
                    </a:lnTo>
                    <a:lnTo>
                      <a:pt x="26272" y="45776"/>
                    </a:lnTo>
                    <a:lnTo>
                      <a:pt x="26028" y="47543"/>
                    </a:lnTo>
                    <a:lnTo>
                      <a:pt x="25784" y="49311"/>
                    </a:lnTo>
                    <a:lnTo>
                      <a:pt x="25479" y="51079"/>
                    </a:lnTo>
                    <a:lnTo>
                      <a:pt x="25053" y="52846"/>
                    </a:lnTo>
                    <a:lnTo>
                      <a:pt x="24565" y="54553"/>
                    </a:lnTo>
                    <a:lnTo>
                      <a:pt x="24382" y="55406"/>
                    </a:lnTo>
                    <a:lnTo>
                      <a:pt x="24260" y="56260"/>
                    </a:lnTo>
                    <a:lnTo>
                      <a:pt x="24260" y="57235"/>
                    </a:lnTo>
                    <a:lnTo>
                      <a:pt x="24321" y="58210"/>
                    </a:lnTo>
                    <a:lnTo>
                      <a:pt x="24504" y="59063"/>
                    </a:lnTo>
                    <a:lnTo>
                      <a:pt x="24687" y="59917"/>
                    </a:lnTo>
                    <a:lnTo>
                      <a:pt x="24931" y="60770"/>
                    </a:lnTo>
                    <a:lnTo>
                      <a:pt x="25053" y="61684"/>
                    </a:lnTo>
                    <a:lnTo>
                      <a:pt x="25114" y="62538"/>
                    </a:lnTo>
                    <a:lnTo>
                      <a:pt x="25114" y="63391"/>
                    </a:lnTo>
                    <a:lnTo>
                      <a:pt x="24992" y="64244"/>
                    </a:lnTo>
                    <a:lnTo>
                      <a:pt x="24870" y="65098"/>
                    </a:lnTo>
                    <a:lnTo>
                      <a:pt x="24565" y="66317"/>
                    </a:lnTo>
                    <a:lnTo>
                      <a:pt x="24260" y="67475"/>
                    </a:lnTo>
                    <a:lnTo>
                      <a:pt x="23529" y="69791"/>
                    </a:lnTo>
                    <a:lnTo>
                      <a:pt x="22493" y="73326"/>
                    </a:lnTo>
                    <a:lnTo>
                      <a:pt x="22127" y="74789"/>
                    </a:lnTo>
                    <a:lnTo>
                      <a:pt x="22066" y="75216"/>
                    </a:lnTo>
                    <a:lnTo>
                      <a:pt x="22005" y="75460"/>
                    </a:lnTo>
                    <a:lnTo>
                      <a:pt x="22066" y="75704"/>
                    </a:lnTo>
                    <a:lnTo>
                      <a:pt x="22127" y="75947"/>
                    </a:lnTo>
                    <a:lnTo>
                      <a:pt x="22249" y="76252"/>
                    </a:lnTo>
                    <a:lnTo>
                      <a:pt x="22493" y="76740"/>
                    </a:lnTo>
                    <a:lnTo>
                      <a:pt x="22858" y="77410"/>
                    </a:lnTo>
                    <a:lnTo>
                      <a:pt x="23346" y="78081"/>
                    </a:lnTo>
                    <a:lnTo>
                      <a:pt x="23590" y="78386"/>
                    </a:lnTo>
                    <a:lnTo>
                      <a:pt x="23834" y="78568"/>
                    </a:lnTo>
                    <a:lnTo>
                      <a:pt x="24260" y="78873"/>
                    </a:lnTo>
                    <a:lnTo>
                      <a:pt x="24321" y="78995"/>
                    </a:lnTo>
                    <a:lnTo>
                      <a:pt x="24321" y="79056"/>
                    </a:lnTo>
                    <a:lnTo>
                      <a:pt x="24260" y="79117"/>
                    </a:lnTo>
                    <a:lnTo>
                      <a:pt x="24199" y="79178"/>
                    </a:lnTo>
                    <a:lnTo>
                      <a:pt x="23956" y="79239"/>
                    </a:lnTo>
                    <a:lnTo>
                      <a:pt x="23773" y="79300"/>
                    </a:lnTo>
                    <a:lnTo>
                      <a:pt x="22919" y="79483"/>
                    </a:lnTo>
                    <a:lnTo>
                      <a:pt x="22493" y="79544"/>
                    </a:lnTo>
                    <a:lnTo>
                      <a:pt x="22066" y="79605"/>
                    </a:lnTo>
                    <a:lnTo>
                      <a:pt x="21700" y="79544"/>
                    </a:lnTo>
                    <a:lnTo>
                      <a:pt x="21578" y="79422"/>
                    </a:lnTo>
                    <a:lnTo>
                      <a:pt x="21578" y="79300"/>
                    </a:lnTo>
                    <a:lnTo>
                      <a:pt x="21517" y="78995"/>
                    </a:lnTo>
                    <a:lnTo>
                      <a:pt x="21456" y="78873"/>
                    </a:lnTo>
                    <a:lnTo>
                      <a:pt x="21335" y="78751"/>
                    </a:lnTo>
                    <a:lnTo>
                      <a:pt x="21213" y="78751"/>
                    </a:lnTo>
                    <a:lnTo>
                      <a:pt x="21213" y="78873"/>
                    </a:lnTo>
                    <a:lnTo>
                      <a:pt x="21274" y="79117"/>
                    </a:lnTo>
                    <a:lnTo>
                      <a:pt x="21335" y="79422"/>
                    </a:lnTo>
                    <a:lnTo>
                      <a:pt x="21335" y="79605"/>
                    </a:lnTo>
                    <a:lnTo>
                      <a:pt x="21335" y="79727"/>
                    </a:lnTo>
                    <a:lnTo>
                      <a:pt x="21213" y="79848"/>
                    </a:lnTo>
                    <a:lnTo>
                      <a:pt x="21030" y="79909"/>
                    </a:lnTo>
                    <a:lnTo>
                      <a:pt x="20725" y="79970"/>
                    </a:lnTo>
                    <a:lnTo>
                      <a:pt x="20359" y="79970"/>
                    </a:lnTo>
                    <a:lnTo>
                      <a:pt x="20176" y="79909"/>
                    </a:lnTo>
                    <a:lnTo>
                      <a:pt x="19994" y="79848"/>
                    </a:lnTo>
                    <a:lnTo>
                      <a:pt x="19872" y="79666"/>
                    </a:lnTo>
                    <a:lnTo>
                      <a:pt x="19750" y="79422"/>
                    </a:lnTo>
                    <a:lnTo>
                      <a:pt x="19628" y="78995"/>
                    </a:lnTo>
                    <a:lnTo>
                      <a:pt x="19628" y="78507"/>
                    </a:lnTo>
                    <a:lnTo>
                      <a:pt x="19628" y="78020"/>
                    </a:lnTo>
                    <a:lnTo>
                      <a:pt x="19628" y="75582"/>
                    </a:lnTo>
                    <a:lnTo>
                      <a:pt x="19750" y="74119"/>
                    </a:lnTo>
                    <a:lnTo>
                      <a:pt x="19872" y="72656"/>
                    </a:lnTo>
                    <a:lnTo>
                      <a:pt x="19994" y="71193"/>
                    </a:lnTo>
                    <a:lnTo>
                      <a:pt x="20115" y="69669"/>
                    </a:lnTo>
                    <a:lnTo>
                      <a:pt x="20115" y="68816"/>
                    </a:lnTo>
                    <a:lnTo>
                      <a:pt x="20055" y="67963"/>
                    </a:lnTo>
                    <a:lnTo>
                      <a:pt x="19994" y="66195"/>
                    </a:lnTo>
                    <a:lnTo>
                      <a:pt x="19933" y="64915"/>
                    </a:lnTo>
                    <a:lnTo>
                      <a:pt x="19994" y="63696"/>
                    </a:lnTo>
                    <a:lnTo>
                      <a:pt x="20055" y="62172"/>
                    </a:lnTo>
                    <a:lnTo>
                      <a:pt x="20176" y="60587"/>
                    </a:lnTo>
                    <a:lnTo>
                      <a:pt x="20237" y="59734"/>
                    </a:lnTo>
                    <a:lnTo>
                      <a:pt x="20298" y="58820"/>
                    </a:lnTo>
                    <a:lnTo>
                      <a:pt x="20298" y="58515"/>
                    </a:lnTo>
                    <a:lnTo>
                      <a:pt x="20237" y="58271"/>
                    </a:lnTo>
                    <a:lnTo>
                      <a:pt x="20115" y="57905"/>
                    </a:lnTo>
                    <a:lnTo>
                      <a:pt x="19994" y="57540"/>
                    </a:lnTo>
                    <a:lnTo>
                      <a:pt x="19872" y="57113"/>
                    </a:lnTo>
                    <a:lnTo>
                      <a:pt x="19872" y="56625"/>
                    </a:lnTo>
                    <a:lnTo>
                      <a:pt x="19994" y="55772"/>
                    </a:lnTo>
                    <a:lnTo>
                      <a:pt x="19994" y="55345"/>
                    </a:lnTo>
                    <a:lnTo>
                      <a:pt x="19994" y="54919"/>
                    </a:lnTo>
                    <a:lnTo>
                      <a:pt x="19933" y="54065"/>
                    </a:lnTo>
                    <a:lnTo>
                      <a:pt x="19750" y="52359"/>
                    </a:lnTo>
                    <a:lnTo>
                      <a:pt x="19689" y="50652"/>
                    </a:lnTo>
                    <a:lnTo>
                      <a:pt x="19689" y="48275"/>
                    </a:lnTo>
                    <a:lnTo>
                      <a:pt x="19689" y="45898"/>
                    </a:lnTo>
                    <a:lnTo>
                      <a:pt x="19628" y="44130"/>
                    </a:lnTo>
                    <a:lnTo>
                      <a:pt x="19628" y="43338"/>
                    </a:lnTo>
                    <a:lnTo>
                      <a:pt x="19628" y="43155"/>
                    </a:lnTo>
                    <a:lnTo>
                      <a:pt x="19628" y="42911"/>
                    </a:lnTo>
                    <a:lnTo>
                      <a:pt x="19872" y="42911"/>
                    </a:lnTo>
                    <a:lnTo>
                      <a:pt x="20237" y="42789"/>
                    </a:lnTo>
                    <a:lnTo>
                      <a:pt x="20542" y="42667"/>
                    </a:lnTo>
                    <a:lnTo>
                      <a:pt x="20786" y="42423"/>
                    </a:lnTo>
                    <a:lnTo>
                      <a:pt x="20969" y="42119"/>
                    </a:lnTo>
                    <a:lnTo>
                      <a:pt x="21030" y="41814"/>
                    </a:lnTo>
                    <a:lnTo>
                      <a:pt x="21030" y="41509"/>
                    </a:lnTo>
                    <a:lnTo>
                      <a:pt x="20847" y="41936"/>
                    </a:lnTo>
                    <a:lnTo>
                      <a:pt x="20725" y="42119"/>
                    </a:lnTo>
                    <a:lnTo>
                      <a:pt x="20542" y="42301"/>
                    </a:lnTo>
                    <a:lnTo>
                      <a:pt x="20359" y="42423"/>
                    </a:lnTo>
                    <a:lnTo>
                      <a:pt x="20115" y="42484"/>
                    </a:lnTo>
                    <a:lnTo>
                      <a:pt x="19567" y="42545"/>
                    </a:lnTo>
                    <a:lnTo>
                      <a:pt x="19018" y="42484"/>
                    </a:lnTo>
                    <a:lnTo>
                      <a:pt x="18774" y="42423"/>
                    </a:lnTo>
                    <a:lnTo>
                      <a:pt x="18592" y="42301"/>
                    </a:lnTo>
                    <a:lnTo>
                      <a:pt x="18409" y="42119"/>
                    </a:lnTo>
                    <a:lnTo>
                      <a:pt x="18287" y="41936"/>
                    </a:lnTo>
                    <a:lnTo>
                      <a:pt x="18104" y="41509"/>
                    </a:lnTo>
                    <a:lnTo>
                      <a:pt x="18104" y="41753"/>
                    </a:lnTo>
                    <a:lnTo>
                      <a:pt x="18104" y="41997"/>
                    </a:lnTo>
                    <a:lnTo>
                      <a:pt x="18226" y="42240"/>
                    </a:lnTo>
                    <a:lnTo>
                      <a:pt x="18348" y="42484"/>
                    </a:lnTo>
                    <a:lnTo>
                      <a:pt x="18592" y="42667"/>
                    </a:lnTo>
                    <a:lnTo>
                      <a:pt x="18896" y="42789"/>
                    </a:lnTo>
                    <a:lnTo>
                      <a:pt x="19201" y="42850"/>
                    </a:lnTo>
                    <a:lnTo>
                      <a:pt x="19323" y="42911"/>
                    </a:lnTo>
                    <a:lnTo>
                      <a:pt x="19445" y="42911"/>
                    </a:lnTo>
                    <a:lnTo>
                      <a:pt x="19445" y="43033"/>
                    </a:lnTo>
                    <a:lnTo>
                      <a:pt x="19445" y="43094"/>
                    </a:lnTo>
                    <a:lnTo>
                      <a:pt x="19384" y="43642"/>
                    </a:lnTo>
                    <a:lnTo>
                      <a:pt x="19384" y="46324"/>
                    </a:lnTo>
                    <a:lnTo>
                      <a:pt x="19384" y="48458"/>
                    </a:lnTo>
                    <a:lnTo>
                      <a:pt x="19384" y="50652"/>
                    </a:lnTo>
                    <a:lnTo>
                      <a:pt x="19323" y="51993"/>
                    </a:lnTo>
                    <a:lnTo>
                      <a:pt x="19201" y="53395"/>
                    </a:lnTo>
                    <a:lnTo>
                      <a:pt x="19079" y="54858"/>
                    </a:lnTo>
                    <a:lnTo>
                      <a:pt x="19079" y="55528"/>
                    </a:lnTo>
                    <a:lnTo>
                      <a:pt x="19079" y="56260"/>
                    </a:lnTo>
                    <a:lnTo>
                      <a:pt x="19140" y="56930"/>
                    </a:lnTo>
                    <a:lnTo>
                      <a:pt x="19018" y="57662"/>
                    </a:lnTo>
                    <a:lnTo>
                      <a:pt x="18835" y="58149"/>
                    </a:lnTo>
                    <a:lnTo>
                      <a:pt x="18774" y="58393"/>
                    </a:lnTo>
                    <a:lnTo>
                      <a:pt x="18714" y="58637"/>
                    </a:lnTo>
                    <a:lnTo>
                      <a:pt x="18714" y="59368"/>
                    </a:lnTo>
                    <a:lnTo>
                      <a:pt x="18835" y="60100"/>
                    </a:lnTo>
                    <a:lnTo>
                      <a:pt x="18896" y="60831"/>
                    </a:lnTo>
                    <a:lnTo>
                      <a:pt x="18957" y="61563"/>
                    </a:lnTo>
                    <a:lnTo>
                      <a:pt x="19018" y="63818"/>
                    </a:lnTo>
                    <a:lnTo>
                      <a:pt x="19079" y="64854"/>
                    </a:lnTo>
                    <a:lnTo>
                      <a:pt x="19079" y="65829"/>
                    </a:lnTo>
                    <a:lnTo>
                      <a:pt x="19018" y="67292"/>
                    </a:lnTo>
                    <a:lnTo>
                      <a:pt x="18896" y="68755"/>
                    </a:lnTo>
                    <a:lnTo>
                      <a:pt x="18957" y="70218"/>
                    </a:lnTo>
                    <a:lnTo>
                      <a:pt x="19079" y="71681"/>
                    </a:lnTo>
                    <a:lnTo>
                      <a:pt x="19262" y="73144"/>
                    </a:lnTo>
                    <a:lnTo>
                      <a:pt x="19384" y="74606"/>
                    </a:lnTo>
                    <a:lnTo>
                      <a:pt x="19384" y="75886"/>
                    </a:lnTo>
                    <a:lnTo>
                      <a:pt x="19384" y="77959"/>
                    </a:lnTo>
                    <a:lnTo>
                      <a:pt x="19384" y="78873"/>
                    </a:lnTo>
                    <a:lnTo>
                      <a:pt x="19384" y="79178"/>
                    </a:lnTo>
                    <a:lnTo>
                      <a:pt x="19323" y="79422"/>
                    </a:lnTo>
                    <a:lnTo>
                      <a:pt x="19140" y="79727"/>
                    </a:lnTo>
                    <a:lnTo>
                      <a:pt x="18957" y="79909"/>
                    </a:lnTo>
                    <a:lnTo>
                      <a:pt x="18653" y="79970"/>
                    </a:lnTo>
                    <a:lnTo>
                      <a:pt x="18348" y="79970"/>
                    </a:lnTo>
                    <a:lnTo>
                      <a:pt x="18043" y="79909"/>
                    </a:lnTo>
                    <a:lnTo>
                      <a:pt x="17799" y="79787"/>
                    </a:lnTo>
                    <a:lnTo>
                      <a:pt x="17738" y="79666"/>
                    </a:lnTo>
                    <a:lnTo>
                      <a:pt x="17677" y="79605"/>
                    </a:lnTo>
                    <a:lnTo>
                      <a:pt x="17738" y="79361"/>
                    </a:lnTo>
                    <a:lnTo>
                      <a:pt x="17799" y="79056"/>
                    </a:lnTo>
                    <a:lnTo>
                      <a:pt x="17860" y="78934"/>
                    </a:lnTo>
                    <a:lnTo>
                      <a:pt x="17921" y="78873"/>
                    </a:lnTo>
                    <a:lnTo>
                      <a:pt x="17860" y="78812"/>
                    </a:lnTo>
                    <a:lnTo>
                      <a:pt x="17799" y="78751"/>
                    </a:lnTo>
                    <a:lnTo>
                      <a:pt x="17677" y="78751"/>
                    </a:lnTo>
                    <a:lnTo>
                      <a:pt x="17616" y="78812"/>
                    </a:lnTo>
                    <a:lnTo>
                      <a:pt x="17555" y="78995"/>
                    </a:lnTo>
                    <a:lnTo>
                      <a:pt x="17555" y="79178"/>
                    </a:lnTo>
                    <a:lnTo>
                      <a:pt x="17494" y="79300"/>
                    </a:lnTo>
                    <a:lnTo>
                      <a:pt x="17434" y="79483"/>
                    </a:lnTo>
                    <a:lnTo>
                      <a:pt x="17312" y="79544"/>
                    </a:lnTo>
                    <a:lnTo>
                      <a:pt x="17129" y="79605"/>
                    </a:lnTo>
                    <a:lnTo>
                      <a:pt x="16824" y="79605"/>
                    </a:lnTo>
                    <a:lnTo>
                      <a:pt x="16458" y="79544"/>
                    </a:lnTo>
                    <a:lnTo>
                      <a:pt x="16032" y="79483"/>
                    </a:lnTo>
                    <a:lnTo>
                      <a:pt x="15361" y="79361"/>
                    </a:lnTo>
                    <a:lnTo>
                      <a:pt x="14995" y="79239"/>
                    </a:lnTo>
                    <a:lnTo>
                      <a:pt x="14813" y="79178"/>
                    </a:lnTo>
                    <a:lnTo>
                      <a:pt x="14752" y="79117"/>
                    </a:lnTo>
                    <a:lnTo>
                      <a:pt x="14691" y="79056"/>
                    </a:lnTo>
                    <a:lnTo>
                      <a:pt x="14691" y="78934"/>
                    </a:lnTo>
                    <a:lnTo>
                      <a:pt x="14813" y="78873"/>
                    </a:lnTo>
                    <a:lnTo>
                      <a:pt x="14995" y="78751"/>
                    </a:lnTo>
                    <a:lnTo>
                      <a:pt x="15483" y="78386"/>
                    </a:lnTo>
                    <a:lnTo>
                      <a:pt x="15910" y="77898"/>
                    </a:lnTo>
                    <a:lnTo>
                      <a:pt x="16214" y="77349"/>
                    </a:lnTo>
                    <a:lnTo>
                      <a:pt x="16519" y="76801"/>
                    </a:lnTo>
                    <a:lnTo>
                      <a:pt x="16824" y="76252"/>
                    </a:lnTo>
                    <a:lnTo>
                      <a:pt x="17007" y="75765"/>
                    </a:lnTo>
                    <a:lnTo>
                      <a:pt x="17007" y="75399"/>
                    </a:lnTo>
                    <a:lnTo>
                      <a:pt x="16946" y="75033"/>
                    </a:lnTo>
                    <a:lnTo>
                      <a:pt x="16763" y="74058"/>
                    </a:lnTo>
                    <a:lnTo>
                      <a:pt x="16519" y="73144"/>
                    </a:lnTo>
                    <a:lnTo>
                      <a:pt x="15910" y="71315"/>
                    </a:lnTo>
                    <a:lnTo>
                      <a:pt x="15239" y="68938"/>
                    </a:lnTo>
                    <a:lnTo>
                      <a:pt x="14813" y="67536"/>
                    </a:lnTo>
                    <a:lnTo>
                      <a:pt x="14386" y="66073"/>
                    </a:lnTo>
                    <a:lnTo>
                      <a:pt x="14081" y="64610"/>
                    </a:lnTo>
                    <a:lnTo>
                      <a:pt x="13959" y="63879"/>
                    </a:lnTo>
                    <a:lnTo>
                      <a:pt x="13898" y="63147"/>
                    </a:lnTo>
                    <a:lnTo>
                      <a:pt x="13959" y="62355"/>
                    </a:lnTo>
                    <a:lnTo>
                      <a:pt x="14020" y="61623"/>
                    </a:lnTo>
                    <a:lnTo>
                      <a:pt x="14142" y="60831"/>
                    </a:lnTo>
                    <a:lnTo>
                      <a:pt x="14325" y="60100"/>
                    </a:lnTo>
                    <a:lnTo>
                      <a:pt x="14630" y="58698"/>
                    </a:lnTo>
                    <a:lnTo>
                      <a:pt x="14752" y="57966"/>
                    </a:lnTo>
                    <a:lnTo>
                      <a:pt x="14813" y="57235"/>
                    </a:lnTo>
                    <a:lnTo>
                      <a:pt x="14752" y="56686"/>
                    </a:lnTo>
                    <a:lnTo>
                      <a:pt x="14752" y="56077"/>
                    </a:lnTo>
                    <a:lnTo>
                      <a:pt x="14508" y="54919"/>
                    </a:lnTo>
                    <a:lnTo>
                      <a:pt x="14264" y="53761"/>
                    </a:lnTo>
                    <a:lnTo>
                      <a:pt x="13959" y="52602"/>
                    </a:lnTo>
                    <a:lnTo>
                      <a:pt x="13593" y="51079"/>
                    </a:lnTo>
                    <a:lnTo>
                      <a:pt x="13289" y="49555"/>
                    </a:lnTo>
                    <a:lnTo>
                      <a:pt x="13045" y="48031"/>
                    </a:lnTo>
                    <a:lnTo>
                      <a:pt x="12862" y="46446"/>
                    </a:lnTo>
                    <a:lnTo>
                      <a:pt x="12618" y="43399"/>
                    </a:lnTo>
                    <a:lnTo>
                      <a:pt x="12557" y="40290"/>
                    </a:lnTo>
                    <a:lnTo>
                      <a:pt x="12557" y="38766"/>
                    </a:lnTo>
                    <a:lnTo>
                      <a:pt x="12557" y="38035"/>
                    </a:lnTo>
                    <a:lnTo>
                      <a:pt x="12679" y="37242"/>
                    </a:lnTo>
                    <a:lnTo>
                      <a:pt x="12862" y="35658"/>
                    </a:lnTo>
                    <a:lnTo>
                      <a:pt x="13167" y="34134"/>
                    </a:lnTo>
                    <a:lnTo>
                      <a:pt x="13228" y="33890"/>
                    </a:lnTo>
                    <a:lnTo>
                      <a:pt x="13228" y="33585"/>
                    </a:lnTo>
                    <a:lnTo>
                      <a:pt x="13167" y="33280"/>
                    </a:lnTo>
                    <a:lnTo>
                      <a:pt x="13045" y="32976"/>
                    </a:lnTo>
                    <a:lnTo>
                      <a:pt x="13045" y="29379"/>
                    </a:lnTo>
                    <a:lnTo>
                      <a:pt x="13045" y="28587"/>
                    </a:lnTo>
                    <a:lnTo>
                      <a:pt x="12984" y="28343"/>
                    </a:lnTo>
                    <a:lnTo>
                      <a:pt x="12923" y="28038"/>
                    </a:lnTo>
                    <a:lnTo>
                      <a:pt x="12801" y="27673"/>
                    </a:lnTo>
                    <a:lnTo>
                      <a:pt x="12496" y="26576"/>
                    </a:lnTo>
                    <a:lnTo>
                      <a:pt x="12192" y="25600"/>
                    </a:lnTo>
                    <a:lnTo>
                      <a:pt x="12192" y="25235"/>
                    </a:lnTo>
                    <a:lnTo>
                      <a:pt x="12131" y="24930"/>
                    </a:lnTo>
                    <a:lnTo>
                      <a:pt x="12496" y="25113"/>
                    </a:lnTo>
                    <a:lnTo>
                      <a:pt x="12923" y="25235"/>
                    </a:lnTo>
                    <a:lnTo>
                      <a:pt x="13776" y="25417"/>
                    </a:lnTo>
                    <a:lnTo>
                      <a:pt x="14691" y="25539"/>
                    </a:lnTo>
                    <a:lnTo>
                      <a:pt x="15666" y="25600"/>
                    </a:lnTo>
                    <a:lnTo>
                      <a:pt x="16214" y="25600"/>
                    </a:lnTo>
                    <a:lnTo>
                      <a:pt x="16397" y="25539"/>
                    </a:lnTo>
                    <a:lnTo>
                      <a:pt x="16519" y="25478"/>
                    </a:lnTo>
                    <a:lnTo>
                      <a:pt x="16702" y="25356"/>
                    </a:lnTo>
                    <a:lnTo>
                      <a:pt x="17068" y="25052"/>
                    </a:lnTo>
                    <a:lnTo>
                      <a:pt x="18653" y="23894"/>
                    </a:lnTo>
                    <a:lnTo>
                      <a:pt x="18653" y="23894"/>
                    </a:lnTo>
                    <a:lnTo>
                      <a:pt x="16519" y="25113"/>
                    </a:lnTo>
                    <a:lnTo>
                      <a:pt x="16397" y="25235"/>
                    </a:lnTo>
                    <a:lnTo>
                      <a:pt x="16275" y="25295"/>
                    </a:lnTo>
                    <a:lnTo>
                      <a:pt x="15971" y="25295"/>
                    </a:lnTo>
                    <a:lnTo>
                      <a:pt x="15361" y="25235"/>
                    </a:lnTo>
                    <a:lnTo>
                      <a:pt x="14081" y="25113"/>
                    </a:lnTo>
                    <a:lnTo>
                      <a:pt x="13532" y="25052"/>
                    </a:lnTo>
                    <a:lnTo>
                      <a:pt x="12923" y="24930"/>
                    </a:lnTo>
                    <a:lnTo>
                      <a:pt x="12435" y="24686"/>
                    </a:lnTo>
                    <a:lnTo>
                      <a:pt x="12192" y="24503"/>
                    </a:lnTo>
                    <a:lnTo>
                      <a:pt x="11948" y="24320"/>
                    </a:lnTo>
                    <a:lnTo>
                      <a:pt x="11826" y="24076"/>
                    </a:lnTo>
                    <a:lnTo>
                      <a:pt x="11704" y="23833"/>
                    </a:lnTo>
                    <a:lnTo>
                      <a:pt x="11521" y="23284"/>
                    </a:lnTo>
                    <a:lnTo>
                      <a:pt x="11460" y="22735"/>
                    </a:lnTo>
                    <a:lnTo>
                      <a:pt x="11460" y="22126"/>
                    </a:lnTo>
                    <a:lnTo>
                      <a:pt x="11521" y="21455"/>
                    </a:lnTo>
                    <a:lnTo>
                      <a:pt x="11582" y="20785"/>
                    </a:lnTo>
                    <a:lnTo>
                      <a:pt x="11643" y="20541"/>
                    </a:lnTo>
                    <a:lnTo>
                      <a:pt x="11704" y="20297"/>
                    </a:lnTo>
                    <a:lnTo>
                      <a:pt x="11521" y="19566"/>
                    </a:lnTo>
                    <a:lnTo>
                      <a:pt x="11582" y="20114"/>
                    </a:lnTo>
                    <a:lnTo>
                      <a:pt x="11582" y="20419"/>
                    </a:lnTo>
                    <a:lnTo>
                      <a:pt x="11460" y="20724"/>
                    </a:lnTo>
                    <a:lnTo>
                      <a:pt x="11338" y="21212"/>
                    </a:lnTo>
                    <a:lnTo>
                      <a:pt x="11216" y="21760"/>
                    </a:lnTo>
                    <a:lnTo>
                      <a:pt x="11216" y="22309"/>
                    </a:lnTo>
                    <a:lnTo>
                      <a:pt x="11216" y="22918"/>
                    </a:lnTo>
                    <a:lnTo>
                      <a:pt x="11277" y="23467"/>
                    </a:lnTo>
                    <a:lnTo>
                      <a:pt x="11399" y="24015"/>
                    </a:lnTo>
                    <a:lnTo>
                      <a:pt x="11643" y="24442"/>
                    </a:lnTo>
                    <a:lnTo>
                      <a:pt x="11765" y="24564"/>
                    </a:lnTo>
                    <a:lnTo>
                      <a:pt x="11826" y="24747"/>
                    </a:lnTo>
                    <a:lnTo>
                      <a:pt x="11887" y="24991"/>
                    </a:lnTo>
                    <a:lnTo>
                      <a:pt x="11887" y="25235"/>
                    </a:lnTo>
                    <a:lnTo>
                      <a:pt x="11887" y="25478"/>
                    </a:lnTo>
                    <a:lnTo>
                      <a:pt x="11765" y="25722"/>
                    </a:lnTo>
                    <a:lnTo>
                      <a:pt x="11460" y="26515"/>
                    </a:lnTo>
                    <a:lnTo>
                      <a:pt x="11033" y="27612"/>
                    </a:lnTo>
                    <a:lnTo>
                      <a:pt x="10729" y="28648"/>
                    </a:lnTo>
                    <a:lnTo>
                      <a:pt x="10485" y="29745"/>
                    </a:lnTo>
                    <a:lnTo>
                      <a:pt x="10241" y="30842"/>
                    </a:lnTo>
                    <a:lnTo>
                      <a:pt x="9875" y="31939"/>
                    </a:lnTo>
                    <a:lnTo>
                      <a:pt x="9449" y="33037"/>
                    </a:lnTo>
                    <a:lnTo>
                      <a:pt x="8961" y="34134"/>
                    </a:lnTo>
                    <a:lnTo>
                      <a:pt x="8412" y="35170"/>
                    </a:lnTo>
                    <a:lnTo>
                      <a:pt x="7437" y="37242"/>
                    </a:lnTo>
                    <a:lnTo>
                      <a:pt x="6950" y="38278"/>
                    </a:lnTo>
                    <a:lnTo>
                      <a:pt x="6523" y="39376"/>
                    </a:lnTo>
                    <a:lnTo>
                      <a:pt x="6340" y="39254"/>
                    </a:lnTo>
                    <a:lnTo>
                      <a:pt x="6157" y="39254"/>
                    </a:lnTo>
                    <a:lnTo>
                      <a:pt x="6157" y="39315"/>
                    </a:lnTo>
                    <a:lnTo>
                      <a:pt x="6096" y="39376"/>
                    </a:lnTo>
                    <a:lnTo>
                      <a:pt x="6157" y="39437"/>
                    </a:lnTo>
                    <a:lnTo>
                      <a:pt x="6157" y="39498"/>
                    </a:lnTo>
                    <a:lnTo>
                      <a:pt x="6279" y="39498"/>
                    </a:lnTo>
                    <a:lnTo>
                      <a:pt x="6462" y="39619"/>
                    </a:lnTo>
                    <a:lnTo>
                      <a:pt x="6523" y="39802"/>
                    </a:lnTo>
                    <a:lnTo>
                      <a:pt x="6584" y="39985"/>
                    </a:lnTo>
                    <a:lnTo>
                      <a:pt x="6584" y="40229"/>
                    </a:lnTo>
                    <a:lnTo>
                      <a:pt x="6523" y="40717"/>
                    </a:lnTo>
                    <a:lnTo>
                      <a:pt x="6401" y="41204"/>
                    </a:lnTo>
                    <a:lnTo>
                      <a:pt x="6035" y="42119"/>
                    </a:lnTo>
                    <a:lnTo>
                      <a:pt x="5974" y="42301"/>
                    </a:lnTo>
                    <a:lnTo>
                      <a:pt x="5913" y="42545"/>
                    </a:lnTo>
                    <a:lnTo>
                      <a:pt x="5791" y="43886"/>
                    </a:lnTo>
                    <a:lnTo>
                      <a:pt x="5791" y="44496"/>
                    </a:lnTo>
                    <a:lnTo>
                      <a:pt x="5730" y="44800"/>
                    </a:lnTo>
                    <a:lnTo>
                      <a:pt x="5669" y="44922"/>
                    </a:lnTo>
                    <a:lnTo>
                      <a:pt x="5609" y="45044"/>
                    </a:lnTo>
                    <a:lnTo>
                      <a:pt x="5487" y="45044"/>
                    </a:lnTo>
                    <a:lnTo>
                      <a:pt x="5426" y="44983"/>
                    </a:lnTo>
                    <a:lnTo>
                      <a:pt x="5365" y="44800"/>
                    </a:lnTo>
                    <a:lnTo>
                      <a:pt x="5365" y="44374"/>
                    </a:lnTo>
                    <a:lnTo>
                      <a:pt x="5426" y="43764"/>
                    </a:lnTo>
                    <a:lnTo>
                      <a:pt x="5426" y="43459"/>
                    </a:lnTo>
                    <a:lnTo>
                      <a:pt x="5426" y="43216"/>
                    </a:lnTo>
                    <a:lnTo>
                      <a:pt x="5365" y="43033"/>
                    </a:lnTo>
                    <a:lnTo>
                      <a:pt x="5243" y="42911"/>
                    </a:lnTo>
                    <a:lnTo>
                      <a:pt x="5121" y="42850"/>
                    </a:lnTo>
                    <a:lnTo>
                      <a:pt x="4938" y="42972"/>
                    </a:lnTo>
                    <a:lnTo>
                      <a:pt x="4816" y="43216"/>
                    </a:lnTo>
                    <a:lnTo>
                      <a:pt x="4755" y="43459"/>
                    </a:lnTo>
                    <a:lnTo>
                      <a:pt x="4694" y="43947"/>
                    </a:lnTo>
                    <a:lnTo>
                      <a:pt x="4633" y="44800"/>
                    </a:lnTo>
                    <a:lnTo>
                      <a:pt x="4572" y="45349"/>
                    </a:lnTo>
                    <a:lnTo>
                      <a:pt x="4450" y="45593"/>
                    </a:lnTo>
                    <a:lnTo>
                      <a:pt x="4389" y="45654"/>
                    </a:lnTo>
                    <a:lnTo>
                      <a:pt x="4268" y="45532"/>
                    </a:lnTo>
                    <a:lnTo>
                      <a:pt x="4207" y="45349"/>
                    </a:lnTo>
                    <a:lnTo>
                      <a:pt x="4207" y="45105"/>
                    </a:lnTo>
                    <a:lnTo>
                      <a:pt x="4268" y="44374"/>
                    </a:lnTo>
                    <a:lnTo>
                      <a:pt x="4268" y="43825"/>
                    </a:lnTo>
                    <a:lnTo>
                      <a:pt x="4329" y="43277"/>
                    </a:lnTo>
                    <a:lnTo>
                      <a:pt x="4268" y="43094"/>
                    </a:lnTo>
                    <a:lnTo>
                      <a:pt x="4207" y="42972"/>
                    </a:lnTo>
                    <a:lnTo>
                      <a:pt x="4146" y="42911"/>
                    </a:lnTo>
                    <a:lnTo>
                      <a:pt x="4085" y="42911"/>
                    </a:lnTo>
                    <a:lnTo>
                      <a:pt x="3963" y="42972"/>
                    </a:lnTo>
                    <a:lnTo>
                      <a:pt x="3841" y="43155"/>
                    </a:lnTo>
                    <a:lnTo>
                      <a:pt x="3658" y="43642"/>
                    </a:lnTo>
                    <a:lnTo>
                      <a:pt x="3231" y="44861"/>
                    </a:lnTo>
                    <a:lnTo>
                      <a:pt x="2988" y="45349"/>
                    </a:lnTo>
                    <a:lnTo>
                      <a:pt x="2866" y="45593"/>
                    </a:lnTo>
                    <a:lnTo>
                      <a:pt x="2744" y="45654"/>
                    </a:lnTo>
                    <a:lnTo>
                      <a:pt x="2683" y="45715"/>
                    </a:lnTo>
                    <a:lnTo>
                      <a:pt x="2622" y="45654"/>
                    </a:lnTo>
                    <a:lnTo>
                      <a:pt x="2561" y="45593"/>
                    </a:lnTo>
                    <a:lnTo>
                      <a:pt x="2561" y="45410"/>
                    </a:lnTo>
                    <a:lnTo>
                      <a:pt x="2561" y="45105"/>
                    </a:lnTo>
                    <a:lnTo>
                      <a:pt x="2683" y="44739"/>
                    </a:lnTo>
                    <a:lnTo>
                      <a:pt x="2927" y="44069"/>
                    </a:lnTo>
                    <a:lnTo>
                      <a:pt x="3048" y="43703"/>
                    </a:lnTo>
                    <a:lnTo>
                      <a:pt x="3292" y="43094"/>
                    </a:lnTo>
                    <a:lnTo>
                      <a:pt x="3292" y="42728"/>
                    </a:lnTo>
                    <a:lnTo>
                      <a:pt x="3292" y="42606"/>
                    </a:lnTo>
                    <a:lnTo>
                      <a:pt x="3170" y="42484"/>
                    </a:lnTo>
                    <a:lnTo>
                      <a:pt x="3109" y="42484"/>
                    </a:lnTo>
                    <a:lnTo>
                      <a:pt x="2988" y="42545"/>
                    </a:lnTo>
                    <a:lnTo>
                      <a:pt x="2805" y="42728"/>
                    </a:lnTo>
                    <a:lnTo>
                      <a:pt x="2378" y="43216"/>
                    </a:lnTo>
                    <a:lnTo>
                      <a:pt x="2012" y="43703"/>
                    </a:lnTo>
                    <a:lnTo>
                      <a:pt x="1708" y="44191"/>
                    </a:lnTo>
                    <a:lnTo>
                      <a:pt x="1525" y="44435"/>
                    </a:lnTo>
                    <a:lnTo>
                      <a:pt x="1403" y="44496"/>
                    </a:lnTo>
                    <a:lnTo>
                      <a:pt x="1281" y="44557"/>
                    </a:lnTo>
                    <a:lnTo>
                      <a:pt x="1159" y="44557"/>
                    </a:lnTo>
                    <a:lnTo>
                      <a:pt x="1098" y="44496"/>
                    </a:lnTo>
                    <a:lnTo>
                      <a:pt x="1098" y="44374"/>
                    </a:lnTo>
                    <a:lnTo>
                      <a:pt x="1159" y="44252"/>
                    </a:lnTo>
                    <a:lnTo>
                      <a:pt x="1281" y="43947"/>
                    </a:lnTo>
                    <a:lnTo>
                      <a:pt x="1403" y="43825"/>
                    </a:lnTo>
                    <a:lnTo>
                      <a:pt x="1951" y="42789"/>
                    </a:lnTo>
                    <a:lnTo>
                      <a:pt x="2317" y="42119"/>
                    </a:lnTo>
                    <a:lnTo>
                      <a:pt x="2500" y="41753"/>
                    </a:lnTo>
                    <a:lnTo>
                      <a:pt x="2622" y="41387"/>
                    </a:lnTo>
                    <a:lnTo>
                      <a:pt x="2683" y="41204"/>
                    </a:lnTo>
                    <a:lnTo>
                      <a:pt x="2622" y="41082"/>
                    </a:lnTo>
                    <a:lnTo>
                      <a:pt x="2561" y="41021"/>
                    </a:lnTo>
                    <a:lnTo>
                      <a:pt x="2378" y="40960"/>
                    </a:lnTo>
                    <a:lnTo>
                      <a:pt x="2134" y="41082"/>
                    </a:lnTo>
                    <a:lnTo>
                      <a:pt x="1890" y="41326"/>
                    </a:lnTo>
                    <a:lnTo>
                      <a:pt x="1647" y="41570"/>
                    </a:lnTo>
                    <a:lnTo>
                      <a:pt x="1403" y="41753"/>
                    </a:lnTo>
                    <a:lnTo>
                      <a:pt x="976" y="41936"/>
                    </a:lnTo>
                    <a:lnTo>
                      <a:pt x="732" y="41997"/>
                    </a:lnTo>
                    <a:lnTo>
                      <a:pt x="488" y="41997"/>
                    </a:lnTo>
                    <a:lnTo>
                      <a:pt x="306" y="41936"/>
                    </a:lnTo>
                    <a:lnTo>
                      <a:pt x="245" y="41875"/>
                    </a:lnTo>
                    <a:lnTo>
                      <a:pt x="306" y="41814"/>
                    </a:lnTo>
                    <a:lnTo>
                      <a:pt x="367" y="41692"/>
                    </a:lnTo>
                    <a:lnTo>
                      <a:pt x="793" y="41326"/>
                    </a:lnTo>
                    <a:lnTo>
                      <a:pt x="1342" y="40778"/>
                    </a:lnTo>
                    <a:lnTo>
                      <a:pt x="1829" y="40168"/>
                    </a:lnTo>
                    <a:lnTo>
                      <a:pt x="2317" y="39619"/>
                    </a:lnTo>
                    <a:lnTo>
                      <a:pt x="2866" y="39071"/>
                    </a:lnTo>
                    <a:lnTo>
                      <a:pt x="3170" y="38888"/>
                    </a:lnTo>
                    <a:lnTo>
                      <a:pt x="3414" y="38705"/>
                    </a:lnTo>
                    <a:lnTo>
                      <a:pt x="4085" y="38705"/>
                    </a:lnTo>
                    <a:lnTo>
                      <a:pt x="4511" y="38827"/>
                    </a:lnTo>
                    <a:lnTo>
                      <a:pt x="4633" y="38827"/>
                    </a:lnTo>
                    <a:lnTo>
                      <a:pt x="4755" y="38888"/>
                    </a:lnTo>
                    <a:lnTo>
                      <a:pt x="4877" y="38888"/>
                    </a:lnTo>
                    <a:lnTo>
                      <a:pt x="4877" y="38827"/>
                    </a:lnTo>
                    <a:lnTo>
                      <a:pt x="4816" y="38705"/>
                    </a:lnTo>
                    <a:lnTo>
                      <a:pt x="4755" y="38644"/>
                    </a:lnTo>
                    <a:lnTo>
                      <a:pt x="4511" y="38522"/>
                    </a:lnTo>
                    <a:lnTo>
                      <a:pt x="4207" y="38461"/>
                    </a:lnTo>
                    <a:lnTo>
                      <a:pt x="4633" y="37608"/>
                    </a:lnTo>
                    <a:lnTo>
                      <a:pt x="4877" y="36755"/>
                    </a:lnTo>
                    <a:lnTo>
                      <a:pt x="5121" y="35840"/>
                    </a:lnTo>
                    <a:lnTo>
                      <a:pt x="5304" y="34987"/>
                    </a:lnTo>
                    <a:lnTo>
                      <a:pt x="5426" y="33768"/>
                    </a:lnTo>
                    <a:lnTo>
                      <a:pt x="5609" y="32549"/>
                    </a:lnTo>
                    <a:lnTo>
                      <a:pt x="5852" y="31635"/>
                    </a:lnTo>
                    <a:lnTo>
                      <a:pt x="6096" y="30781"/>
                    </a:lnTo>
                    <a:lnTo>
                      <a:pt x="6462" y="29928"/>
                    </a:lnTo>
                    <a:lnTo>
                      <a:pt x="6828" y="29075"/>
                    </a:lnTo>
                    <a:lnTo>
                      <a:pt x="6950" y="28709"/>
                    </a:lnTo>
                    <a:lnTo>
                      <a:pt x="7132" y="28465"/>
                    </a:lnTo>
                    <a:lnTo>
                      <a:pt x="7376" y="28099"/>
                    </a:lnTo>
                    <a:lnTo>
                      <a:pt x="7559" y="27673"/>
                    </a:lnTo>
                    <a:lnTo>
                      <a:pt x="7681" y="27368"/>
                    </a:lnTo>
                    <a:lnTo>
                      <a:pt x="7681" y="27063"/>
                    </a:lnTo>
                    <a:lnTo>
                      <a:pt x="7742" y="26149"/>
                    </a:lnTo>
                    <a:lnTo>
                      <a:pt x="7803" y="25235"/>
                    </a:lnTo>
                    <a:lnTo>
                      <a:pt x="7925" y="24259"/>
                    </a:lnTo>
                    <a:lnTo>
                      <a:pt x="8169" y="22370"/>
                    </a:lnTo>
                    <a:lnTo>
                      <a:pt x="8351" y="21455"/>
                    </a:lnTo>
                    <a:lnTo>
                      <a:pt x="8412" y="21151"/>
                    </a:lnTo>
                    <a:lnTo>
                      <a:pt x="8412" y="20846"/>
                    </a:lnTo>
                    <a:lnTo>
                      <a:pt x="8351" y="19932"/>
                    </a:lnTo>
                    <a:lnTo>
                      <a:pt x="8351" y="19017"/>
                    </a:lnTo>
                    <a:lnTo>
                      <a:pt x="8412" y="18164"/>
                    </a:lnTo>
                    <a:lnTo>
                      <a:pt x="8534" y="17737"/>
                    </a:lnTo>
                    <a:lnTo>
                      <a:pt x="8656" y="17311"/>
                    </a:lnTo>
                    <a:lnTo>
                      <a:pt x="9022" y="16457"/>
                    </a:lnTo>
                    <a:lnTo>
                      <a:pt x="9510" y="15726"/>
                    </a:lnTo>
                    <a:lnTo>
                      <a:pt x="9753" y="15360"/>
                    </a:lnTo>
                    <a:lnTo>
                      <a:pt x="9997" y="15055"/>
                    </a:lnTo>
                    <a:lnTo>
                      <a:pt x="10302" y="14812"/>
                    </a:lnTo>
                    <a:lnTo>
                      <a:pt x="10668" y="14629"/>
                    </a:lnTo>
                    <a:lnTo>
                      <a:pt x="11094" y="14446"/>
                    </a:lnTo>
                    <a:lnTo>
                      <a:pt x="11521" y="14324"/>
                    </a:lnTo>
                    <a:lnTo>
                      <a:pt x="12374" y="14202"/>
                    </a:lnTo>
                    <a:lnTo>
                      <a:pt x="13411" y="14080"/>
                    </a:lnTo>
                    <a:lnTo>
                      <a:pt x="14447" y="14080"/>
                    </a:lnTo>
                    <a:lnTo>
                      <a:pt x="16519" y="14141"/>
                    </a:lnTo>
                    <a:lnTo>
                      <a:pt x="14691" y="13836"/>
                    </a:lnTo>
                    <a:lnTo>
                      <a:pt x="15727" y="13166"/>
                    </a:lnTo>
                    <a:lnTo>
                      <a:pt x="16336" y="12739"/>
                    </a:lnTo>
                    <a:lnTo>
                      <a:pt x="16641" y="12617"/>
                    </a:lnTo>
                    <a:lnTo>
                      <a:pt x="16885" y="12434"/>
                    </a:lnTo>
                    <a:lnTo>
                      <a:pt x="16946" y="12313"/>
                    </a:lnTo>
                    <a:lnTo>
                      <a:pt x="17007" y="12191"/>
                    </a:lnTo>
                    <a:lnTo>
                      <a:pt x="17190" y="10118"/>
                    </a:lnTo>
                    <a:lnTo>
                      <a:pt x="17738" y="10484"/>
                    </a:lnTo>
                    <a:lnTo>
                      <a:pt x="18348" y="10789"/>
                    </a:lnTo>
                    <a:lnTo>
                      <a:pt x="18896" y="11032"/>
                    </a:lnTo>
                    <a:lnTo>
                      <a:pt x="19201" y="11093"/>
                    </a:lnTo>
                    <a:lnTo>
                      <a:pt x="19506" y="11154"/>
                    </a:lnTo>
                    <a:lnTo>
                      <a:pt x="19811" y="11093"/>
                    </a:lnTo>
                    <a:lnTo>
                      <a:pt x="20115" y="11032"/>
                    </a:lnTo>
                    <a:lnTo>
                      <a:pt x="20664" y="10789"/>
                    </a:lnTo>
                    <a:lnTo>
                      <a:pt x="21274" y="10484"/>
                    </a:lnTo>
                    <a:lnTo>
                      <a:pt x="21883" y="10118"/>
                    </a:lnTo>
                    <a:close/>
                    <a:moveTo>
                      <a:pt x="19445" y="0"/>
                    </a:moveTo>
                    <a:lnTo>
                      <a:pt x="18957" y="61"/>
                    </a:lnTo>
                    <a:lnTo>
                      <a:pt x="18287" y="183"/>
                    </a:lnTo>
                    <a:lnTo>
                      <a:pt x="17677" y="366"/>
                    </a:lnTo>
                    <a:lnTo>
                      <a:pt x="17068" y="670"/>
                    </a:lnTo>
                    <a:lnTo>
                      <a:pt x="16824" y="853"/>
                    </a:lnTo>
                    <a:lnTo>
                      <a:pt x="16580" y="1097"/>
                    </a:lnTo>
                    <a:lnTo>
                      <a:pt x="16336" y="1402"/>
                    </a:lnTo>
                    <a:lnTo>
                      <a:pt x="16153" y="1646"/>
                    </a:lnTo>
                    <a:lnTo>
                      <a:pt x="15788" y="2316"/>
                    </a:lnTo>
                    <a:lnTo>
                      <a:pt x="15605" y="2987"/>
                    </a:lnTo>
                    <a:lnTo>
                      <a:pt x="15483" y="3657"/>
                    </a:lnTo>
                    <a:lnTo>
                      <a:pt x="15422" y="4389"/>
                    </a:lnTo>
                    <a:lnTo>
                      <a:pt x="15422" y="5059"/>
                    </a:lnTo>
                    <a:lnTo>
                      <a:pt x="15422" y="5730"/>
                    </a:lnTo>
                    <a:lnTo>
                      <a:pt x="15544" y="6400"/>
                    </a:lnTo>
                    <a:lnTo>
                      <a:pt x="15666" y="7132"/>
                    </a:lnTo>
                    <a:lnTo>
                      <a:pt x="15849" y="7802"/>
                    </a:lnTo>
                    <a:lnTo>
                      <a:pt x="16275" y="9082"/>
                    </a:lnTo>
                    <a:lnTo>
                      <a:pt x="16397" y="9387"/>
                    </a:lnTo>
                    <a:lnTo>
                      <a:pt x="16580" y="9631"/>
                    </a:lnTo>
                    <a:lnTo>
                      <a:pt x="16824" y="9874"/>
                    </a:lnTo>
                    <a:lnTo>
                      <a:pt x="16946" y="9996"/>
                    </a:lnTo>
                    <a:lnTo>
                      <a:pt x="16946" y="10179"/>
                    </a:lnTo>
                    <a:lnTo>
                      <a:pt x="16946" y="10362"/>
                    </a:lnTo>
                    <a:lnTo>
                      <a:pt x="16763" y="11886"/>
                    </a:lnTo>
                    <a:lnTo>
                      <a:pt x="16763" y="12069"/>
                    </a:lnTo>
                    <a:lnTo>
                      <a:pt x="16702" y="12252"/>
                    </a:lnTo>
                    <a:lnTo>
                      <a:pt x="16641" y="12313"/>
                    </a:lnTo>
                    <a:lnTo>
                      <a:pt x="16458" y="12373"/>
                    </a:lnTo>
                    <a:lnTo>
                      <a:pt x="16093" y="12617"/>
                    </a:lnTo>
                    <a:lnTo>
                      <a:pt x="15422" y="13044"/>
                    </a:lnTo>
                    <a:lnTo>
                      <a:pt x="14752" y="13471"/>
                    </a:lnTo>
                    <a:lnTo>
                      <a:pt x="14508" y="13653"/>
                    </a:lnTo>
                    <a:lnTo>
                      <a:pt x="14325" y="13775"/>
                    </a:lnTo>
                    <a:lnTo>
                      <a:pt x="13350" y="13775"/>
                    </a:lnTo>
                    <a:lnTo>
                      <a:pt x="12496" y="13836"/>
                    </a:lnTo>
                    <a:lnTo>
                      <a:pt x="11765" y="13958"/>
                    </a:lnTo>
                    <a:lnTo>
                      <a:pt x="11033" y="14141"/>
                    </a:lnTo>
                    <a:lnTo>
                      <a:pt x="10668" y="14263"/>
                    </a:lnTo>
                    <a:lnTo>
                      <a:pt x="10363" y="14385"/>
                    </a:lnTo>
                    <a:lnTo>
                      <a:pt x="9997" y="14629"/>
                    </a:lnTo>
                    <a:lnTo>
                      <a:pt x="9753" y="14812"/>
                    </a:lnTo>
                    <a:lnTo>
                      <a:pt x="9510" y="15116"/>
                    </a:lnTo>
                    <a:lnTo>
                      <a:pt x="9266" y="15421"/>
                    </a:lnTo>
                    <a:lnTo>
                      <a:pt x="8900" y="16031"/>
                    </a:lnTo>
                    <a:lnTo>
                      <a:pt x="8534" y="16701"/>
                    </a:lnTo>
                    <a:lnTo>
                      <a:pt x="8230" y="17372"/>
                    </a:lnTo>
                    <a:lnTo>
                      <a:pt x="8108" y="17737"/>
                    </a:lnTo>
                    <a:lnTo>
                      <a:pt x="8047" y="18103"/>
                    </a:lnTo>
                    <a:lnTo>
                      <a:pt x="7986" y="18895"/>
                    </a:lnTo>
                    <a:lnTo>
                      <a:pt x="7986" y="19688"/>
                    </a:lnTo>
                    <a:lnTo>
                      <a:pt x="8047" y="20480"/>
                    </a:lnTo>
                    <a:lnTo>
                      <a:pt x="8047" y="20846"/>
                    </a:lnTo>
                    <a:lnTo>
                      <a:pt x="8047" y="21212"/>
                    </a:lnTo>
                    <a:lnTo>
                      <a:pt x="7864" y="22004"/>
                    </a:lnTo>
                    <a:lnTo>
                      <a:pt x="7620" y="23589"/>
                    </a:lnTo>
                    <a:lnTo>
                      <a:pt x="7376" y="25174"/>
                    </a:lnTo>
                    <a:lnTo>
                      <a:pt x="7315" y="26758"/>
                    </a:lnTo>
                    <a:lnTo>
                      <a:pt x="7254" y="27124"/>
                    </a:lnTo>
                    <a:lnTo>
                      <a:pt x="7193" y="27490"/>
                    </a:lnTo>
                    <a:lnTo>
                      <a:pt x="7132" y="27856"/>
                    </a:lnTo>
                    <a:lnTo>
                      <a:pt x="6950" y="28160"/>
                    </a:lnTo>
                    <a:lnTo>
                      <a:pt x="6706" y="28526"/>
                    </a:lnTo>
                    <a:lnTo>
                      <a:pt x="6523" y="28892"/>
                    </a:lnTo>
                    <a:lnTo>
                      <a:pt x="5974" y="30172"/>
                    </a:lnTo>
                    <a:lnTo>
                      <a:pt x="5609" y="31452"/>
                    </a:lnTo>
                    <a:lnTo>
                      <a:pt x="5304" y="32732"/>
                    </a:lnTo>
                    <a:lnTo>
                      <a:pt x="5121" y="34073"/>
                    </a:lnTo>
                    <a:lnTo>
                      <a:pt x="4938" y="35536"/>
                    </a:lnTo>
                    <a:lnTo>
                      <a:pt x="4755" y="36267"/>
                    </a:lnTo>
                    <a:lnTo>
                      <a:pt x="4572" y="36998"/>
                    </a:lnTo>
                    <a:lnTo>
                      <a:pt x="4329" y="37669"/>
                    </a:lnTo>
                    <a:lnTo>
                      <a:pt x="4207" y="38035"/>
                    </a:lnTo>
                    <a:lnTo>
                      <a:pt x="4146" y="38218"/>
                    </a:lnTo>
                    <a:lnTo>
                      <a:pt x="4024" y="38400"/>
                    </a:lnTo>
                    <a:lnTo>
                      <a:pt x="3963" y="38461"/>
                    </a:lnTo>
                    <a:lnTo>
                      <a:pt x="3475" y="38461"/>
                    </a:lnTo>
                    <a:lnTo>
                      <a:pt x="3109" y="38583"/>
                    </a:lnTo>
                    <a:lnTo>
                      <a:pt x="2805" y="38766"/>
                    </a:lnTo>
                    <a:lnTo>
                      <a:pt x="2256" y="39315"/>
                    </a:lnTo>
                    <a:lnTo>
                      <a:pt x="1768" y="39863"/>
                    </a:lnTo>
                    <a:lnTo>
                      <a:pt x="1342" y="40412"/>
                    </a:lnTo>
                    <a:lnTo>
                      <a:pt x="854" y="41021"/>
                    </a:lnTo>
                    <a:lnTo>
                      <a:pt x="306" y="41387"/>
                    </a:lnTo>
                    <a:lnTo>
                      <a:pt x="123" y="41570"/>
                    </a:lnTo>
                    <a:lnTo>
                      <a:pt x="62" y="41692"/>
                    </a:lnTo>
                    <a:lnTo>
                      <a:pt x="1" y="41814"/>
                    </a:lnTo>
                    <a:lnTo>
                      <a:pt x="62" y="42058"/>
                    </a:lnTo>
                    <a:lnTo>
                      <a:pt x="245" y="42179"/>
                    </a:lnTo>
                    <a:lnTo>
                      <a:pt x="427" y="42240"/>
                    </a:lnTo>
                    <a:lnTo>
                      <a:pt x="610" y="42240"/>
                    </a:lnTo>
                    <a:lnTo>
                      <a:pt x="1098" y="42119"/>
                    </a:lnTo>
                    <a:lnTo>
                      <a:pt x="1525" y="41936"/>
                    </a:lnTo>
                    <a:lnTo>
                      <a:pt x="1768" y="41753"/>
                    </a:lnTo>
                    <a:lnTo>
                      <a:pt x="2012" y="41570"/>
                    </a:lnTo>
                    <a:lnTo>
                      <a:pt x="2195" y="41387"/>
                    </a:lnTo>
                    <a:lnTo>
                      <a:pt x="2317" y="41265"/>
                    </a:lnTo>
                    <a:lnTo>
                      <a:pt x="2439" y="41204"/>
                    </a:lnTo>
                    <a:lnTo>
                      <a:pt x="2439" y="41204"/>
                    </a:lnTo>
                    <a:lnTo>
                      <a:pt x="2317" y="41509"/>
                    </a:lnTo>
                    <a:lnTo>
                      <a:pt x="2256" y="41753"/>
                    </a:lnTo>
                    <a:lnTo>
                      <a:pt x="1951" y="42240"/>
                    </a:lnTo>
                    <a:lnTo>
                      <a:pt x="1281" y="43459"/>
                    </a:lnTo>
                    <a:lnTo>
                      <a:pt x="976" y="44008"/>
                    </a:lnTo>
                    <a:lnTo>
                      <a:pt x="854" y="44252"/>
                    </a:lnTo>
                    <a:lnTo>
                      <a:pt x="854" y="44435"/>
                    </a:lnTo>
                    <a:lnTo>
                      <a:pt x="915" y="44557"/>
                    </a:lnTo>
                    <a:lnTo>
                      <a:pt x="1037" y="44739"/>
                    </a:lnTo>
                    <a:lnTo>
                      <a:pt x="1159" y="44861"/>
                    </a:lnTo>
                    <a:lnTo>
                      <a:pt x="1342" y="44800"/>
                    </a:lnTo>
                    <a:lnTo>
                      <a:pt x="1525" y="44739"/>
                    </a:lnTo>
                    <a:lnTo>
                      <a:pt x="1829" y="44435"/>
                    </a:lnTo>
                    <a:lnTo>
                      <a:pt x="2073" y="44130"/>
                    </a:lnTo>
                    <a:lnTo>
                      <a:pt x="2561" y="43399"/>
                    </a:lnTo>
                    <a:lnTo>
                      <a:pt x="2805" y="43033"/>
                    </a:lnTo>
                    <a:lnTo>
                      <a:pt x="3048" y="42789"/>
                    </a:lnTo>
                    <a:lnTo>
                      <a:pt x="3048" y="42789"/>
                    </a:lnTo>
                    <a:lnTo>
                      <a:pt x="2988" y="43094"/>
                    </a:lnTo>
                    <a:lnTo>
                      <a:pt x="2927" y="43459"/>
                    </a:lnTo>
                    <a:lnTo>
                      <a:pt x="2622" y="44191"/>
                    </a:lnTo>
                    <a:lnTo>
                      <a:pt x="2378" y="44861"/>
                    </a:lnTo>
                    <a:lnTo>
                      <a:pt x="2256" y="45227"/>
                    </a:lnTo>
                    <a:lnTo>
                      <a:pt x="2256" y="45593"/>
                    </a:lnTo>
                    <a:lnTo>
                      <a:pt x="2378" y="45776"/>
                    </a:lnTo>
                    <a:lnTo>
                      <a:pt x="2500" y="45898"/>
                    </a:lnTo>
                    <a:lnTo>
                      <a:pt x="2683" y="45959"/>
                    </a:lnTo>
                    <a:lnTo>
                      <a:pt x="2866" y="45898"/>
                    </a:lnTo>
                    <a:lnTo>
                      <a:pt x="3048" y="45776"/>
                    </a:lnTo>
                    <a:lnTo>
                      <a:pt x="3170" y="45532"/>
                    </a:lnTo>
                    <a:lnTo>
                      <a:pt x="3353" y="45166"/>
                    </a:lnTo>
                    <a:lnTo>
                      <a:pt x="3719" y="44252"/>
                    </a:lnTo>
                    <a:lnTo>
                      <a:pt x="4085" y="43277"/>
                    </a:lnTo>
                    <a:lnTo>
                      <a:pt x="4024" y="44130"/>
                    </a:lnTo>
                    <a:lnTo>
                      <a:pt x="3963" y="44922"/>
                    </a:lnTo>
                    <a:lnTo>
                      <a:pt x="3963" y="45349"/>
                    </a:lnTo>
                    <a:lnTo>
                      <a:pt x="4024" y="45593"/>
                    </a:lnTo>
                    <a:lnTo>
                      <a:pt x="4146" y="45776"/>
                    </a:lnTo>
                    <a:lnTo>
                      <a:pt x="4268" y="45837"/>
                    </a:lnTo>
                    <a:lnTo>
                      <a:pt x="4450" y="45837"/>
                    </a:lnTo>
                    <a:lnTo>
                      <a:pt x="4633" y="45776"/>
                    </a:lnTo>
                    <a:lnTo>
                      <a:pt x="4755" y="45654"/>
                    </a:lnTo>
                    <a:lnTo>
                      <a:pt x="4816" y="45349"/>
                    </a:lnTo>
                    <a:lnTo>
                      <a:pt x="4877" y="45105"/>
                    </a:lnTo>
                    <a:lnTo>
                      <a:pt x="4938" y="44496"/>
                    </a:lnTo>
                    <a:lnTo>
                      <a:pt x="4999" y="43642"/>
                    </a:lnTo>
                    <a:lnTo>
                      <a:pt x="5060" y="43338"/>
                    </a:lnTo>
                    <a:lnTo>
                      <a:pt x="5060" y="43216"/>
                    </a:lnTo>
                    <a:lnTo>
                      <a:pt x="5182" y="43094"/>
                    </a:lnTo>
                    <a:lnTo>
                      <a:pt x="5243" y="43277"/>
                    </a:lnTo>
                    <a:lnTo>
                      <a:pt x="5243" y="43459"/>
                    </a:lnTo>
                    <a:lnTo>
                      <a:pt x="5182" y="43886"/>
                    </a:lnTo>
                    <a:lnTo>
                      <a:pt x="5121" y="44374"/>
                    </a:lnTo>
                    <a:lnTo>
                      <a:pt x="5121" y="44800"/>
                    </a:lnTo>
                    <a:lnTo>
                      <a:pt x="5182" y="45044"/>
                    </a:lnTo>
                    <a:lnTo>
                      <a:pt x="5365" y="45227"/>
                    </a:lnTo>
                    <a:lnTo>
                      <a:pt x="5426" y="45288"/>
                    </a:lnTo>
                    <a:lnTo>
                      <a:pt x="5609" y="45288"/>
                    </a:lnTo>
                    <a:lnTo>
                      <a:pt x="5730" y="45227"/>
                    </a:lnTo>
                    <a:lnTo>
                      <a:pt x="5852" y="45044"/>
                    </a:lnTo>
                    <a:lnTo>
                      <a:pt x="5913" y="44861"/>
                    </a:lnTo>
                    <a:lnTo>
                      <a:pt x="6035" y="44496"/>
                    </a:lnTo>
                    <a:lnTo>
                      <a:pt x="6035" y="43642"/>
                    </a:lnTo>
                    <a:lnTo>
                      <a:pt x="6157" y="42484"/>
                    </a:lnTo>
                    <a:lnTo>
                      <a:pt x="6218" y="42240"/>
                    </a:lnTo>
                    <a:lnTo>
                      <a:pt x="6340" y="41997"/>
                    </a:lnTo>
                    <a:lnTo>
                      <a:pt x="6645" y="41082"/>
                    </a:lnTo>
                    <a:lnTo>
                      <a:pt x="6767" y="40595"/>
                    </a:lnTo>
                    <a:lnTo>
                      <a:pt x="6828" y="40107"/>
                    </a:lnTo>
                    <a:lnTo>
                      <a:pt x="6767" y="39802"/>
                    </a:lnTo>
                    <a:lnTo>
                      <a:pt x="6706" y="39558"/>
                    </a:lnTo>
                    <a:lnTo>
                      <a:pt x="6767" y="39315"/>
                    </a:lnTo>
                    <a:lnTo>
                      <a:pt x="6889" y="39132"/>
                    </a:lnTo>
                    <a:lnTo>
                      <a:pt x="7376" y="37974"/>
                    </a:lnTo>
                    <a:lnTo>
                      <a:pt x="7925" y="36877"/>
                    </a:lnTo>
                    <a:lnTo>
                      <a:pt x="9266" y="34256"/>
                    </a:lnTo>
                    <a:lnTo>
                      <a:pt x="9875" y="32915"/>
                    </a:lnTo>
                    <a:lnTo>
                      <a:pt x="10363" y="31574"/>
                    </a:lnTo>
                    <a:lnTo>
                      <a:pt x="10607" y="30781"/>
                    </a:lnTo>
                    <a:lnTo>
                      <a:pt x="10729" y="30050"/>
                    </a:lnTo>
                    <a:lnTo>
                      <a:pt x="11094" y="28526"/>
                    </a:lnTo>
                    <a:lnTo>
                      <a:pt x="11521" y="27185"/>
                    </a:lnTo>
                    <a:lnTo>
                      <a:pt x="12009" y="25844"/>
                    </a:lnTo>
                    <a:lnTo>
                      <a:pt x="12374" y="27307"/>
                    </a:lnTo>
                    <a:lnTo>
                      <a:pt x="12557" y="27856"/>
                    </a:lnTo>
                    <a:lnTo>
                      <a:pt x="12679" y="28465"/>
                    </a:lnTo>
                    <a:lnTo>
                      <a:pt x="12679" y="29136"/>
                    </a:lnTo>
                    <a:lnTo>
                      <a:pt x="12679" y="29806"/>
                    </a:lnTo>
                    <a:lnTo>
                      <a:pt x="12618" y="31878"/>
                    </a:lnTo>
                    <a:lnTo>
                      <a:pt x="12618" y="32427"/>
                    </a:lnTo>
                    <a:lnTo>
                      <a:pt x="12618" y="33037"/>
                    </a:lnTo>
                    <a:lnTo>
                      <a:pt x="12679" y="33280"/>
                    </a:lnTo>
                    <a:lnTo>
                      <a:pt x="12801" y="33524"/>
                    </a:lnTo>
                    <a:lnTo>
                      <a:pt x="12801" y="33768"/>
                    </a:lnTo>
                    <a:lnTo>
                      <a:pt x="12801" y="34012"/>
                    </a:lnTo>
                    <a:lnTo>
                      <a:pt x="12679" y="34560"/>
                    </a:lnTo>
                    <a:lnTo>
                      <a:pt x="12313" y="36633"/>
                    </a:lnTo>
                    <a:lnTo>
                      <a:pt x="12192" y="37669"/>
                    </a:lnTo>
                    <a:lnTo>
                      <a:pt x="12131" y="38705"/>
                    </a:lnTo>
                    <a:lnTo>
                      <a:pt x="12070" y="40839"/>
                    </a:lnTo>
                    <a:lnTo>
                      <a:pt x="12131" y="42972"/>
                    </a:lnTo>
                    <a:lnTo>
                      <a:pt x="12252" y="45044"/>
                    </a:lnTo>
                    <a:lnTo>
                      <a:pt x="12435" y="47178"/>
                    </a:lnTo>
                    <a:lnTo>
                      <a:pt x="12740" y="49250"/>
                    </a:lnTo>
                    <a:lnTo>
                      <a:pt x="13106" y="51261"/>
                    </a:lnTo>
                    <a:lnTo>
                      <a:pt x="13593" y="53334"/>
                    </a:lnTo>
                    <a:lnTo>
                      <a:pt x="14081" y="55041"/>
                    </a:lnTo>
                    <a:lnTo>
                      <a:pt x="14264" y="55955"/>
                    </a:lnTo>
                    <a:lnTo>
                      <a:pt x="14325" y="56869"/>
                    </a:lnTo>
                    <a:lnTo>
                      <a:pt x="14264" y="57601"/>
                    </a:lnTo>
                    <a:lnTo>
                      <a:pt x="14203" y="58393"/>
                    </a:lnTo>
                    <a:lnTo>
                      <a:pt x="13837" y="59856"/>
                    </a:lnTo>
                    <a:lnTo>
                      <a:pt x="13654" y="60892"/>
                    </a:lnTo>
                    <a:lnTo>
                      <a:pt x="13532" y="61928"/>
                    </a:lnTo>
                    <a:lnTo>
                      <a:pt x="13472" y="62964"/>
                    </a:lnTo>
                    <a:lnTo>
                      <a:pt x="13532" y="64001"/>
                    </a:lnTo>
                    <a:lnTo>
                      <a:pt x="13715" y="65037"/>
                    </a:lnTo>
                    <a:lnTo>
                      <a:pt x="13898" y="66012"/>
                    </a:lnTo>
                    <a:lnTo>
                      <a:pt x="14508" y="67963"/>
                    </a:lnTo>
                    <a:lnTo>
                      <a:pt x="15605" y="71681"/>
                    </a:lnTo>
                    <a:lnTo>
                      <a:pt x="16032" y="73144"/>
                    </a:lnTo>
                    <a:lnTo>
                      <a:pt x="16458" y="74606"/>
                    </a:lnTo>
                    <a:lnTo>
                      <a:pt x="16580" y="75094"/>
                    </a:lnTo>
                    <a:lnTo>
                      <a:pt x="16641" y="75399"/>
                    </a:lnTo>
                    <a:lnTo>
                      <a:pt x="16641" y="75643"/>
                    </a:lnTo>
                    <a:lnTo>
                      <a:pt x="16519" y="76069"/>
                    </a:lnTo>
                    <a:lnTo>
                      <a:pt x="16336" y="76496"/>
                    </a:lnTo>
                    <a:lnTo>
                      <a:pt x="15849" y="77227"/>
                    </a:lnTo>
                    <a:lnTo>
                      <a:pt x="15422" y="77959"/>
                    </a:lnTo>
                    <a:lnTo>
                      <a:pt x="15117" y="78264"/>
                    </a:lnTo>
                    <a:lnTo>
                      <a:pt x="14813" y="78507"/>
                    </a:lnTo>
                    <a:lnTo>
                      <a:pt x="14569" y="78690"/>
                    </a:lnTo>
                    <a:lnTo>
                      <a:pt x="14386" y="78873"/>
                    </a:lnTo>
                    <a:lnTo>
                      <a:pt x="14386" y="79056"/>
                    </a:lnTo>
                    <a:lnTo>
                      <a:pt x="14447" y="79239"/>
                    </a:lnTo>
                    <a:lnTo>
                      <a:pt x="14569" y="79361"/>
                    </a:lnTo>
                    <a:lnTo>
                      <a:pt x="14752" y="79483"/>
                    </a:lnTo>
                    <a:lnTo>
                      <a:pt x="15117" y="79605"/>
                    </a:lnTo>
                    <a:lnTo>
                      <a:pt x="15483" y="79666"/>
                    </a:lnTo>
                    <a:lnTo>
                      <a:pt x="16032" y="79787"/>
                    </a:lnTo>
                    <a:lnTo>
                      <a:pt x="16580" y="79848"/>
                    </a:lnTo>
                    <a:lnTo>
                      <a:pt x="17007" y="79848"/>
                    </a:lnTo>
                    <a:lnTo>
                      <a:pt x="17434" y="79787"/>
                    </a:lnTo>
                    <a:lnTo>
                      <a:pt x="17555" y="79787"/>
                    </a:lnTo>
                    <a:lnTo>
                      <a:pt x="17677" y="79970"/>
                    </a:lnTo>
                    <a:lnTo>
                      <a:pt x="17921" y="80092"/>
                    </a:lnTo>
                    <a:lnTo>
                      <a:pt x="18165" y="80153"/>
                    </a:lnTo>
                    <a:lnTo>
                      <a:pt x="18592" y="80214"/>
                    </a:lnTo>
                    <a:lnTo>
                      <a:pt x="18957" y="80092"/>
                    </a:lnTo>
                    <a:lnTo>
                      <a:pt x="19140" y="80031"/>
                    </a:lnTo>
                    <a:lnTo>
                      <a:pt x="19323" y="79909"/>
                    </a:lnTo>
                    <a:lnTo>
                      <a:pt x="19445" y="79727"/>
                    </a:lnTo>
                    <a:lnTo>
                      <a:pt x="19506" y="79544"/>
                    </a:lnTo>
                    <a:lnTo>
                      <a:pt x="19689" y="79787"/>
                    </a:lnTo>
                    <a:lnTo>
                      <a:pt x="19872" y="80031"/>
                    </a:lnTo>
                    <a:lnTo>
                      <a:pt x="20115" y="80153"/>
                    </a:lnTo>
                    <a:lnTo>
                      <a:pt x="20420" y="80214"/>
                    </a:lnTo>
                    <a:lnTo>
                      <a:pt x="20725" y="80214"/>
                    </a:lnTo>
                    <a:lnTo>
                      <a:pt x="21091" y="80153"/>
                    </a:lnTo>
                    <a:lnTo>
                      <a:pt x="21335" y="79970"/>
                    </a:lnTo>
                    <a:lnTo>
                      <a:pt x="21456" y="79848"/>
                    </a:lnTo>
                    <a:lnTo>
                      <a:pt x="21517" y="79727"/>
                    </a:lnTo>
                    <a:lnTo>
                      <a:pt x="21700" y="79787"/>
                    </a:lnTo>
                    <a:lnTo>
                      <a:pt x="21944" y="79848"/>
                    </a:lnTo>
                    <a:lnTo>
                      <a:pt x="22371" y="79848"/>
                    </a:lnTo>
                    <a:lnTo>
                      <a:pt x="22858" y="79787"/>
                    </a:lnTo>
                    <a:lnTo>
                      <a:pt x="23285" y="79727"/>
                    </a:lnTo>
                    <a:lnTo>
                      <a:pt x="24138" y="79544"/>
                    </a:lnTo>
                    <a:lnTo>
                      <a:pt x="24260" y="79483"/>
                    </a:lnTo>
                    <a:lnTo>
                      <a:pt x="24443" y="79422"/>
                    </a:lnTo>
                    <a:lnTo>
                      <a:pt x="24565" y="79300"/>
                    </a:lnTo>
                    <a:lnTo>
                      <a:pt x="24687" y="79117"/>
                    </a:lnTo>
                    <a:lnTo>
                      <a:pt x="24687" y="78934"/>
                    </a:lnTo>
                    <a:lnTo>
                      <a:pt x="24626" y="78812"/>
                    </a:lnTo>
                    <a:lnTo>
                      <a:pt x="24382" y="78629"/>
                    </a:lnTo>
                    <a:lnTo>
                      <a:pt x="23895" y="78203"/>
                    </a:lnTo>
                    <a:lnTo>
                      <a:pt x="23590" y="77898"/>
                    </a:lnTo>
                    <a:lnTo>
                      <a:pt x="23346" y="77471"/>
                    </a:lnTo>
                    <a:lnTo>
                      <a:pt x="22858" y="76679"/>
                    </a:lnTo>
                    <a:lnTo>
                      <a:pt x="22554" y="76008"/>
                    </a:lnTo>
                    <a:lnTo>
                      <a:pt x="22432" y="75643"/>
                    </a:lnTo>
                    <a:lnTo>
                      <a:pt x="22432" y="75277"/>
                    </a:lnTo>
                    <a:lnTo>
                      <a:pt x="22554" y="74667"/>
                    </a:lnTo>
                    <a:lnTo>
                      <a:pt x="22736" y="74058"/>
                    </a:lnTo>
                    <a:lnTo>
                      <a:pt x="23468" y="71559"/>
                    </a:lnTo>
                    <a:lnTo>
                      <a:pt x="24565" y="67902"/>
                    </a:lnTo>
                    <a:lnTo>
                      <a:pt x="25114" y="65951"/>
                    </a:lnTo>
                    <a:lnTo>
                      <a:pt x="25357" y="64976"/>
                    </a:lnTo>
                    <a:lnTo>
                      <a:pt x="25540" y="63940"/>
                    </a:lnTo>
                    <a:lnTo>
                      <a:pt x="25601" y="62964"/>
                    </a:lnTo>
                    <a:lnTo>
                      <a:pt x="25540" y="61928"/>
                    </a:lnTo>
                    <a:lnTo>
                      <a:pt x="25418" y="60953"/>
                    </a:lnTo>
                    <a:lnTo>
                      <a:pt x="25175" y="59978"/>
                    </a:lnTo>
                    <a:lnTo>
                      <a:pt x="24870" y="58393"/>
                    </a:lnTo>
                    <a:lnTo>
                      <a:pt x="24748" y="57662"/>
                    </a:lnTo>
                    <a:lnTo>
                      <a:pt x="24748" y="56869"/>
                    </a:lnTo>
                    <a:lnTo>
                      <a:pt x="24809" y="56016"/>
                    </a:lnTo>
                    <a:lnTo>
                      <a:pt x="24931" y="55162"/>
                    </a:lnTo>
                    <a:lnTo>
                      <a:pt x="25357" y="53456"/>
                    </a:lnTo>
                    <a:lnTo>
                      <a:pt x="25845" y="51505"/>
                    </a:lnTo>
                    <a:lnTo>
                      <a:pt x="26272" y="49555"/>
                    </a:lnTo>
                    <a:lnTo>
                      <a:pt x="26516" y="47543"/>
                    </a:lnTo>
                    <a:lnTo>
                      <a:pt x="26759" y="45532"/>
                    </a:lnTo>
                    <a:lnTo>
                      <a:pt x="26881" y="43459"/>
                    </a:lnTo>
                    <a:lnTo>
                      <a:pt x="26942" y="41387"/>
                    </a:lnTo>
                    <a:lnTo>
                      <a:pt x="26942" y="39376"/>
                    </a:lnTo>
                    <a:lnTo>
                      <a:pt x="26881" y="38339"/>
                    </a:lnTo>
                    <a:lnTo>
                      <a:pt x="26820" y="37364"/>
                    </a:lnTo>
                    <a:lnTo>
                      <a:pt x="26455" y="35414"/>
                    </a:lnTo>
                    <a:lnTo>
                      <a:pt x="26272" y="34377"/>
                    </a:lnTo>
                    <a:lnTo>
                      <a:pt x="26150" y="33890"/>
                    </a:lnTo>
                    <a:lnTo>
                      <a:pt x="26089" y="33646"/>
                    </a:lnTo>
                    <a:lnTo>
                      <a:pt x="26150" y="33402"/>
                    </a:lnTo>
                    <a:lnTo>
                      <a:pt x="26211" y="32976"/>
                    </a:lnTo>
                    <a:lnTo>
                      <a:pt x="26211" y="32610"/>
                    </a:lnTo>
                    <a:lnTo>
                      <a:pt x="26150" y="31817"/>
                    </a:lnTo>
                    <a:lnTo>
                      <a:pt x="26150" y="28770"/>
                    </a:lnTo>
                    <a:lnTo>
                      <a:pt x="26211" y="28282"/>
                    </a:lnTo>
                    <a:lnTo>
                      <a:pt x="26333" y="27856"/>
                    </a:lnTo>
                    <a:lnTo>
                      <a:pt x="26881" y="26027"/>
                    </a:lnTo>
                    <a:lnTo>
                      <a:pt x="27003" y="25661"/>
                    </a:lnTo>
                    <a:lnTo>
                      <a:pt x="27369" y="26758"/>
                    </a:lnTo>
                    <a:lnTo>
                      <a:pt x="27735" y="27856"/>
                    </a:lnTo>
                    <a:lnTo>
                      <a:pt x="27918" y="28526"/>
                    </a:lnTo>
                    <a:lnTo>
                      <a:pt x="28100" y="29196"/>
                    </a:lnTo>
                    <a:lnTo>
                      <a:pt x="28405" y="30598"/>
                    </a:lnTo>
                    <a:lnTo>
                      <a:pt x="28588" y="31269"/>
                    </a:lnTo>
                    <a:lnTo>
                      <a:pt x="28832" y="32000"/>
                    </a:lnTo>
                    <a:lnTo>
                      <a:pt x="29380" y="33341"/>
                    </a:lnTo>
                    <a:lnTo>
                      <a:pt x="29990" y="34682"/>
                    </a:lnTo>
                    <a:lnTo>
                      <a:pt x="30660" y="36023"/>
                    </a:lnTo>
                    <a:lnTo>
                      <a:pt x="31270" y="37242"/>
                    </a:lnTo>
                    <a:lnTo>
                      <a:pt x="31879" y="38522"/>
                    </a:lnTo>
                    <a:lnTo>
                      <a:pt x="32123" y="39010"/>
                    </a:lnTo>
                    <a:lnTo>
                      <a:pt x="32306" y="39498"/>
                    </a:lnTo>
                    <a:lnTo>
                      <a:pt x="32306" y="39680"/>
                    </a:lnTo>
                    <a:lnTo>
                      <a:pt x="32245" y="39924"/>
                    </a:lnTo>
                    <a:lnTo>
                      <a:pt x="32245" y="40168"/>
                    </a:lnTo>
                    <a:lnTo>
                      <a:pt x="32245" y="40473"/>
                    </a:lnTo>
                    <a:lnTo>
                      <a:pt x="32367" y="40899"/>
                    </a:lnTo>
                    <a:lnTo>
                      <a:pt x="32489" y="41387"/>
                    </a:lnTo>
                    <a:lnTo>
                      <a:pt x="32794" y="42240"/>
                    </a:lnTo>
                    <a:lnTo>
                      <a:pt x="32855" y="42606"/>
                    </a:lnTo>
                    <a:lnTo>
                      <a:pt x="32916" y="42972"/>
                    </a:lnTo>
                    <a:lnTo>
                      <a:pt x="32977" y="44069"/>
                    </a:lnTo>
                    <a:lnTo>
                      <a:pt x="33038" y="44496"/>
                    </a:lnTo>
                    <a:lnTo>
                      <a:pt x="33160" y="44922"/>
                    </a:lnTo>
                    <a:lnTo>
                      <a:pt x="33281" y="45166"/>
                    </a:lnTo>
                    <a:lnTo>
                      <a:pt x="33464" y="45288"/>
                    </a:lnTo>
                    <a:lnTo>
                      <a:pt x="33647" y="45288"/>
                    </a:lnTo>
                    <a:lnTo>
                      <a:pt x="33769" y="45166"/>
                    </a:lnTo>
                    <a:lnTo>
                      <a:pt x="33830" y="45044"/>
                    </a:lnTo>
                    <a:lnTo>
                      <a:pt x="33891" y="44800"/>
                    </a:lnTo>
                    <a:lnTo>
                      <a:pt x="33952" y="44557"/>
                    </a:lnTo>
                    <a:lnTo>
                      <a:pt x="33891" y="44008"/>
                    </a:lnTo>
                    <a:lnTo>
                      <a:pt x="33830" y="43520"/>
                    </a:lnTo>
                    <a:lnTo>
                      <a:pt x="33830" y="43277"/>
                    </a:lnTo>
                    <a:lnTo>
                      <a:pt x="33830" y="43216"/>
                    </a:lnTo>
                    <a:lnTo>
                      <a:pt x="33891" y="43094"/>
                    </a:lnTo>
                    <a:lnTo>
                      <a:pt x="33952" y="43216"/>
                    </a:lnTo>
                    <a:lnTo>
                      <a:pt x="34013" y="43338"/>
                    </a:lnTo>
                    <a:lnTo>
                      <a:pt x="34013" y="43642"/>
                    </a:lnTo>
                    <a:lnTo>
                      <a:pt x="34135" y="44496"/>
                    </a:lnTo>
                    <a:lnTo>
                      <a:pt x="34135" y="45105"/>
                    </a:lnTo>
                    <a:lnTo>
                      <a:pt x="34196" y="45349"/>
                    </a:lnTo>
                    <a:lnTo>
                      <a:pt x="34318" y="45654"/>
                    </a:lnTo>
                    <a:lnTo>
                      <a:pt x="34440" y="45776"/>
                    </a:lnTo>
                    <a:lnTo>
                      <a:pt x="34561" y="45837"/>
                    </a:lnTo>
                    <a:lnTo>
                      <a:pt x="34744" y="45837"/>
                    </a:lnTo>
                    <a:lnTo>
                      <a:pt x="34866" y="45776"/>
                    </a:lnTo>
                    <a:lnTo>
                      <a:pt x="34988" y="45593"/>
                    </a:lnTo>
                    <a:lnTo>
                      <a:pt x="35049" y="45410"/>
                    </a:lnTo>
                    <a:lnTo>
                      <a:pt x="35049" y="44922"/>
                    </a:lnTo>
                    <a:lnTo>
                      <a:pt x="34988" y="44130"/>
                    </a:lnTo>
                    <a:lnTo>
                      <a:pt x="34988" y="43703"/>
                    </a:lnTo>
                    <a:lnTo>
                      <a:pt x="34988" y="43277"/>
                    </a:lnTo>
                    <a:lnTo>
                      <a:pt x="35354" y="44252"/>
                    </a:lnTo>
                    <a:lnTo>
                      <a:pt x="35659" y="45166"/>
                    </a:lnTo>
                    <a:lnTo>
                      <a:pt x="35902" y="45593"/>
                    </a:lnTo>
                    <a:lnTo>
                      <a:pt x="36024" y="45776"/>
                    </a:lnTo>
                    <a:lnTo>
                      <a:pt x="36207" y="45898"/>
                    </a:lnTo>
                    <a:lnTo>
                      <a:pt x="36390" y="45959"/>
                    </a:lnTo>
                    <a:lnTo>
                      <a:pt x="36573" y="45898"/>
                    </a:lnTo>
                    <a:lnTo>
                      <a:pt x="36695" y="45776"/>
                    </a:lnTo>
                    <a:lnTo>
                      <a:pt x="36756" y="45593"/>
                    </a:lnTo>
                    <a:lnTo>
                      <a:pt x="36756" y="45227"/>
                    </a:lnTo>
                    <a:lnTo>
                      <a:pt x="36695" y="44861"/>
                    </a:lnTo>
                    <a:lnTo>
                      <a:pt x="36390" y="44191"/>
                    </a:lnTo>
                    <a:lnTo>
                      <a:pt x="36146" y="43459"/>
                    </a:lnTo>
                    <a:lnTo>
                      <a:pt x="36024" y="43094"/>
                    </a:lnTo>
                    <a:lnTo>
                      <a:pt x="35963" y="42789"/>
                    </a:lnTo>
                    <a:lnTo>
                      <a:pt x="35963" y="42789"/>
                    </a:lnTo>
                    <a:lnTo>
                      <a:pt x="36207" y="43033"/>
                    </a:lnTo>
                    <a:lnTo>
                      <a:pt x="36451" y="43338"/>
                    </a:lnTo>
                    <a:lnTo>
                      <a:pt x="36878" y="43947"/>
                    </a:lnTo>
                    <a:lnTo>
                      <a:pt x="37061" y="44252"/>
                    </a:lnTo>
                    <a:lnTo>
                      <a:pt x="37304" y="44557"/>
                    </a:lnTo>
                    <a:lnTo>
                      <a:pt x="37487" y="44739"/>
                    </a:lnTo>
                    <a:lnTo>
                      <a:pt x="37670" y="44800"/>
                    </a:lnTo>
                    <a:lnTo>
                      <a:pt x="37853" y="44800"/>
                    </a:lnTo>
                    <a:lnTo>
                      <a:pt x="37975" y="44739"/>
                    </a:lnTo>
                    <a:lnTo>
                      <a:pt x="38097" y="44618"/>
                    </a:lnTo>
                    <a:lnTo>
                      <a:pt x="38158" y="44496"/>
                    </a:lnTo>
                    <a:lnTo>
                      <a:pt x="38158" y="44313"/>
                    </a:lnTo>
                    <a:lnTo>
                      <a:pt x="38097" y="44130"/>
                    </a:lnTo>
                    <a:lnTo>
                      <a:pt x="37975" y="43825"/>
                    </a:lnTo>
                    <a:lnTo>
                      <a:pt x="37792" y="43581"/>
                    </a:lnTo>
                    <a:lnTo>
                      <a:pt x="37182" y="42423"/>
                    </a:lnTo>
                    <a:lnTo>
                      <a:pt x="36878" y="41814"/>
                    </a:lnTo>
                    <a:lnTo>
                      <a:pt x="36695" y="41509"/>
                    </a:lnTo>
                    <a:lnTo>
                      <a:pt x="36634" y="41204"/>
                    </a:lnTo>
                    <a:lnTo>
                      <a:pt x="36817" y="41326"/>
                    </a:lnTo>
                    <a:lnTo>
                      <a:pt x="37000" y="41509"/>
                    </a:lnTo>
                    <a:lnTo>
                      <a:pt x="37182" y="41692"/>
                    </a:lnTo>
                    <a:lnTo>
                      <a:pt x="37365" y="41875"/>
                    </a:lnTo>
                    <a:lnTo>
                      <a:pt x="37792" y="42119"/>
                    </a:lnTo>
                    <a:lnTo>
                      <a:pt x="38219" y="42179"/>
                    </a:lnTo>
                    <a:lnTo>
                      <a:pt x="38584" y="42240"/>
                    </a:lnTo>
                    <a:lnTo>
                      <a:pt x="38706" y="42179"/>
                    </a:lnTo>
                    <a:lnTo>
                      <a:pt x="38889" y="42119"/>
                    </a:lnTo>
                    <a:lnTo>
                      <a:pt x="38950" y="41997"/>
                    </a:lnTo>
                    <a:lnTo>
                      <a:pt x="39011" y="41936"/>
                    </a:lnTo>
                    <a:lnTo>
                      <a:pt x="39011" y="41753"/>
                    </a:lnTo>
                    <a:lnTo>
                      <a:pt x="38889" y="41570"/>
                    </a:lnTo>
                    <a:lnTo>
                      <a:pt x="38706" y="41387"/>
                    </a:lnTo>
                    <a:lnTo>
                      <a:pt x="38402" y="41204"/>
                    </a:lnTo>
                    <a:lnTo>
                      <a:pt x="38158" y="40960"/>
                    </a:lnTo>
                    <a:lnTo>
                      <a:pt x="37609" y="40412"/>
                    </a:lnTo>
                    <a:lnTo>
                      <a:pt x="37182" y="39802"/>
                    </a:lnTo>
                    <a:lnTo>
                      <a:pt x="36695" y="39254"/>
                    </a:lnTo>
                    <a:lnTo>
                      <a:pt x="36451" y="39010"/>
                    </a:lnTo>
                    <a:lnTo>
                      <a:pt x="36207" y="38766"/>
                    </a:lnTo>
                    <a:lnTo>
                      <a:pt x="35902" y="38583"/>
                    </a:lnTo>
                    <a:lnTo>
                      <a:pt x="35598" y="38461"/>
                    </a:lnTo>
                    <a:lnTo>
                      <a:pt x="35110" y="38461"/>
                    </a:lnTo>
                    <a:lnTo>
                      <a:pt x="34988" y="38400"/>
                    </a:lnTo>
                    <a:lnTo>
                      <a:pt x="34927" y="38218"/>
                    </a:lnTo>
                    <a:lnTo>
                      <a:pt x="34866" y="38096"/>
                    </a:lnTo>
                    <a:lnTo>
                      <a:pt x="34683" y="37669"/>
                    </a:lnTo>
                    <a:lnTo>
                      <a:pt x="34440" y="36938"/>
                    </a:lnTo>
                    <a:lnTo>
                      <a:pt x="34257" y="36145"/>
                    </a:lnTo>
                    <a:lnTo>
                      <a:pt x="34074" y="35414"/>
                    </a:lnTo>
                    <a:lnTo>
                      <a:pt x="33952" y="34621"/>
                    </a:lnTo>
                    <a:lnTo>
                      <a:pt x="33891" y="33646"/>
                    </a:lnTo>
                    <a:lnTo>
                      <a:pt x="33769" y="32732"/>
                    </a:lnTo>
                    <a:lnTo>
                      <a:pt x="33586" y="31939"/>
                    </a:lnTo>
                    <a:lnTo>
                      <a:pt x="33342" y="31147"/>
                    </a:lnTo>
                    <a:lnTo>
                      <a:pt x="33099" y="30355"/>
                    </a:lnTo>
                    <a:lnTo>
                      <a:pt x="32794" y="29562"/>
                    </a:lnTo>
                    <a:lnTo>
                      <a:pt x="32550" y="28953"/>
                    </a:lnTo>
                    <a:lnTo>
                      <a:pt x="32428" y="28648"/>
                    </a:lnTo>
                    <a:lnTo>
                      <a:pt x="32245" y="28343"/>
                    </a:lnTo>
                    <a:lnTo>
                      <a:pt x="32001" y="27916"/>
                    </a:lnTo>
                    <a:lnTo>
                      <a:pt x="31879" y="27734"/>
                    </a:lnTo>
                    <a:lnTo>
                      <a:pt x="31819" y="27490"/>
                    </a:lnTo>
                    <a:lnTo>
                      <a:pt x="31758" y="27124"/>
                    </a:lnTo>
                    <a:lnTo>
                      <a:pt x="31697" y="26697"/>
                    </a:lnTo>
                    <a:lnTo>
                      <a:pt x="31697" y="25905"/>
                    </a:lnTo>
                    <a:lnTo>
                      <a:pt x="31514" y="24320"/>
                    </a:lnTo>
                    <a:lnTo>
                      <a:pt x="31270" y="22735"/>
                    </a:lnTo>
                    <a:lnTo>
                      <a:pt x="30965" y="21212"/>
                    </a:lnTo>
                    <a:lnTo>
                      <a:pt x="30965" y="20846"/>
                    </a:lnTo>
                    <a:lnTo>
                      <a:pt x="31026" y="20480"/>
                    </a:lnTo>
                    <a:lnTo>
                      <a:pt x="31026" y="19688"/>
                    </a:lnTo>
                    <a:lnTo>
                      <a:pt x="31026" y="18834"/>
                    </a:lnTo>
                    <a:lnTo>
                      <a:pt x="30965" y="18042"/>
                    </a:lnTo>
                    <a:lnTo>
                      <a:pt x="30904" y="17676"/>
                    </a:lnTo>
                    <a:lnTo>
                      <a:pt x="30782" y="17311"/>
                    </a:lnTo>
                    <a:lnTo>
                      <a:pt x="30478" y="16640"/>
                    </a:lnTo>
                    <a:lnTo>
                      <a:pt x="30112" y="16031"/>
                    </a:lnTo>
                    <a:lnTo>
                      <a:pt x="29746" y="15421"/>
                    </a:lnTo>
                    <a:lnTo>
                      <a:pt x="29502" y="15116"/>
                    </a:lnTo>
                    <a:lnTo>
                      <a:pt x="29258" y="14812"/>
                    </a:lnTo>
                    <a:lnTo>
                      <a:pt x="28954" y="14629"/>
                    </a:lnTo>
                    <a:lnTo>
                      <a:pt x="28649" y="14446"/>
                    </a:lnTo>
                    <a:lnTo>
                      <a:pt x="27978" y="14141"/>
                    </a:lnTo>
                    <a:lnTo>
                      <a:pt x="27247" y="13958"/>
                    </a:lnTo>
                    <a:lnTo>
                      <a:pt x="26455" y="13836"/>
                    </a:lnTo>
                    <a:lnTo>
                      <a:pt x="25662" y="13775"/>
                    </a:lnTo>
                    <a:lnTo>
                      <a:pt x="24748" y="13775"/>
                    </a:lnTo>
                    <a:lnTo>
                      <a:pt x="24565" y="13653"/>
                    </a:lnTo>
                    <a:lnTo>
                      <a:pt x="24260" y="13471"/>
                    </a:lnTo>
                    <a:lnTo>
                      <a:pt x="22919" y="12617"/>
                    </a:lnTo>
                    <a:lnTo>
                      <a:pt x="22554" y="12373"/>
                    </a:lnTo>
                    <a:lnTo>
                      <a:pt x="22432" y="12313"/>
                    </a:lnTo>
                    <a:lnTo>
                      <a:pt x="22310" y="12252"/>
                    </a:lnTo>
                    <a:lnTo>
                      <a:pt x="22310" y="12130"/>
                    </a:lnTo>
                    <a:lnTo>
                      <a:pt x="22127" y="10728"/>
                    </a:lnTo>
                    <a:lnTo>
                      <a:pt x="22066" y="10118"/>
                    </a:lnTo>
                    <a:lnTo>
                      <a:pt x="22066" y="9996"/>
                    </a:lnTo>
                    <a:lnTo>
                      <a:pt x="22188" y="9874"/>
                    </a:lnTo>
                    <a:lnTo>
                      <a:pt x="22493" y="9631"/>
                    </a:lnTo>
                    <a:lnTo>
                      <a:pt x="22615" y="9448"/>
                    </a:lnTo>
                    <a:lnTo>
                      <a:pt x="22676" y="9204"/>
                    </a:lnTo>
                    <a:lnTo>
                      <a:pt x="22858" y="8777"/>
                    </a:lnTo>
                    <a:lnTo>
                      <a:pt x="23224" y="7497"/>
                    </a:lnTo>
                    <a:lnTo>
                      <a:pt x="23407" y="6766"/>
                    </a:lnTo>
                    <a:lnTo>
                      <a:pt x="23529" y="6034"/>
                    </a:lnTo>
                    <a:lnTo>
                      <a:pt x="23651" y="5303"/>
                    </a:lnTo>
                    <a:lnTo>
                      <a:pt x="23651" y="4511"/>
                    </a:lnTo>
                    <a:lnTo>
                      <a:pt x="23590" y="3779"/>
                    </a:lnTo>
                    <a:lnTo>
                      <a:pt x="23468" y="3048"/>
                    </a:lnTo>
                    <a:lnTo>
                      <a:pt x="23285" y="2316"/>
                    </a:lnTo>
                    <a:lnTo>
                      <a:pt x="22919" y="1646"/>
                    </a:lnTo>
                    <a:lnTo>
                      <a:pt x="22493" y="1158"/>
                    </a:lnTo>
                    <a:lnTo>
                      <a:pt x="22005" y="731"/>
                    </a:lnTo>
                    <a:lnTo>
                      <a:pt x="21456" y="366"/>
                    </a:lnTo>
                    <a:lnTo>
                      <a:pt x="20786" y="122"/>
                    </a:lnTo>
                    <a:lnTo>
                      <a:pt x="19994" y="61"/>
                    </a:lnTo>
                    <a:lnTo>
                      <a:pt x="19445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3" name="Google Shape;273;p23"/>
            <p:cNvGrpSpPr/>
            <p:nvPr/>
          </p:nvGrpSpPr>
          <p:grpSpPr>
            <a:xfrm>
              <a:off x="4893514" y="1596680"/>
              <a:ext cx="505474" cy="1082527"/>
              <a:chOff x="6310600" y="1679550"/>
              <a:chExt cx="883850" cy="1933775"/>
            </a:xfrm>
          </p:grpSpPr>
          <p:sp>
            <p:nvSpPr>
              <p:cNvPr id="274" name="Google Shape;274;p23"/>
              <p:cNvSpPr/>
              <p:nvPr/>
            </p:nvSpPr>
            <p:spPr>
              <a:xfrm>
                <a:off x="6310600" y="1679550"/>
                <a:ext cx="883850" cy="1933775"/>
              </a:xfrm>
              <a:custGeom>
                <a:avLst/>
                <a:gdLst/>
                <a:ahLst/>
                <a:cxnLst/>
                <a:rect l="l" t="t" r="r" b="b"/>
                <a:pathLst>
                  <a:path w="35354" h="77351" extrusionOk="0">
                    <a:moveTo>
                      <a:pt x="17860" y="37487"/>
                    </a:moveTo>
                    <a:lnTo>
                      <a:pt x="17799" y="39376"/>
                    </a:lnTo>
                    <a:lnTo>
                      <a:pt x="17738" y="41327"/>
                    </a:lnTo>
                    <a:lnTo>
                      <a:pt x="17738" y="41815"/>
                    </a:lnTo>
                    <a:lnTo>
                      <a:pt x="17738" y="41876"/>
                    </a:lnTo>
                    <a:lnTo>
                      <a:pt x="17677" y="42302"/>
                    </a:lnTo>
                    <a:lnTo>
                      <a:pt x="17616" y="39925"/>
                    </a:lnTo>
                    <a:lnTo>
                      <a:pt x="17555" y="37487"/>
                    </a:lnTo>
                    <a:close/>
                    <a:moveTo>
                      <a:pt x="17677" y="44436"/>
                    </a:moveTo>
                    <a:lnTo>
                      <a:pt x="17738" y="45837"/>
                    </a:lnTo>
                    <a:lnTo>
                      <a:pt x="17799" y="47178"/>
                    </a:lnTo>
                    <a:lnTo>
                      <a:pt x="17799" y="48641"/>
                    </a:lnTo>
                    <a:lnTo>
                      <a:pt x="17738" y="50043"/>
                    </a:lnTo>
                    <a:lnTo>
                      <a:pt x="17738" y="51628"/>
                    </a:lnTo>
                    <a:lnTo>
                      <a:pt x="17799" y="53213"/>
                    </a:lnTo>
                    <a:lnTo>
                      <a:pt x="17982" y="54737"/>
                    </a:lnTo>
                    <a:lnTo>
                      <a:pt x="18043" y="55102"/>
                    </a:lnTo>
                    <a:lnTo>
                      <a:pt x="17982" y="55529"/>
                    </a:lnTo>
                    <a:lnTo>
                      <a:pt x="17921" y="56321"/>
                    </a:lnTo>
                    <a:lnTo>
                      <a:pt x="17799" y="57967"/>
                    </a:lnTo>
                    <a:lnTo>
                      <a:pt x="17738" y="59552"/>
                    </a:lnTo>
                    <a:lnTo>
                      <a:pt x="17677" y="61198"/>
                    </a:lnTo>
                    <a:lnTo>
                      <a:pt x="17738" y="62782"/>
                    </a:lnTo>
                    <a:lnTo>
                      <a:pt x="17860" y="64306"/>
                    </a:lnTo>
                    <a:lnTo>
                      <a:pt x="17982" y="65891"/>
                    </a:lnTo>
                    <a:lnTo>
                      <a:pt x="18104" y="67476"/>
                    </a:lnTo>
                    <a:lnTo>
                      <a:pt x="18165" y="69061"/>
                    </a:lnTo>
                    <a:lnTo>
                      <a:pt x="18104" y="70828"/>
                    </a:lnTo>
                    <a:lnTo>
                      <a:pt x="18104" y="71438"/>
                    </a:lnTo>
                    <a:lnTo>
                      <a:pt x="18104" y="71743"/>
                    </a:lnTo>
                    <a:lnTo>
                      <a:pt x="18043" y="71986"/>
                    </a:lnTo>
                    <a:lnTo>
                      <a:pt x="17677" y="72535"/>
                    </a:lnTo>
                    <a:lnTo>
                      <a:pt x="17616" y="72474"/>
                    </a:lnTo>
                    <a:lnTo>
                      <a:pt x="17555" y="72352"/>
                    </a:lnTo>
                    <a:lnTo>
                      <a:pt x="17433" y="72108"/>
                    </a:lnTo>
                    <a:lnTo>
                      <a:pt x="17311" y="71864"/>
                    </a:lnTo>
                    <a:lnTo>
                      <a:pt x="17251" y="71743"/>
                    </a:lnTo>
                    <a:lnTo>
                      <a:pt x="17251" y="71499"/>
                    </a:lnTo>
                    <a:lnTo>
                      <a:pt x="17251" y="71133"/>
                    </a:lnTo>
                    <a:lnTo>
                      <a:pt x="17251" y="69792"/>
                    </a:lnTo>
                    <a:lnTo>
                      <a:pt x="17251" y="68329"/>
                    </a:lnTo>
                    <a:lnTo>
                      <a:pt x="17311" y="66805"/>
                    </a:lnTo>
                    <a:lnTo>
                      <a:pt x="17433" y="65221"/>
                    </a:lnTo>
                    <a:lnTo>
                      <a:pt x="17616" y="63636"/>
                    </a:lnTo>
                    <a:lnTo>
                      <a:pt x="17677" y="62051"/>
                    </a:lnTo>
                    <a:lnTo>
                      <a:pt x="17677" y="60405"/>
                    </a:lnTo>
                    <a:lnTo>
                      <a:pt x="17616" y="58820"/>
                    </a:lnTo>
                    <a:lnTo>
                      <a:pt x="17494" y="57175"/>
                    </a:lnTo>
                    <a:lnTo>
                      <a:pt x="17372" y="55529"/>
                    </a:lnTo>
                    <a:lnTo>
                      <a:pt x="17311" y="55163"/>
                    </a:lnTo>
                    <a:lnTo>
                      <a:pt x="17372" y="54798"/>
                    </a:lnTo>
                    <a:lnTo>
                      <a:pt x="17433" y="54066"/>
                    </a:lnTo>
                    <a:lnTo>
                      <a:pt x="17616" y="52481"/>
                    </a:lnTo>
                    <a:lnTo>
                      <a:pt x="17677" y="50897"/>
                    </a:lnTo>
                    <a:lnTo>
                      <a:pt x="17616" y="49129"/>
                    </a:lnTo>
                    <a:lnTo>
                      <a:pt x="17555" y="48215"/>
                    </a:lnTo>
                    <a:lnTo>
                      <a:pt x="17555" y="47300"/>
                    </a:lnTo>
                    <a:lnTo>
                      <a:pt x="17616" y="45898"/>
                    </a:lnTo>
                    <a:lnTo>
                      <a:pt x="17677" y="44436"/>
                    </a:lnTo>
                    <a:close/>
                    <a:moveTo>
                      <a:pt x="17555" y="1"/>
                    </a:moveTo>
                    <a:lnTo>
                      <a:pt x="16824" y="123"/>
                    </a:lnTo>
                    <a:lnTo>
                      <a:pt x="16214" y="245"/>
                    </a:lnTo>
                    <a:lnTo>
                      <a:pt x="15666" y="488"/>
                    </a:lnTo>
                    <a:lnTo>
                      <a:pt x="15178" y="854"/>
                    </a:lnTo>
                    <a:lnTo>
                      <a:pt x="14751" y="1281"/>
                    </a:lnTo>
                    <a:lnTo>
                      <a:pt x="14508" y="1586"/>
                    </a:lnTo>
                    <a:lnTo>
                      <a:pt x="14325" y="1951"/>
                    </a:lnTo>
                    <a:lnTo>
                      <a:pt x="14020" y="2683"/>
                    </a:lnTo>
                    <a:lnTo>
                      <a:pt x="13837" y="3475"/>
                    </a:lnTo>
                    <a:lnTo>
                      <a:pt x="13776" y="4268"/>
                    </a:lnTo>
                    <a:lnTo>
                      <a:pt x="13776" y="5060"/>
                    </a:lnTo>
                    <a:lnTo>
                      <a:pt x="13837" y="5852"/>
                    </a:lnTo>
                    <a:lnTo>
                      <a:pt x="13959" y="6645"/>
                    </a:lnTo>
                    <a:lnTo>
                      <a:pt x="14142" y="7376"/>
                    </a:lnTo>
                    <a:lnTo>
                      <a:pt x="14386" y="8108"/>
                    </a:lnTo>
                    <a:lnTo>
                      <a:pt x="14751" y="8839"/>
                    </a:lnTo>
                    <a:lnTo>
                      <a:pt x="15056" y="9388"/>
                    </a:lnTo>
                    <a:lnTo>
                      <a:pt x="15300" y="9631"/>
                    </a:lnTo>
                    <a:lnTo>
                      <a:pt x="15544" y="9875"/>
                    </a:lnTo>
                    <a:lnTo>
                      <a:pt x="15605" y="9997"/>
                    </a:lnTo>
                    <a:lnTo>
                      <a:pt x="15605" y="10119"/>
                    </a:lnTo>
                    <a:lnTo>
                      <a:pt x="15605" y="10424"/>
                    </a:lnTo>
                    <a:lnTo>
                      <a:pt x="15605" y="11155"/>
                    </a:lnTo>
                    <a:lnTo>
                      <a:pt x="15544" y="11399"/>
                    </a:lnTo>
                    <a:lnTo>
                      <a:pt x="15422" y="11643"/>
                    </a:lnTo>
                    <a:lnTo>
                      <a:pt x="15239" y="11887"/>
                    </a:lnTo>
                    <a:lnTo>
                      <a:pt x="15056" y="12070"/>
                    </a:lnTo>
                    <a:lnTo>
                      <a:pt x="14690" y="12252"/>
                    </a:lnTo>
                    <a:lnTo>
                      <a:pt x="14325" y="12313"/>
                    </a:lnTo>
                    <a:lnTo>
                      <a:pt x="13532" y="12496"/>
                    </a:lnTo>
                    <a:lnTo>
                      <a:pt x="12801" y="12740"/>
                    </a:lnTo>
                    <a:lnTo>
                      <a:pt x="12069" y="12984"/>
                    </a:lnTo>
                    <a:lnTo>
                      <a:pt x="11399" y="13350"/>
                    </a:lnTo>
                    <a:lnTo>
                      <a:pt x="10729" y="13776"/>
                    </a:lnTo>
                    <a:lnTo>
                      <a:pt x="10180" y="14325"/>
                    </a:lnTo>
                    <a:lnTo>
                      <a:pt x="9753" y="14873"/>
                    </a:lnTo>
                    <a:lnTo>
                      <a:pt x="9570" y="15239"/>
                    </a:lnTo>
                    <a:lnTo>
                      <a:pt x="9388" y="15544"/>
                    </a:lnTo>
                    <a:lnTo>
                      <a:pt x="9266" y="15971"/>
                    </a:lnTo>
                    <a:lnTo>
                      <a:pt x="9205" y="16336"/>
                    </a:lnTo>
                    <a:lnTo>
                      <a:pt x="9144" y="16946"/>
                    </a:lnTo>
                    <a:lnTo>
                      <a:pt x="9083" y="17555"/>
                    </a:lnTo>
                    <a:lnTo>
                      <a:pt x="9022" y="18348"/>
                    </a:lnTo>
                    <a:lnTo>
                      <a:pt x="8961" y="19140"/>
                    </a:lnTo>
                    <a:lnTo>
                      <a:pt x="8778" y="19932"/>
                    </a:lnTo>
                    <a:lnTo>
                      <a:pt x="8108" y="23102"/>
                    </a:lnTo>
                    <a:lnTo>
                      <a:pt x="7803" y="24687"/>
                    </a:lnTo>
                    <a:lnTo>
                      <a:pt x="7742" y="25235"/>
                    </a:lnTo>
                    <a:lnTo>
                      <a:pt x="7559" y="25784"/>
                    </a:lnTo>
                    <a:lnTo>
                      <a:pt x="7376" y="26211"/>
                    </a:lnTo>
                    <a:lnTo>
                      <a:pt x="7071" y="26637"/>
                    </a:lnTo>
                    <a:lnTo>
                      <a:pt x="6767" y="27003"/>
                    </a:lnTo>
                    <a:lnTo>
                      <a:pt x="6523" y="27430"/>
                    </a:lnTo>
                    <a:lnTo>
                      <a:pt x="6218" y="27917"/>
                    </a:lnTo>
                    <a:lnTo>
                      <a:pt x="5974" y="28405"/>
                    </a:lnTo>
                    <a:lnTo>
                      <a:pt x="5608" y="29502"/>
                    </a:lnTo>
                    <a:lnTo>
                      <a:pt x="5304" y="30599"/>
                    </a:lnTo>
                    <a:lnTo>
                      <a:pt x="5060" y="31696"/>
                    </a:lnTo>
                    <a:lnTo>
                      <a:pt x="4755" y="33037"/>
                    </a:lnTo>
                    <a:lnTo>
                      <a:pt x="4572" y="33647"/>
                    </a:lnTo>
                    <a:lnTo>
                      <a:pt x="4389" y="34256"/>
                    </a:lnTo>
                    <a:lnTo>
                      <a:pt x="4267" y="34561"/>
                    </a:lnTo>
                    <a:lnTo>
                      <a:pt x="4085" y="34927"/>
                    </a:lnTo>
                    <a:lnTo>
                      <a:pt x="4024" y="35049"/>
                    </a:lnTo>
                    <a:lnTo>
                      <a:pt x="3902" y="35110"/>
                    </a:lnTo>
                    <a:lnTo>
                      <a:pt x="3597" y="35110"/>
                    </a:lnTo>
                    <a:lnTo>
                      <a:pt x="3292" y="35232"/>
                    </a:lnTo>
                    <a:lnTo>
                      <a:pt x="2987" y="35354"/>
                    </a:lnTo>
                    <a:lnTo>
                      <a:pt x="2683" y="35536"/>
                    </a:lnTo>
                    <a:lnTo>
                      <a:pt x="2439" y="35719"/>
                    </a:lnTo>
                    <a:lnTo>
                      <a:pt x="1890" y="36268"/>
                    </a:lnTo>
                    <a:lnTo>
                      <a:pt x="1464" y="36755"/>
                    </a:lnTo>
                    <a:lnTo>
                      <a:pt x="1037" y="37243"/>
                    </a:lnTo>
                    <a:lnTo>
                      <a:pt x="793" y="37426"/>
                    </a:lnTo>
                    <a:lnTo>
                      <a:pt x="488" y="37609"/>
                    </a:lnTo>
                    <a:lnTo>
                      <a:pt x="245" y="37792"/>
                    </a:lnTo>
                    <a:lnTo>
                      <a:pt x="123" y="37914"/>
                    </a:lnTo>
                    <a:lnTo>
                      <a:pt x="1" y="38036"/>
                    </a:lnTo>
                    <a:lnTo>
                      <a:pt x="1" y="38218"/>
                    </a:lnTo>
                    <a:lnTo>
                      <a:pt x="123" y="38401"/>
                    </a:lnTo>
                    <a:lnTo>
                      <a:pt x="366" y="38523"/>
                    </a:lnTo>
                    <a:lnTo>
                      <a:pt x="671" y="38523"/>
                    </a:lnTo>
                    <a:lnTo>
                      <a:pt x="976" y="38462"/>
                    </a:lnTo>
                    <a:lnTo>
                      <a:pt x="1220" y="38401"/>
                    </a:lnTo>
                    <a:lnTo>
                      <a:pt x="1464" y="38218"/>
                    </a:lnTo>
                    <a:lnTo>
                      <a:pt x="1646" y="38036"/>
                    </a:lnTo>
                    <a:lnTo>
                      <a:pt x="1829" y="37853"/>
                    </a:lnTo>
                    <a:lnTo>
                      <a:pt x="1890" y="37792"/>
                    </a:lnTo>
                    <a:lnTo>
                      <a:pt x="1951" y="37792"/>
                    </a:lnTo>
                    <a:lnTo>
                      <a:pt x="1890" y="38036"/>
                    </a:lnTo>
                    <a:lnTo>
                      <a:pt x="1829" y="38218"/>
                    </a:lnTo>
                    <a:lnTo>
                      <a:pt x="1403" y="39011"/>
                    </a:lnTo>
                    <a:lnTo>
                      <a:pt x="915" y="39803"/>
                    </a:lnTo>
                    <a:lnTo>
                      <a:pt x="427" y="40596"/>
                    </a:lnTo>
                    <a:lnTo>
                      <a:pt x="366" y="40778"/>
                    </a:lnTo>
                    <a:lnTo>
                      <a:pt x="305" y="40961"/>
                    </a:lnTo>
                    <a:lnTo>
                      <a:pt x="366" y="41144"/>
                    </a:lnTo>
                    <a:lnTo>
                      <a:pt x="488" y="41266"/>
                    </a:lnTo>
                    <a:lnTo>
                      <a:pt x="671" y="41266"/>
                    </a:lnTo>
                    <a:lnTo>
                      <a:pt x="854" y="41144"/>
                    </a:lnTo>
                    <a:lnTo>
                      <a:pt x="1098" y="40900"/>
                    </a:lnTo>
                    <a:lnTo>
                      <a:pt x="2012" y="39620"/>
                    </a:lnTo>
                    <a:lnTo>
                      <a:pt x="1281" y="41083"/>
                    </a:lnTo>
                    <a:lnTo>
                      <a:pt x="1098" y="41510"/>
                    </a:lnTo>
                    <a:lnTo>
                      <a:pt x="1037" y="41754"/>
                    </a:lnTo>
                    <a:lnTo>
                      <a:pt x="1037" y="41997"/>
                    </a:lnTo>
                    <a:lnTo>
                      <a:pt x="1098" y="42119"/>
                    </a:lnTo>
                    <a:lnTo>
                      <a:pt x="1220" y="42241"/>
                    </a:lnTo>
                    <a:lnTo>
                      <a:pt x="1403" y="42241"/>
                    </a:lnTo>
                    <a:lnTo>
                      <a:pt x="1525" y="42180"/>
                    </a:lnTo>
                    <a:lnTo>
                      <a:pt x="1707" y="42058"/>
                    </a:lnTo>
                    <a:lnTo>
                      <a:pt x="1829" y="41936"/>
                    </a:lnTo>
                    <a:lnTo>
                      <a:pt x="2012" y="41571"/>
                    </a:lnTo>
                    <a:lnTo>
                      <a:pt x="2317" y="40839"/>
                    </a:lnTo>
                    <a:lnTo>
                      <a:pt x="2561" y="40230"/>
                    </a:lnTo>
                    <a:lnTo>
                      <a:pt x="2744" y="39925"/>
                    </a:lnTo>
                    <a:lnTo>
                      <a:pt x="2926" y="39620"/>
                    </a:lnTo>
                    <a:lnTo>
                      <a:pt x="2866" y="39925"/>
                    </a:lnTo>
                    <a:lnTo>
                      <a:pt x="2805" y="40230"/>
                    </a:lnTo>
                    <a:lnTo>
                      <a:pt x="2561" y="40778"/>
                    </a:lnTo>
                    <a:lnTo>
                      <a:pt x="2256" y="41571"/>
                    </a:lnTo>
                    <a:lnTo>
                      <a:pt x="2134" y="41876"/>
                    </a:lnTo>
                    <a:lnTo>
                      <a:pt x="2134" y="42058"/>
                    </a:lnTo>
                    <a:lnTo>
                      <a:pt x="2195" y="42241"/>
                    </a:lnTo>
                    <a:lnTo>
                      <a:pt x="2317" y="42363"/>
                    </a:lnTo>
                    <a:lnTo>
                      <a:pt x="2622" y="42363"/>
                    </a:lnTo>
                    <a:lnTo>
                      <a:pt x="2744" y="42241"/>
                    </a:lnTo>
                    <a:lnTo>
                      <a:pt x="2926" y="41997"/>
                    </a:lnTo>
                    <a:lnTo>
                      <a:pt x="3109" y="41693"/>
                    </a:lnTo>
                    <a:lnTo>
                      <a:pt x="3414" y="40900"/>
                    </a:lnTo>
                    <a:lnTo>
                      <a:pt x="3719" y="40108"/>
                    </a:lnTo>
                    <a:lnTo>
                      <a:pt x="3597" y="40717"/>
                    </a:lnTo>
                    <a:lnTo>
                      <a:pt x="3536" y="41022"/>
                    </a:lnTo>
                    <a:lnTo>
                      <a:pt x="3536" y="41388"/>
                    </a:lnTo>
                    <a:lnTo>
                      <a:pt x="3536" y="41571"/>
                    </a:lnTo>
                    <a:lnTo>
                      <a:pt x="3597" y="41754"/>
                    </a:lnTo>
                    <a:lnTo>
                      <a:pt x="3780" y="41815"/>
                    </a:lnTo>
                    <a:lnTo>
                      <a:pt x="3902" y="41815"/>
                    </a:lnTo>
                    <a:lnTo>
                      <a:pt x="3963" y="41754"/>
                    </a:lnTo>
                    <a:lnTo>
                      <a:pt x="4085" y="41632"/>
                    </a:lnTo>
                    <a:lnTo>
                      <a:pt x="4206" y="41449"/>
                    </a:lnTo>
                    <a:lnTo>
                      <a:pt x="4328" y="41144"/>
                    </a:lnTo>
                    <a:lnTo>
                      <a:pt x="4694" y="39864"/>
                    </a:lnTo>
                    <a:lnTo>
                      <a:pt x="4938" y="39316"/>
                    </a:lnTo>
                    <a:lnTo>
                      <a:pt x="5243" y="38767"/>
                    </a:lnTo>
                    <a:lnTo>
                      <a:pt x="5547" y="37975"/>
                    </a:lnTo>
                    <a:lnTo>
                      <a:pt x="5730" y="37548"/>
                    </a:lnTo>
                    <a:lnTo>
                      <a:pt x="5852" y="37121"/>
                    </a:lnTo>
                    <a:lnTo>
                      <a:pt x="5852" y="36755"/>
                    </a:lnTo>
                    <a:lnTo>
                      <a:pt x="5852" y="36390"/>
                    </a:lnTo>
                    <a:lnTo>
                      <a:pt x="5791" y="36329"/>
                    </a:lnTo>
                    <a:lnTo>
                      <a:pt x="5791" y="36268"/>
                    </a:lnTo>
                    <a:lnTo>
                      <a:pt x="5913" y="36085"/>
                    </a:lnTo>
                    <a:lnTo>
                      <a:pt x="6218" y="35597"/>
                    </a:lnTo>
                    <a:lnTo>
                      <a:pt x="7620" y="33464"/>
                    </a:lnTo>
                    <a:lnTo>
                      <a:pt x="8351" y="32245"/>
                    </a:lnTo>
                    <a:lnTo>
                      <a:pt x="9083" y="30965"/>
                    </a:lnTo>
                    <a:lnTo>
                      <a:pt x="9388" y="30355"/>
                    </a:lnTo>
                    <a:lnTo>
                      <a:pt x="9692" y="29746"/>
                    </a:lnTo>
                    <a:lnTo>
                      <a:pt x="9936" y="29075"/>
                    </a:lnTo>
                    <a:lnTo>
                      <a:pt x="10119" y="28405"/>
                    </a:lnTo>
                    <a:lnTo>
                      <a:pt x="10241" y="27673"/>
                    </a:lnTo>
                    <a:lnTo>
                      <a:pt x="10363" y="27369"/>
                    </a:lnTo>
                    <a:lnTo>
                      <a:pt x="10546" y="27003"/>
                    </a:lnTo>
                    <a:lnTo>
                      <a:pt x="10911" y="26333"/>
                    </a:lnTo>
                    <a:lnTo>
                      <a:pt x="11277" y="25601"/>
                    </a:lnTo>
                    <a:lnTo>
                      <a:pt x="11765" y="24321"/>
                    </a:lnTo>
                    <a:lnTo>
                      <a:pt x="12252" y="22980"/>
                    </a:lnTo>
                    <a:lnTo>
                      <a:pt x="12496" y="24016"/>
                    </a:lnTo>
                    <a:lnTo>
                      <a:pt x="12740" y="25113"/>
                    </a:lnTo>
                    <a:lnTo>
                      <a:pt x="12862" y="25662"/>
                    </a:lnTo>
                    <a:lnTo>
                      <a:pt x="12923" y="26272"/>
                    </a:lnTo>
                    <a:lnTo>
                      <a:pt x="12923" y="26881"/>
                    </a:lnTo>
                    <a:lnTo>
                      <a:pt x="12801" y="27430"/>
                    </a:lnTo>
                    <a:lnTo>
                      <a:pt x="12618" y="28222"/>
                    </a:lnTo>
                    <a:lnTo>
                      <a:pt x="12374" y="29014"/>
                    </a:lnTo>
                    <a:lnTo>
                      <a:pt x="11765" y="30477"/>
                    </a:lnTo>
                    <a:lnTo>
                      <a:pt x="11155" y="32001"/>
                    </a:lnTo>
                    <a:lnTo>
                      <a:pt x="10729" y="33525"/>
                    </a:lnTo>
                    <a:lnTo>
                      <a:pt x="10546" y="34317"/>
                    </a:lnTo>
                    <a:lnTo>
                      <a:pt x="10363" y="35171"/>
                    </a:lnTo>
                    <a:lnTo>
                      <a:pt x="10302" y="35963"/>
                    </a:lnTo>
                    <a:lnTo>
                      <a:pt x="10241" y="36755"/>
                    </a:lnTo>
                    <a:lnTo>
                      <a:pt x="10180" y="37609"/>
                    </a:lnTo>
                    <a:lnTo>
                      <a:pt x="10241" y="38401"/>
                    </a:lnTo>
                    <a:lnTo>
                      <a:pt x="10302" y="39255"/>
                    </a:lnTo>
                    <a:lnTo>
                      <a:pt x="10424" y="40047"/>
                    </a:lnTo>
                    <a:lnTo>
                      <a:pt x="10668" y="41693"/>
                    </a:lnTo>
                    <a:lnTo>
                      <a:pt x="11033" y="43338"/>
                    </a:lnTo>
                    <a:lnTo>
                      <a:pt x="11948" y="46508"/>
                    </a:lnTo>
                    <a:lnTo>
                      <a:pt x="12374" y="48093"/>
                    </a:lnTo>
                    <a:lnTo>
                      <a:pt x="12740" y="49678"/>
                    </a:lnTo>
                    <a:lnTo>
                      <a:pt x="12984" y="51323"/>
                    </a:lnTo>
                    <a:lnTo>
                      <a:pt x="13045" y="52116"/>
                    </a:lnTo>
                    <a:lnTo>
                      <a:pt x="13106" y="52908"/>
                    </a:lnTo>
                    <a:lnTo>
                      <a:pt x="13045" y="54249"/>
                    </a:lnTo>
                    <a:lnTo>
                      <a:pt x="12984" y="55529"/>
                    </a:lnTo>
                    <a:lnTo>
                      <a:pt x="12801" y="57175"/>
                    </a:lnTo>
                    <a:lnTo>
                      <a:pt x="12679" y="58028"/>
                    </a:lnTo>
                    <a:lnTo>
                      <a:pt x="12618" y="58820"/>
                    </a:lnTo>
                    <a:lnTo>
                      <a:pt x="12618" y="59674"/>
                    </a:lnTo>
                    <a:lnTo>
                      <a:pt x="12679" y="60527"/>
                    </a:lnTo>
                    <a:lnTo>
                      <a:pt x="12801" y="61320"/>
                    </a:lnTo>
                    <a:lnTo>
                      <a:pt x="12923" y="62173"/>
                    </a:lnTo>
                    <a:lnTo>
                      <a:pt x="13289" y="63819"/>
                    </a:lnTo>
                    <a:lnTo>
                      <a:pt x="13654" y="65464"/>
                    </a:lnTo>
                    <a:lnTo>
                      <a:pt x="14447" y="68756"/>
                    </a:lnTo>
                    <a:lnTo>
                      <a:pt x="14812" y="70402"/>
                    </a:lnTo>
                    <a:lnTo>
                      <a:pt x="14934" y="71255"/>
                    </a:lnTo>
                    <a:lnTo>
                      <a:pt x="15056" y="72047"/>
                    </a:lnTo>
                    <a:lnTo>
                      <a:pt x="15117" y="72474"/>
                    </a:lnTo>
                    <a:lnTo>
                      <a:pt x="15056" y="72840"/>
                    </a:lnTo>
                    <a:lnTo>
                      <a:pt x="14873" y="73632"/>
                    </a:lnTo>
                    <a:lnTo>
                      <a:pt x="14569" y="74363"/>
                    </a:lnTo>
                    <a:lnTo>
                      <a:pt x="14203" y="75034"/>
                    </a:lnTo>
                    <a:lnTo>
                      <a:pt x="13837" y="75522"/>
                    </a:lnTo>
                    <a:lnTo>
                      <a:pt x="13410" y="75887"/>
                    </a:lnTo>
                    <a:lnTo>
                      <a:pt x="13289" y="76070"/>
                    </a:lnTo>
                    <a:lnTo>
                      <a:pt x="13289" y="76253"/>
                    </a:lnTo>
                    <a:lnTo>
                      <a:pt x="13289" y="76497"/>
                    </a:lnTo>
                    <a:lnTo>
                      <a:pt x="13410" y="76619"/>
                    </a:lnTo>
                    <a:lnTo>
                      <a:pt x="13593" y="76741"/>
                    </a:lnTo>
                    <a:lnTo>
                      <a:pt x="13776" y="76802"/>
                    </a:lnTo>
                    <a:lnTo>
                      <a:pt x="14264" y="76802"/>
                    </a:lnTo>
                    <a:lnTo>
                      <a:pt x="14508" y="76984"/>
                    </a:lnTo>
                    <a:lnTo>
                      <a:pt x="14812" y="77045"/>
                    </a:lnTo>
                    <a:lnTo>
                      <a:pt x="15239" y="77167"/>
                    </a:lnTo>
                    <a:lnTo>
                      <a:pt x="15605" y="77167"/>
                    </a:lnTo>
                    <a:lnTo>
                      <a:pt x="15971" y="77106"/>
                    </a:lnTo>
                    <a:lnTo>
                      <a:pt x="16092" y="77106"/>
                    </a:lnTo>
                    <a:lnTo>
                      <a:pt x="16214" y="77167"/>
                    </a:lnTo>
                    <a:lnTo>
                      <a:pt x="16397" y="77289"/>
                    </a:lnTo>
                    <a:lnTo>
                      <a:pt x="16580" y="77289"/>
                    </a:lnTo>
                    <a:lnTo>
                      <a:pt x="16946" y="77350"/>
                    </a:lnTo>
                    <a:lnTo>
                      <a:pt x="17311" y="77289"/>
                    </a:lnTo>
                    <a:lnTo>
                      <a:pt x="17433" y="77228"/>
                    </a:lnTo>
                    <a:lnTo>
                      <a:pt x="17494" y="77106"/>
                    </a:lnTo>
                    <a:lnTo>
                      <a:pt x="17555" y="76863"/>
                    </a:lnTo>
                    <a:lnTo>
                      <a:pt x="17677" y="76131"/>
                    </a:lnTo>
                    <a:lnTo>
                      <a:pt x="17677" y="75339"/>
                    </a:lnTo>
                    <a:lnTo>
                      <a:pt x="17738" y="76131"/>
                    </a:lnTo>
                    <a:lnTo>
                      <a:pt x="17799" y="76924"/>
                    </a:lnTo>
                    <a:lnTo>
                      <a:pt x="17860" y="77106"/>
                    </a:lnTo>
                    <a:lnTo>
                      <a:pt x="17921" y="77228"/>
                    </a:lnTo>
                    <a:lnTo>
                      <a:pt x="18043" y="77289"/>
                    </a:lnTo>
                    <a:lnTo>
                      <a:pt x="18226" y="77350"/>
                    </a:lnTo>
                    <a:lnTo>
                      <a:pt x="18470" y="77350"/>
                    </a:lnTo>
                    <a:lnTo>
                      <a:pt x="18835" y="77289"/>
                    </a:lnTo>
                    <a:lnTo>
                      <a:pt x="19140" y="77167"/>
                    </a:lnTo>
                    <a:lnTo>
                      <a:pt x="19262" y="77106"/>
                    </a:lnTo>
                    <a:lnTo>
                      <a:pt x="19384" y="77106"/>
                    </a:lnTo>
                    <a:lnTo>
                      <a:pt x="19750" y="77167"/>
                    </a:lnTo>
                    <a:lnTo>
                      <a:pt x="20176" y="77167"/>
                    </a:lnTo>
                    <a:lnTo>
                      <a:pt x="20542" y="77106"/>
                    </a:lnTo>
                    <a:lnTo>
                      <a:pt x="20847" y="76924"/>
                    </a:lnTo>
                    <a:lnTo>
                      <a:pt x="21152" y="76802"/>
                    </a:lnTo>
                    <a:lnTo>
                      <a:pt x="21578" y="76802"/>
                    </a:lnTo>
                    <a:lnTo>
                      <a:pt x="21761" y="76741"/>
                    </a:lnTo>
                    <a:lnTo>
                      <a:pt x="21944" y="76619"/>
                    </a:lnTo>
                    <a:lnTo>
                      <a:pt x="22066" y="76436"/>
                    </a:lnTo>
                    <a:lnTo>
                      <a:pt x="22127" y="76253"/>
                    </a:lnTo>
                    <a:lnTo>
                      <a:pt x="22066" y="76070"/>
                    </a:lnTo>
                    <a:lnTo>
                      <a:pt x="21883" y="75887"/>
                    </a:lnTo>
                    <a:lnTo>
                      <a:pt x="21639" y="75704"/>
                    </a:lnTo>
                    <a:lnTo>
                      <a:pt x="21395" y="75461"/>
                    </a:lnTo>
                    <a:lnTo>
                      <a:pt x="21030" y="74851"/>
                    </a:lnTo>
                    <a:lnTo>
                      <a:pt x="20725" y="74242"/>
                    </a:lnTo>
                    <a:lnTo>
                      <a:pt x="20481" y="73571"/>
                    </a:lnTo>
                    <a:lnTo>
                      <a:pt x="20298" y="72901"/>
                    </a:lnTo>
                    <a:lnTo>
                      <a:pt x="20237" y="72718"/>
                    </a:lnTo>
                    <a:lnTo>
                      <a:pt x="20237" y="72474"/>
                    </a:lnTo>
                    <a:lnTo>
                      <a:pt x="20298" y="72047"/>
                    </a:lnTo>
                    <a:lnTo>
                      <a:pt x="20420" y="71194"/>
                    </a:lnTo>
                    <a:lnTo>
                      <a:pt x="20603" y="70402"/>
                    </a:lnTo>
                    <a:lnTo>
                      <a:pt x="20908" y="68756"/>
                    </a:lnTo>
                    <a:lnTo>
                      <a:pt x="21334" y="67110"/>
                    </a:lnTo>
                    <a:lnTo>
                      <a:pt x="22127" y="63819"/>
                    </a:lnTo>
                    <a:lnTo>
                      <a:pt x="22432" y="62173"/>
                    </a:lnTo>
                    <a:lnTo>
                      <a:pt x="22736" y="60527"/>
                    </a:lnTo>
                    <a:lnTo>
                      <a:pt x="22736" y="59674"/>
                    </a:lnTo>
                    <a:lnTo>
                      <a:pt x="22736" y="58820"/>
                    </a:lnTo>
                    <a:lnTo>
                      <a:pt x="22675" y="57967"/>
                    </a:lnTo>
                    <a:lnTo>
                      <a:pt x="22554" y="57114"/>
                    </a:lnTo>
                    <a:lnTo>
                      <a:pt x="22371" y="55468"/>
                    </a:lnTo>
                    <a:lnTo>
                      <a:pt x="22310" y="53822"/>
                    </a:lnTo>
                    <a:lnTo>
                      <a:pt x="22310" y="52359"/>
                    </a:lnTo>
                    <a:lnTo>
                      <a:pt x="22432" y="50958"/>
                    </a:lnTo>
                    <a:lnTo>
                      <a:pt x="22675" y="49556"/>
                    </a:lnTo>
                    <a:lnTo>
                      <a:pt x="22980" y="48154"/>
                    </a:lnTo>
                    <a:lnTo>
                      <a:pt x="23894" y="44923"/>
                    </a:lnTo>
                    <a:lnTo>
                      <a:pt x="24321" y="43338"/>
                    </a:lnTo>
                    <a:lnTo>
                      <a:pt x="24687" y="41693"/>
                    </a:lnTo>
                    <a:lnTo>
                      <a:pt x="24931" y="40047"/>
                    </a:lnTo>
                    <a:lnTo>
                      <a:pt x="25114" y="38401"/>
                    </a:lnTo>
                    <a:lnTo>
                      <a:pt x="25175" y="37609"/>
                    </a:lnTo>
                    <a:lnTo>
                      <a:pt x="25175" y="36755"/>
                    </a:lnTo>
                    <a:lnTo>
                      <a:pt x="25114" y="35902"/>
                    </a:lnTo>
                    <a:lnTo>
                      <a:pt x="24992" y="35049"/>
                    </a:lnTo>
                    <a:lnTo>
                      <a:pt x="24870" y="34256"/>
                    </a:lnTo>
                    <a:lnTo>
                      <a:pt x="24626" y="33464"/>
                    </a:lnTo>
                    <a:lnTo>
                      <a:pt x="24199" y="31940"/>
                    </a:lnTo>
                    <a:lnTo>
                      <a:pt x="23894" y="31209"/>
                    </a:lnTo>
                    <a:lnTo>
                      <a:pt x="23590" y="30477"/>
                    </a:lnTo>
                    <a:lnTo>
                      <a:pt x="23285" y="29746"/>
                    </a:lnTo>
                    <a:lnTo>
                      <a:pt x="22980" y="29014"/>
                    </a:lnTo>
                    <a:lnTo>
                      <a:pt x="22736" y="28222"/>
                    </a:lnTo>
                    <a:lnTo>
                      <a:pt x="22554" y="27430"/>
                    </a:lnTo>
                    <a:lnTo>
                      <a:pt x="22432" y="26576"/>
                    </a:lnTo>
                    <a:lnTo>
                      <a:pt x="22493" y="25784"/>
                    </a:lnTo>
                    <a:lnTo>
                      <a:pt x="22614" y="25174"/>
                    </a:lnTo>
                    <a:lnTo>
                      <a:pt x="22736" y="24565"/>
                    </a:lnTo>
                    <a:lnTo>
                      <a:pt x="23163" y="22980"/>
                    </a:lnTo>
                    <a:lnTo>
                      <a:pt x="23529" y="24138"/>
                    </a:lnTo>
                    <a:lnTo>
                      <a:pt x="23955" y="25296"/>
                    </a:lnTo>
                    <a:lnTo>
                      <a:pt x="24260" y="25967"/>
                    </a:lnTo>
                    <a:lnTo>
                      <a:pt x="24565" y="26576"/>
                    </a:lnTo>
                    <a:lnTo>
                      <a:pt x="24870" y="27125"/>
                    </a:lnTo>
                    <a:lnTo>
                      <a:pt x="25114" y="27734"/>
                    </a:lnTo>
                    <a:lnTo>
                      <a:pt x="25418" y="29075"/>
                    </a:lnTo>
                    <a:lnTo>
                      <a:pt x="25662" y="29685"/>
                    </a:lnTo>
                    <a:lnTo>
                      <a:pt x="25967" y="30355"/>
                    </a:lnTo>
                    <a:lnTo>
                      <a:pt x="26637" y="31635"/>
                    </a:lnTo>
                    <a:lnTo>
                      <a:pt x="27369" y="32855"/>
                    </a:lnTo>
                    <a:lnTo>
                      <a:pt x="28832" y="35171"/>
                    </a:lnTo>
                    <a:lnTo>
                      <a:pt x="29441" y="36085"/>
                    </a:lnTo>
                    <a:lnTo>
                      <a:pt x="29563" y="36207"/>
                    </a:lnTo>
                    <a:lnTo>
                      <a:pt x="29563" y="36329"/>
                    </a:lnTo>
                    <a:lnTo>
                      <a:pt x="29502" y="36390"/>
                    </a:lnTo>
                    <a:lnTo>
                      <a:pt x="29502" y="36755"/>
                    </a:lnTo>
                    <a:lnTo>
                      <a:pt x="29502" y="37121"/>
                    </a:lnTo>
                    <a:lnTo>
                      <a:pt x="29624" y="37487"/>
                    </a:lnTo>
                    <a:lnTo>
                      <a:pt x="29868" y="38157"/>
                    </a:lnTo>
                    <a:lnTo>
                      <a:pt x="30538" y="39498"/>
                    </a:lnTo>
                    <a:lnTo>
                      <a:pt x="30660" y="39803"/>
                    </a:lnTo>
                    <a:lnTo>
                      <a:pt x="30721" y="40108"/>
                    </a:lnTo>
                    <a:lnTo>
                      <a:pt x="30904" y="40717"/>
                    </a:lnTo>
                    <a:lnTo>
                      <a:pt x="31026" y="41205"/>
                    </a:lnTo>
                    <a:lnTo>
                      <a:pt x="31148" y="41449"/>
                    </a:lnTo>
                    <a:lnTo>
                      <a:pt x="31270" y="41632"/>
                    </a:lnTo>
                    <a:lnTo>
                      <a:pt x="31453" y="41754"/>
                    </a:lnTo>
                    <a:lnTo>
                      <a:pt x="31636" y="41815"/>
                    </a:lnTo>
                    <a:lnTo>
                      <a:pt x="31757" y="41693"/>
                    </a:lnTo>
                    <a:lnTo>
                      <a:pt x="31879" y="41449"/>
                    </a:lnTo>
                    <a:lnTo>
                      <a:pt x="31818" y="41144"/>
                    </a:lnTo>
                    <a:lnTo>
                      <a:pt x="31757" y="40778"/>
                    </a:lnTo>
                    <a:lnTo>
                      <a:pt x="31636" y="40108"/>
                    </a:lnTo>
                    <a:lnTo>
                      <a:pt x="31940" y="40900"/>
                    </a:lnTo>
                    <a:lnTo>
                      <a:pt x="32245" y="41632"/>
                    </a:lnTo>
                    <a:lnTo>
                      <a:pt x="32428" y="41997"/>
                    </a:lnTo>
                    <a:lnTo>
                      <a:pt x="32611" y="42241"/>
                    </a:lnTo>
                    <a:lnTo>
                      <a:pt x="32733" y="42363"/>
                    </a:lnTo>
                    <a:lnTo>
                      <a:pt x="33038" y="42363"/>
                    </a:lnTo>
                    <a:lnTo>
                      <a:pt x="33159" y="42241"/>
                    </a:lnTo>
                    <a:lnTo>
                      <a:pt x="33220" y="42058"/>
                    </a:lnTo>
                    <a:lnTo>
                      <a:pt x="33220" y="41876"/>
                    </a:lnTo>
                    <a:lnTo>
                      <a:pt x="33098" y="41571"/>
                    </a:lnTo>
                    <a:lnTo>
                      <a:pt x="32794" y="40778"/>
                    </a:lnTo>
                    <a:lnTo>
                      <a:pt x="32550" y="40230"/>
                    </a:lnTo>
                    <a:lnTo>
                      <a:pt x="32489" y="39925"/>
                    </a:lnTo>
                    <a:lnTo>
                      <a:pt x="32428" y="39620"/>
                    </a:lnTo>
                    <a:lnTo>
                      <a:pt x="32611" y="39925"/>
                    </a:lnTo>
                    <a:lnTo>
                      <a:pt x="32794" y="40230"/>
                    </a:lnTo>
                    <a:lnTo>
                      <a:pt x="33098" y="40900"/>
                    </a:lnTo>
                    <a:lnTo>
                      <a:pt x="33403" y="41632"/>
                    </a:lnTo>
                    <a:lnTo>
                      <a:pt x="33586" y="41936"/>
                    </a:lnTo>
                    <a:lnTo>
                      <a:pt x="33708" y="42119"/>
                    </a:lnTo>
                    <a:lnTo>
                      <a:pt x="33830" y="42180"/>
                    </a:lnTo>
                    <a:lnTo>
                      <a:pt x="34013" y="42241"/>
                    </a:lnTo>
                    <a:lnTo>
                      <a:pt x="34135" y="42180"/>
                    </a:lnTo>
                    <a:lnTo>
                      <a:pt x="34257" y="42119"/>
                    </a:lnTo>
                    <a:lnTo>
                      <a:pt x="34318" y="41936"/>
                    </a:lnTo>
                    <a:lnTo>
                      <a:pt x="34318" y="41754"/>
                    </a:lnTo>
                    <a:lnTo>
                      <a:pt x="34257" y="41510"/>
                    </a:lnTo>
                    <a:lnTo>
                      <a:pt x="34074" y="41083"/>
                    </a:lnTo>
                    <a:lnTo>
                      <a:pt x="33342" y="39620"/>
                    </a:lnTo>
                    <a:lnTo>
                      <a:pt x="34257" y="40839"/>
                    </a:lnTo>
                    <a:lnTo>
                      <a:pt x="34500" y="41144"/>
                    </a:lnTo>
                    <a:lnTo>
                      <a:pt x="34683" y="41266"/>
                    </a:lnTo>
                    <a:lnTo>
                      <a:pt x="34866" y="41266"/>
                    </a:lnTo>
                    <a:lnTo>
                      <a:pt x="34927" y="41205"/>
                    </a:lnTo>
                    <a:lnTo>
                      <a:pt x="34988" y="41144"/>
                    </a:lnTo>
                    <a:lnTo>
                      <a:pt x="35049" y="40961"/>
                    </a:lnTo>
                    <a:lnTo>
                      <a:pt x="34988" y="40778"/>
                    </a:lnTo>
                    <a:lnTo>
                      <a:pt x="34927" y="40596"/>
                    </a:lnTo>
                    <a:lnTo>
                      <a:pt x="34439" y="39803"/>
                    </a:lnTo>
                    <a:lnTo>
                      <a:pt x="34013" y="39011"/>
                    </a:lnTo>
                    <a:lnTo>
                      <a:pt x="33586" y="38218"/>
                    </a:lnTo>
                    <a:lnTo>
                      <a:pt x="33464" y="38036"/>
                    </a:lnTo>
                    <a:lnTo>
                      <a:pt x="33403" y="37792"/>
                    </a:lnTo>
                    <a:lnTo>
                      <a:pt x="33525" y="37792"/>
                    </a:lnTo>
                    <a:lnTo>
                      <a:pt x="33647" y="37914"/>
                    </a:lnTo>
                    <a:lnTo>
                      <a:pt x="33830" y="38218"/>
                    </a:lnTo>
                    <a:lnTo>
                      <a:pt x="34074" y="38340"/>
                    </a:lnTo>
                    <a:lnTo>
                      <a:pt x="34257" y="38401"/>
                    </a:lnTo>
                    <a:lnTo>
                      <a:pt x="34744" y="38523"/>
                    </a:lnTo>
                    <a:lnTo>
                      <a:pt x="35049" y="38523"/>
                    </a:lnTo>
                    <a:lnTo>
                      <a:pt x="35171" y="38462"/>
                    </a:lnTo>
                    <a:lnTo>
                      <a:pt x="35293" y="38340"/>
                    </a:lnTo>
                    <a:lnTo>
                      <a:pt x="35354" y="38157"/>
                    </a:lnTo>
                    <a:lnTo>
                      <a:pt x="35293" y="38036"/>
                    </a:lnTo>
                    <a:lnTo>
                      <a:pt x="35232" y="37853"/>
                    </a:lnTo>
                    <a:lnTo>
                      <a:pt x="35049" y="37731"/>
                    </a:lnTo>
                    <a:lnTo>
                      <a:pt x="34744" y="37548"/>
                    </a:lnTo>
                    <a:lnTo>
                      <a:pt x="34500" y="37365"/>
                    </a:lnTo>
                    <a:lnTo>
                      <a:pt x="34013" y="36877"/>
                    </a:lnTo>
                    <a:lnTo>
                      <a:pt x="33586" y="36390"/>
                    </a:lnTo>
                    <a:lnTo>
                      <a:pt x="33098" y="35902"/>
                    </a:lnTo>
                    <a:lnTo>
                      <a:pt x="32550" y="35415"/>
                    </a:lnTo>
                    <a:lnTo>
                      <a:pt x="32184" y="35293"/>
                    </a:lnTo>
                    <a:lnTo>
                      <a:pt x="31879" y="35110"/>
                    </a:lnTo>
                    <a:lnTo>
                      <a:pt x="31392" y="35110"/>
                    </a:lnTo>
                    <a:lnTo>
                      <a:pt x="31270" y="34988"/>
                    </a:lnTo>
                    <a:lnTo>
                      <a:pt x="31148" y="34805"/>
                    </a:lnTo>
                    <a:lnTo>
                      <a:pt x="31026" y="34439"/>
                    </a:lnTo>
                    <a:lnTo>
                      <a:pt x="30721" y="33647"/>
                    </a:lnTo>
                    <a:lnTo>
                      <a:pt x="30538" y="32794"/>
                    </a:lnTo>
                    <a:lnTo>
                      <a:pt x="30112" y="31026"/>
                    </a:lnTo>
                    <a:lnTo>
                      <a:pt x="29868" y="29990"/>
                    </a:lnTo>
                    <a:lnTo>
                      <a:pt x="29563" y="28954"/>
                    </a:lnTo>
                    <a:lnTo>
                      <a:pt x="29380" y="28405"/>
                    </a:lnTo>
                    <a:lnTo>
                      <a:pt x="29136" y="27917"/>
                    </a:lnTo>
                    <a:lnTo>
                      <a:pt x="28893" y="27430"/>
                    </a:lnTo>
                    <a:lnTo>
                      <a:pt x="28588" y="27003"/>
                    </a:lnTo>
                    <a:lnTo>
                      <a:pt x="28222" y="26515"/>
                    </a:lnTo>
                    <a:lnTo>
                      <a:pt x="28039" y="26272"/>
                    </a:lnTo>
                    <a:lnTo>
                      <a:pt x="27856" y="25967"/>
                    </a:lnTo>
                    <a:lnTo>
                      <a:pt x="27674" y="25479"/>
                    </a:lnTo>
                    <a:lnTo>
                      <a:pt x="27552" y="24931"/>
                    </a:lnTo>
                    <a:lnTo>
                      <a:pt x="27308" y="23468"/>
                    </a:lnTo>
                    <a:lnTo>
                      <a:pt x="27003" y="22066"/>
                    </a:lnTo>
                    <a:lnTo>
                      <a:pt x="26698" y="20664"/>
                    </a:lnTo>
                    <a:lnTo>
                      <a:pt x="26455" y="19262"/>
                    </a:lnTo>
                    <a:lnTo>
                      <a:pt x="26333" y="18470"/>
                    </a:lnTo>
                    <a:lnTo>
                      <a:pt x="26272" y="17616"/>
                    </a:lnTo>
                    <a:lnTo>
                      <a:pt x="26211" y="17129"/>
                    </a:lnTo>
                    <a:lnTo>
                      <a:pt x="26211" y="16580"/>
                    </a:lnTo>
                    <a:lnTo>
                      <a:pt x="26028" y="15849"/>
                    </a:lnTo>
                    <a:lnTo>
                      <a:pt x="25906" y="15483"/>
                    </a:lnTo>
                    <a:lnTo>
                      <a:pt x="25784" y="15178"/>
                    </a:lnTo>
                    <a:lnTo>
                      <a:pt x="25540" y="14812"/>
                    </a:lnTo>
                    <a:lnTo>
                      <a:pt x="25357" y="14508"/>
                    </a:lnTo>
                    <a:lnTo>
                      <a:pt x="24809" y="13959"/>
                    </a:lnTo>
                    <a:lnTo>
                      <a:pt x="24199" y="13471"/>
                    </a:lnTo>
                    <a:lnTo>
                      <a:pt x="23468" y="13106"/>
                    </a:lnTo>
                    <a:lnTo>
                      <a:pt x="22797" y="12801"/>
                    </a:lnTo>
                    <a:lnTo>
                      <a:pt x="22005" y="12557"/>
                    </a:lnTo>
                    <a:lnTo>
                      <a:pt x="21273" y="12374"/>
                    </a:lnTo>
                    <a:lnTo>
                      <a:pt x="20908" y="12313"/>
                    </a:lnTo>
                    <a:lnTo>
                      <a:pt x="20542" y="12191"/>
                    </a:lnTo>
                    <a:lnTo>
                      <a:pt x="20237" y="12009"/>
                    </a:lnTo>
                    <a:lnTo>
                      <a:pt x="19993" y="11765"/>
                    </a:lnTo>
                    <a:lnTo>
                      <a:pt x="19811" y="11521"/>
                    </a:lnTo>
                    <a:lnTo>
                      <a:pt x="19750" y="11155"/>
                    </a:lnTo>
                    <a:lnTo>
                      <a:pt x="19689" y="10850"/>
                    </a:lnTo>
                    <a:lnTo>
                      <a:pt x="19689" y="10485"/>
                    </a:lnTo>
                    <a:lnTo>
                      <a:pt x="19689" y="10119"/>
                    </a:lnTo>
                    <a:lnTo>
                      <a:pt x="19750" y="9997"/>
                    </a:lnTo>
                    <a:lnTo>
                      <a:pt x="19872" y="9875"/>
                    </a:lnTo>
                    <a:lnTo>
                      <a:pt x="20359" y="9327"/>
                    </a:lnTo>
                    <a:lnTo>
                      <a:pt x="20664" y="8717"/>
                    </a:lnTo>
                    <a:lnTo>
                      <a:pt x="21030" y="8047"/>
                    </a:lnTo>
                    <a:lnTo>
                      <a:pt x="21273" y="7315"/>
                    </a:lnTo>
                    <a:lnTo>
                      <a:pt x="21395" y="6523"/>
                    </a:lnTo>
                    <a:lnTo>
                      <a:pt x="21517" y="5730"/>
                    </a:lnTo>
                    <a:lnTo>
                      <a:pt x="21578" y="4938"/>
                    </a:lnTo>
                    <a:lnTo>
                      <a:pt x="21578" y="4085"/>
                    </a:lnTo>
                    <a:lnTo>
                      <a:pt x="21456" y="3292"/>
                    </a:lnTo>
                    <a:lnTo>
                      <a:pt x="21273" y="2500"/>
                    </a:lnTo>
                    <a:lnTo>
                      <a:pt x="21030" y="1951"/>
                    </a:lnTo>
                    <a:lnTo>
                      <a:pt x="20725" y="1403"/>
                    </a:lnTo>
                    <a:lnTo>
                      <a:pt x="20298" y="976"/>
                    </a:lnTo>
                    <a:lnTo>
                      <a:pt x="19811" y="610"/>
                    </a:lnTo>
                    <a:lnTo>
                      <a:pt x="19506" y="428"/>
                    </a:lnTo>
                    <a:lnTo>
                      <a:pt x="19140" y="245"/>
                    </a:lnTo>
                    <a:lnTo>
                      <a:pt x="18774" y="123"/>
                    </a:lnTo>
                    <a:lnTo>
                      <a:pt x="18348" y="62"/>
                    </a:lnTo>
                    <a:lnTo>
                      <a:pt x="17555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>
                <a:off x="6310600" y="1679550"/>
                <a:ext cx="883850" cy="1933775"/>
              </a:xfrm>
              <a:custGeom>
                <a:avLst/>
                <a:gdLst/>
                <a:ahLst/>
                <a:cxnLst/>
                <a:rect l="l" t="t" r="r" b="b"/>
                <a:pathLst>
                  <a:path w="35354" h="77351" extrusionOk="0">
                    <a:moveTo>
                      <a:pt x="17433" y="367"/>
                    </a:moveTo>
                    <a:lnTo>
                      <a:pt x="18165" y="428"/>
                    </a:lnTo>
                    <a:lnTo>
                      <a:pt x="18896" y="549"/>
                    </a:lnTo>
                    <a:lnTo>
                      <a:pt x="19201" y="671"/>
                    </a:lnTo>
                    <a:lnTo>
                      <a:pt x="19567" y="854"/>
                    </a:lnTo>
                    <a:lnTo>
                      <a:pt x="19872" y="1037"/>
                    </a:lnTo>
                    <a:lnTo>
                      <a:pt x="20115" y="1281"/>
                    </a:lnTo>
                    <a:lnTo>
                      <a:pt x="20359" y="1525"/>
                    </a:lnTo>
                    <a:lnTo>
                      <a:pt x="20542" y="1768"/>
                    </a:lnTo>
                    <a:lnTo>
                      <a:pt x="20847" y="2378"/>
                    </a:lnTo>
                    <a:lnTo>
                      <a:pt x="21091" y="3048"/>
                    </a:lnTo>
                    <a:lnTo>
                      <a:pt x="21213" y="3719"/>
                    </a:lnTo>
                    <a:lnTo>
                      <a:pt x="21273" y="4389"/>
                    </a:lnTo>
                    <a:lnTo>
                      <a:pt x="21273" y="5121"/>
                    </a:lnTo>
                    <a:lnTo>
                      <a:pt x="21273" y="5852"/>
                    </a:lnTo>
                    <a:lnTo>
                      <a:pt x="21152" y="6584"/>
                    </a:lnTo>
                    <a:lnTo>
                      <a:pt x="21030" y="7315"/>
                    </a:lnTo>
                    <a:lnTo>
                      <a:pt x="20786" y="7986"/>
                    </a:lnTo>
                    <a:lnTo>
                      <a:pt x="20481" y="8656"/>
                    </a:lnTo>
                    <a:lnTo>
                      <a:pt x="20115" y="9266"/>
                    </a:lnTo>
                    <a:lnTo>
                      <a:pt x="19628" y="9814"/>
                    </a:lnTo>
                    <a:lnTo>
                      <a:pt x="19018" y="10302"/>
                    </a:lnTo>
                    <a:lnTo>
                      <a:pt x="18470" y="10607"/>
                    </a:lnTo>
                    <a:lnTo>
                      <a:pt x="18104" y="10729"/>
                    </a:lnTo>
                    <a:lnTo>
                      <a:pt x="17799" y="10790"/>
                    </a:lnTo>
                    <a:lnTo>
                      <a:pt x="17251" y="10668"/>
                    </a:lnTo>
                    <a:lnTo>
                      <a:pt x="16946" y="10607"/>
                    </a:lnTo>
                    <a:lnTo>
                      <a:pt x="16702" y="10485"/>
                    </a:lnTo>
                    <a:lnTo>
                      <a:pt x="16336" y="10302"/>
                    </a:lnTo>
                    <a:lnTo>
                      <a:pt x="16031" y="10058"/>
                    </a:lnTo>
                    <a:lnTo>
                      <a:pt x="15483" y="9570"/>
                    </a:lnTo>
                    <a:lnTo>
                      <a:pt x="15056" y="8961"/>
                    </a:lnTo>
                    <a:lnTo>
                      <a:pt x="14751" y="8351"/>
                    </a:lnTo>
                    <a:lnTo>
                      <a:pt x="14508" y="7742"/>
                    </a:lnTo>
                    <a:lnTo>
                      <a:pt x="14325" y="7071"/>
                    </a:lnTo>
                    <a:lnTo>
                      <a:pt x="14142" y="6340"/>
                    </a:lnTo>
                    <a:lnTo>
                      <a:pt x="14081" y="5548"/>
                    </a:lnTo>
                    <a:lnTo>
                      <a:pt x="14081" y="4816"/>
                    </a:lnTo>
                    <a:lnTo>
                      <a:pt x="14081" y="4085"/>
                    </a:lnTo>
                    <a:lnTo>
                      <a:pt x="14203" y="3414"/>
                    </a:lnTo>
                    <a:lnTo>
                      <a:pt x="14386" y="2744"/>
                    </a:lnTo>
                    <a:lnTo>
                      <a:pt x="14630" y="2134"/>
                    </a:lnTo>
                    <a:lnTo>
                      <a:pt x="14812" y="1829"/>
                    </a:lnTo>
                    <a:lnTo>
                      <a:pt x="14995" y="1525"/>
                    </a:lnTo>
                    <a:lnTo>
                      <a:pt x="15239" y="1281"/>
                    </a:lnTo>
                    <a:lnTo>
                      <a:pt x="15483" y="1037"/>
                    </a:lnTo>
                    <a:lnTo>
                      <a:pt x="15788" y="854"/>
                    </a:lnTo>
                    <a:lnTo>
                      <a:pt x="16092" y="671"/>
                    </a:lnTo>
                    <a:lnTo>
                      <a:pt x="16763" y="488"/>
                    </a:lnTo>
                    <a:lnTo>
                      <a:pt x="17433" y="367"/>
                    </a:lnTo>
                    <a:close/>
                    <a:moveTo>
                      <a:pt x="17494" y="29197"/>
                    </a:moveTo>
                    <a:lnTo>
                      <a:pt x="17372" y="29319"/>
                    </a:lnTo>
                    <a:lnTo>
                      <a:pt x="17311" y="29502"/>
                    </a:lnTo>
                    <a:lnTo>
                      <a:pt x="17311" y="29685"/>
                    </a:lnTo>
                    <a:lnTo>
                      <a:pt x="17311" y="29807"/>
                    </a:lnTo>
                    <a:lnTo>
                      <a:pt x="17433" y="29929"/>
                    </a:lnTo>
                    <a:lnTo>
                      <a:pt x="17738" y="29929"/>
                    </a:lnTo>
                    <a:lnTo>
                      <a:pt x="17799" y="29807"/>
                    </a:lnTo>
                    <a:lnTo>
                      <a:pt x="17799" y="29746"/>
                    </a:lnTo>
                    <a:lnTo>
                      <a:pt x="17799" y="29563"/>
                    </a:lnTo>
                    <a:lnTo>
                      <a:pt x="17677" y="29746"/>
                    </a:lnTo>
                    <a:lnTo>
                      <a:pt x="17555" y="29746"/>
                    </a:lnTo>
                    <a:lnTo>
                      <a:pt x="17494" y="29563"/>
                    </a:lnTo>
                    <a:lnTo>
                      <a:pt x="17494" y="29380"/>
                    </a:lnTo>
                    <a:lnTo>
                      <a:pt x="17555" y="29319"/>
                    </a:lnTo>
                    <a:lnTo>
                      <a:pt x="17616" y="29258"/>
                    </a:lnTo>
                    <a:lnTo>
                      <a:pt x="17555" y="29197"/>
                    </a:lnTo>
                    <a:close/>
                    <a:moveTo>
                      <a:pt x="30599" y="35963"/>
                    </a:moveTo>
                    <a:lnTo>
                      <a:pt x="30599" y="35963"/>
                    </a:lnTo>
                    <a:lnTo>
                      <a:pt x="30599" y="35963"/>
                    </a:lnTo>
                    <a:close/>
                    <a:moveTo>
                      <a:pt x="4755" y="35963"/>
                    </a:moveTo>
                    <a:lnTo>
                      <a:pt x="4511" y="36268"/>
                    </a:lnTo>
                    <a:lnTo>
                      <a:pt x="4206" y="36695"/>
                    </a:lnTo>
                    <a:lnTo>
                      <a:pt x="3841" y="37121"/>
                    </a:lnTo>
                    <a:lnTo>
                      <a:pt x="3414" y="37426"/>
                    </a:lnTo>
                    <a:lnTo>
                      <a:pt x="3170" y="37548"/>
                    </a:lnTo>
                    <a:lnTo>
                      <a:pt x="2926" y="37670"/>
                    </a:lnTo>
                    <a:lnTo>
                      <a:pt x="3292" y="37670"/>
                    </a:lnTo>
                    <a:lnTo>
                      <a:pt x="3597" y="37609"/>
                    </a:lnTo>
                    <a:lnTo>
                      <a:pt x="3902" y="37426"/>
                    </a:lnTo>
                    <a:lnTo>
                      <a:pt x="4146" y="37182"/>
                    </a:lnTo>
                    <a:lnTo>
                      <a:pt x="4328" y="36877"/>
                    </a:lnTo>
                    <a:lnTo>
                      <a:pt x="4511" y="36573"/>
                    </a:lnTo>
                    <a:lnTo>
                      <a:pt x="4633" y="36268"/>
                    </a:lnTo>
                    <a:lnTo>
                      <a:pt x="4755" y="35963"/>
                    </a:lnTo>
                    <a:close/>
                    <a:moveTo>
                      <a:pt x="30599" y="35963"/>
                    </a:moveTo>
                    <a:lnTo>
                      <a:pt x="30721" y="36268"/>
                    </a:lnTo>
                    <a:lnTo>
                      <a:pt x="30843" y="36573"/>
                    </a:lnTo>
                    <a:lnTo>
                      <a:pt x="31026" y="36877"/>
                    </a:lnTo>
                    <a:lnTo>
                      <a:pt x="31209" y="37182"/>
                    </a:lnTo>
                    <a:lnTo>
                      <a:pt x="31453" y="37365"/>
                    </a:lnTo>
                    <a:lnTo>
                      <a:pt x="31757" y="37548"/>
                    </a:lnTo>
                    <a:lnTo>
                      <a:pt x="32123" y="37670"/>
                    </a:lnTo>
                    <a:lnTo>
                      <a:pt x="32428" y="37670"/>
                    </a:lnTo>
                    <a:lnTo>
                      <a:pt x="32123" y="37548"/>
                    </a:lnTo>
                    <a:lnTo>
                      <a:pt x="31879" y="37426"/>
                    </a:lnTo>
                    <a:lnTo>
                      <a:pt x="31514" y="37121"/>
                    </a:lnTo>
                    <a:lnTo>
                      <a:pt x="31209" y="36755"/>
                    </a:lnTo>
                    <a:lnTo>
                      <a:pt x="30599" y="35963"/>
                    </a:lnTo>
                    <a:close/>
                    <a:moveTo>
                      <a:pt x="17860" y="37487"/>
                    </a:moveTo>
                    <a:lnTo>
                      <a:pt x="17799" y="39681"/>
                    </a:lnTo>
                    <a:lnTo>
                      <a:pt x="17738" y="41815"/>
                    </a:lnTo>
                    <a:lnTo>
                      <a:pt x="17738" y="41876"/>
                    </a:lnTo>
                    <a:lnTo>
                      <a:pt x="17677" y="42302"/>
                    </a:lnTo>
                    <a:lnTo>
                      <a:pt x="17616" y="39925"/>
                    </a:lnTo>
                    <a:lnTo>
                      <a:pt x="17555" y="37487"/>
                    </a:lnTo>
                    <a:close/>
                    <a:moveTo>
                      <a:pt x="18774" y="54980"/>
                    </a:moveTo>
                    <a:lnTo>
                      <a:pt x="18774" y="54980"/>
                    </a:lnTo>
                    <a:lnTo>
                      <a:pt x="18774" y="54980"/>
                    </a:lnTo>
                    <a:close/>
                    <a:moveTo>
                      <a:pt x="13959" y="53457"/>
                    </a:moveTo>
                    <a:lnTo>
                      <a:pt x="13898" y="53761"/>
                    </a:lnTo>
                    <a:lnTo>
                      <a:pt x="13837" y="54066"/>
                    </a:lnTo>
                    <a:lnTo>
                      <a:pt x="13837" y="54432"/>
                    </a:lnTo>
                    <a:lnTo>
                      <a:pt x="13898" y="54737"/>
                    </a:lnTo>
                    <a:lnTo>
                      <a:pt x="14020" y="55041"/>
                    </a:lnTo>
                    <a:lnTo>
                      <a:pt x="14142" y="55346"/>
                    </a:lnTo>
                    <a:lnTo>
                      <a:pt x="14386" y="55590"/>
                    </a:lnTo>
                    <a:lnTo>
                      <a:pt x="14690" y="55712"/>
                    </a:lnTo>
                    <a:lnTo>
                      <a:pt x="14934" y="55834"/>
                    </a:lnTo>
                    <a:lnTo>
                      <a:pt x="15483" y="55834"/>
                    </a:lnTo>
                    <a:lnTo>
                      <a:pt x="15788" y="55773"/>
                    </a:lnTo>
                    <a:lnTo>
                      <a:pt x="16092" y="55651"/>
                    </a:lnTo>
                    <a:lnTo>
                      <a:pt x="16336" y="55468"/>
                    </a:lnTo>
                    <a:lnTo>
                      <a:pt x="16458" y="55285"/>
                    </a:lnTo>
                    <a:lnTo>
                      <a:pt x="16580" y="54980"/>
                    </a:lnTo>
                    <a:lnTo>
                      <a:pt x="16458" y="55163"/>
                    </a:lnTo>
                    <a:lnTo>
                      <a:pt x="16336" y="55285"/>
                    </a:lnTo>
                    <a:lnTo>
                      <a:pt x="16092" y="55468"/>
                    </a:lnTo>
                    <a:lnTo>
                      <a:pt x="15849" y="55590"/>
                    </a:lnTo>
                    <a:lnTo>
                      <a:pt x="14934" y="55590"/>
                    </a:lnTo>
                    <a:lnTo>
                      <a:pt x="14690" y="55468"/>
                    </a:lnTo>
                    <a:lnTo>
                      <a:pt x="14508" y="55346"/>
                    </a:lnTo>
                    <a:lnTo>
                      <a:pt x="14325" y="55163"/>
                    </a:lnTo>
                    <a:lnTo>
                      <a:pt x="14142" y="54798"/>
                    </a:lnTo>
                    <a:lnTo>
                      <a:pt x="14020" y="54371"/>
                    </a:lnTo>
                    <a:lnTo>
                      <a:pt x="13959" y="53883"/>
                    </a:lnTo>
                    <a:lnTo>
                      <a:pt x="13959" y="53457"/>
                    </a:lnTo>
                    <a:close/>
                    <a:moveTo>
                      <a:pt x="21395" y="53457"/>
                    </a:moveTo>
                    <a:lnTo>
                      <a:pt x="21395" y="54005"/>
                    </a:lnTo>
                    <a:lnTo>
                      <a:pt x="21334" y="54554"/>
                    </a:lnTo>
                    <a:lnTo>
                      <a:pt x="21213" y="54798"/>
                    </a:lnTo>
                    <a:lnTo>
                      <a:pt x="21091" y="55041"/>
                    </a:lnTo>
                    <a:lnTo>
                      <a:pt x="20908" y="55285"/>
                    </a:lnTo>
                    <a:lnTo>
                      <a:pt x="20725" y="55468"/>
                    </a:lnTo>
                    <a:lnTo>
                      <a:pt x="20481" y="55529"/>
                    </a:lnTo>
                    <a:lnTo>
                      <a:pt x="20237" y="55590"/>
                    </a:lnTo>
                    <a:lnTo>
                      <a:pt x="19933" y="55651"/>
                    </a:lnTo>
                    <a:lnTo>
                      <a:pt x="19628" y="55590"/>
                    </a:lnTo>
                    <a:lnTo>
                      <a:pt x="19384" y="55529"/>
                    </a:lnTo>
                    <a:lnTo>
                      <a:pt x="19140" y="55407"/>
                    </a:lnTo>
                    <a:lnTo>
                      <a:pt x="18957" y="55224"/>
                    </a:lnTo>
                    <a:lnTo>
                      <a:pt x="18774" y="54980"/>
                    </a:lnTo>
                    <a:lnTo>
                      <a:pt x="18896" y="55285"/>
                    </a:lnTo>
                    <a:lnTo>
                      <a:pt x="19079" y="55468"/>
                    </a:lnTo>
                    <a:lnTo>
                      <a:pt x="19262" y="55651"/>
                    </a:lnTo>
                    <a:lnTo>
                      <a:pt x="19567" y="55773"/>
                    </a:lnTo>
                    <a:lnTo>
                      <a:pt x="19872" y="55834"/>
                    </a:lnTo>
                    <a:lnTo>
                      <a:pt x="20420" y="55834"/>
                    </a:lnTo>
                    <a:lnTo>
                      <a:pt x="20725" y="55712"/>
                    </a:lnTo>
                    <a:lnTo>
                      <a:pt x="20969" y="55590"/>
                    </a:lnTo>
                    <a:lnTo>
                      <a:pt x="21213" y="55346"/>
                    </a:lnTo>
                    <a:lnTo>
                      <a:pt x="21334" y="55041"/>
                    </a:lnTo>
                    <a:lnTo>
                      <a:pt x="21456" y="54737"/>
                    </a:lnTo>
                    <a:lnTo>
                      <a:pt x="21517" y="54432"/>
                    </a:lnTo>
                    <a:lnTo>
                      <a:pt x="21517" y="54066"/>
                    </a:lnTo>
                    <a:lnTo>
                      <a:pt x="21456" y="53761"/>
                    </a:lnTo>
                    <a:lnTo>
                      <a:pt x="21395" y="53457"/>
                    </a:lnTo>
                    <a:close/>
                    <a:moveTo>
                      <a:pt x="17677" y="44436"/>
                    </a:moveTo>
                    <a:lnTo>
                      <a:pt x="17738" y="45837"/>
                    </a:lnTo>
                    <a:lnTo>
                      <a:pt x="17799" y="47178"/>
                    </a:lnTo>
                    <a:lnTo>
                      <a:pt x="17799" y="48641"/>
                    </a:lnTo>
                    <a:lnTo>
                      <a:pt x="17738" y="50043"/>
                    </a:lnTo>
                    <a:lnTo>
                      <a:pt x="17738" y="51628"/>
                    </a:lnTo>
                    <a:lnTo>
                      <a:pt x="17799" y="53213"/>
                    </a:lnTo>
                    <a:lnTo>
                      <a:pt x="17982" y="54737"/>
                    </a:lnTo>
                    <a:lnTo>
                      <a:pt x="18043" y="55102"/>
                    </a:lnTo>
                    <a:lnTo>
                      <a:pt x="17982" y="55529"/>
                    </a:lnTo>
                    <a:lnTo>
                      <a:pt x="17921" y="56321"/>
                    </a:lnTo>
                    <a:lnTo>
                      <a:pt x="17799" y="57967"/>
                    </a:lnTo>
                    <a:lnTo>
                      <a:pt x="17738" y="59552"/>
                    </a:lnTo>
                    <a:lnTo>
                      <a:pt x="17677" y="61198"/>
                    </a:lnTo>
                    <a:lnTo>
                      <a:pt x="17738" y="62782"/>
                    </a:lnTo>
                    <a:lnTo>
                      <a:pt x="17860" y="64306"/>
                    </a:lnTo>
                    <a:lnTo>
                      <a:pt x="17982" y="65891"/>
                    </a:lnTo>
                    <a:lnTo>
                      <a:pt x="18104" y="67476"/>
                    </a:lnTo>
                    <a:lnTo>
                      <a:pt x="18165" y="69061"/>
                    </a:lnTo>
                    <a:lnTo>
                      <a:pt x="18104" y="70828"/>
                    </a:lnTo>
                    <a:lnTo>
                      <a:pt x="18104" y="71438"/>
                    </a:lnTo>
                    <a:lnTo>
                      <a:pt x="18104" y="71743"/>
                    </a:lnTo>
                    <a:lnTo>
                      <a:pt x="18043" y="71986"/>
                    </a:lnTo>
                    <a:lnTo>
                      <a:pt x="17677" y="72535"/>
                    </a:lnTo>
                    <a:lnTo>
                      <a:pt x="17616" y="72474"/>
                    </a:lnTo>
                    <a:lnTo>
                      <a:pt x="17555" y="72352"/>
                    </a:lnTo>
                    <a:lnTo>
                      <a:pt x="17433" y="72108"/>
                    </a:lnTo>
                    <a:lnTo>
                      <a:pt x="17311" y="71864"/>
                    </a:lnTo>
                    <a:lnTo>
                      <a:pt x="17251" y="71743"/>
                    </a:lnTo>
                    <a:lnTo>
                      <a:pt x="17251" y="71499"/>
                    </a:lnTo>
                    <a:lnTo>
                      <a:pt x="17251" y="71133"/>
                    </a:lnTo>
                    <a:lnTo>
                      <a:pt x="17251" y="69792"/>
                    </a:lnTo>
                    <a:lnTo>
                      <a:pt x="17251" y="68329"/>
                    </a:lnTo>
                    <a:lnTo>
                      <a:pt x="17311" y="66805"/>
                    </a:lnTo>
                    <a:lnTo>
                      <a:pt x="17433" y="65221"/>
                    </a:lnTo>
                    <a:lnTo>
                      <a:pt x="17616" y="63636"/>
                    </a:lnTo>
                    <a:lnTo>
                      <a:pt x="17677" y="62051"/>
                    </a:lnTo>
                    <a:lnTo>
                      <a:pt x="17677" y="60405"/>
                    </a:lnTo>
                    <a:lnTo>
                      <a:pt x="17616" y="58820"/>
                    </a:lnTo>
                    <a:lnTo>
                      <a:pt x="17494" y="57175"/>
                    </a:lnTo>
                    <a:lnTo>
                      <a:pt x="17372" y="55529"/>
                    </a:lnTo>
                    <a:lnTo>
                      <a:pt x="17311" y="55163"/>
                    </a:lnTo>
                    <a:lnTo>
                      <a:pt x="17372" y="54798"/>
                    </a:lnTo>
                    <a:lnTo>
                      <a:pt x="17433" y="54066"/>
                    </a:lnTo>
                    <a:lnTo>
                      <a:pt x="17616" y="52481"/>
                    </a:lnTo>
                    <a:lnTo>
                      <a:pt x="17677" y="50897"/>
                    </a:lnTo>
                    <a:lnTo>
                      <a:pt x="17616" y="49129"/>
                    </a:lnTo>
                    <a:lnTo>
                      <a:pt x="17555" y="48215"/>
                    </a:lnTo>
                    <a:lnTo>
                      <a:pt x="17555" y="47300"/>
                    </a:lnTo>
                    <a:lnTo>
                      <a:pt x="17616" y="45898"/>
                    </a:lnTo>
                    <a:lnTo>
                      <a:pt x="17677" y="44436"/>
                    </a:lnTo>
                    <a:close/>
                    <a:moveTo>
                      <a:pt x="15788" y="10180"/>
                    </a:moveTo>
                    <a:lnTo>
                      <a:pt x="16214" y="10485"/>
                    </a:lnTo>
                    <a:lnTo>
                      <a:pt x="16702" y="10729"/>
                    </a:lnTo>
                    <a:lnTo>
                      <a:pt x="17190" y="10911"/>
                    </a:lnTo>
                    <a:lnTo>
                      <a:pt x="17677" y="10972"/>
                    </a:lnTo>
                    <a:lnTo>
                      <a:pt x="18165" y="10911"/>
                    </a:lnTo>
                    <a:lnTo>
                      <a:pt x="18652" y="10790"/>
                    </a:lnTo>
                    <a:lnTo>
                      <a:pt x="19079" y="10546"/>
                    </a:lnTo>
                    <a:lnTo>
                      <a:pt x="19506" y="10241"/>
                    </a:lnTo>
                    <a:lnTo>
                      <a:pt x="19506" y="11033"/>
                    </a:lnTo>
                    <a:lnTo>
                      <a:pt x="19567" y="11399"/>
                    </a:lnTo>
                    <a:lnTo>
                      <a:pt x="19750" y="11765"/>
                    </a:lnTo>
                    <a:lnTo>
                      <a:pt x="19993" y="12070"/>
                    </a:lnTo>
                    <a:lnTo>
                      <a:pt x="20298" y="12313"/>
                    </a:lnTo>
                    <a:lnTo>
                      <a:pt x="20664" y="12496"/>
                    </a:lnTo>
                    <a:lnTo>
                      <a:pt x="21030" y="12557"/>
                    </a:lnTo>
                    <a:lnTo>
                      <a:pt x="21883" y="12801"/>
                    </a:lnTo>
                    <a:lnTo>
                      <a:pt x="22736" y="13106"/>
                    </a:lnTo>
                    <a:lnTo>
                      <a:pt x="23468" y="13410"/>
                    </a:lnTo>
                    <a:lnTo>
                      <a:pt x="24138" y="13837"/>
                    </a:lnTo>
                    <a:lnTo>
                      <a:pt x="24748" y="14325"/>
                    </a:lnTo>
                    <a:lnTo>
                      <a:pt x="24992" y="14630"/>
                    </a:lnTo>
                    <a:lnTo>
                      <a:pt x="25235" y="14934"/>
                    </a:lnTo>
                    <a:lnTo>
                      <a:pt x="25479" y="15300"/>
                    </a:lnTo>
                    <a:lnTo>
                      <a:pt x="25601" y="15605"/>
                    </a:lnTo>
                    <a:lnTo>
                      <a:pt x="25723" y="15971"/>
                    </a:lnTo>
                    <a:lnTo>
                      <a:pt x="25845" y="16336"/>
                    </a:lnTo>
                    <a:lnTo>
                      <a:pt x="25906" y="16946"/>
                    </a:lnTo>
                    <a:lnTo>
                      <a:pt x="25906" y="17555"/>
                    </a:lnTo>
                    <a:lnTo>
                      <a:pt x="26028" y="18957"/>
                    </a:lnTo>
                    <a:lnTo>
                      <a:pt x="26272" y="20298"/>
                    </a:lnTo>
                    <a:lnTo>
                      <a:pt x="26820" y="22980"/>
                    </a:lnTo>
                    <a:lnTo>
                      <a:pt x="27186" y="24870"/>
                    </a:lnTo>
                    <a:lnTo>
                      <a:pt x="27308" y="25418"/>
                    </a:lnTo>
                    <a:lnTo>
                      <a:pt x="27491" y="25967"/>
                    </a:lnTo>
                    <a:lnTo>
                      <a:pt x="27735" y="26454"/>
                    </a:lnTo>
                    <a:lnTo>
                      <a:pt x="28039" y="26881"/>
                    </a:lnTo>
                    <a:lnTo>
                      <a:pt x="28405" y="27308"/>
                    </a:lnTo>
                    <a:lnTo>
                      <a:pt x="28649" y="27795"/>
                    </a:lnTo>
                    <a:lnTo>
                      <a:pt x="29076" y="28710"/>
                    </a:lnTo>
                    <a:lnTo>
                      <a:pt x="29441" y="29624"/>
                    </a:lnTo>
                    <a:lnTo>
                      <a:pt x="29685" y="30599"/>
                    </a:lnTo>
                    <a:lnTo>
                      <a:pt x="29929" y="31574"/>
                    </a:lnTo>
                    <a:lnTo>
                      <a:pt x="30477" y="33586"/>
                    </a:lnTo>
                    <a:lnTo>
                      <a:pt x="30782" y="34439"/>
                    </a:lnTo>
                    <a:lnTo>
                      <a:pt x="30965" y="34805"/>
                    </a:lnTo>
                    <a:lnTo>
                      <a:pt x="31148" y="35171"/>
                    </a:lnTo>
                    <a:lnTo>
                      <a:pt x="30843" y="35293"/>
                    </a:lnTo>
                    <a:lnTo>
                      <a:pt x="30721" y="35415"/>
                    </a:lnTo>
                    <a:lnTo>
                      <a:pt x="30660" y="35475"/>
                    </a:lnTo>
                    <a:lnTo>
                      <a:pt x="30660" y="35536"/>
                    </a:lnTo>
                    <a:lnTo>
                      <a:pt x="30721" y="35658"/>
                    </a:lnTo>
                    <a:lnTo>
                      <a:pt x="30782" y="35658"/>
                    </a:lnTo>
                    <a:lnTo>
                      <a:pt x="30965" y="35536"/>
                    </a:lnTo>
                    <a:lnTo>
                      <a:pt x="31209" y="35354"/>
                    </a:lnTo>
                    <a:lnTo>
                      <a:pt x="31514" y="35354"/>
                    </a:lnTo>
                    <a:lnTo>
                      <a:pt x="31818" y="35415"/>
                    </a:lnTo>
                    <a:lnTo>
                      <a:pt x="32123" y="35475"/>
                    </a:lnTo>
                    <a:lnTo>
                      <a:pt x="32550" y="35780"/>
                    </a:lnTo>
                    <a:lnTo>
                      <a:pt x="32977" y="36146"/>
                    </a:lnTo>
                    <a:lnTo>
                      <a:pt x="33708" y="36877"/>
                    </a:lnTo>
                    <a:lnTo>
                      <a:pt x="34013" y="37243"/>
                    </a:lnTo>
                    <a:lnTo>
                      <a:pt x="34378" y="37548"/>
                    </a:lnTo>
                    <a:lnTo>
                      <a:pt x="34805" y="37914"/>
                    </a:lnTo>
                    <a:lnTo>
                      <a:pt x="34988" y="37975"/>
                    </a:lnTo>
                    <a:lnTo>
                      <a:pt x="35110" y="38096"/>
                    </a:lnTo>
                    <a:lnTo>
                      <a:pt x="35110" y="38157"/>
                    </a:lnTo>
                    <a:lnTo>
                      <a:pt x="34988" y="38279"/>
                    </a:lnTo>
                    <a:lnTo>
                      <a:pt x="34805" y="38279"/>
                    </a:lnTo>
                    <a:lnTo>
                      <a:pt x="34500" y="38218"/>
                    </a:lnTo>
                    <a:lnTo>
                      <a:pt x="34257" y="38157"/>
                    </a:lnTo>
                    <a:lnTo>
                      <a:pt x="34013" y="38036"/>
                    </a:lnTo>
                    <a:lnTo>
                      <a:pt x="33708" y="37670"/>
                    </a:lnTo>
                    <a:lnTo>
                      <a:pt x="33525" y="37548"/>
                    </a:lnTo>
                    <a:lnTo>
                      <a:pt x="33342" y="37548"/>
                    </a:lnTo>
                    <a:lnTo>
                      <a:pt x="33220" y="37609"/>
                    </a:lnTo>
                    <a:lnTo>
                      <a:pt x="33159" y="37670"/>
                    </a:lnTo>
                    <a:lnTo>
                      <a:pt x="33159" y="37731"/>
                    </a:lnTo>
                    <a:lnTo>
                      <a:pt x="33220" y="38036"/>
                    </a:lnTo>
                    <a:lnTo>
                      <a:pt x="33281" y="38218"/>
                    </a:lnTo>
                    <a:lnTo>
                      <a:pt x="33647" y="38950"/>
                    </a:lnTo>
                    <a:lnTo>
                      <a:pt x="34074" y="39681"/>
                    </a:lnTo>
                    <a:lnTo>
                      <a:pt x="34439" y="40291"/>
                    </a:lnTo>
                    <a:lnTo>
                      <a:pt x="34683" y="40596"/>
                    </a:lnTo>
                    <a:lnTo>
                      <a:pt x="34805" y="40778"/>
                    </a:lnTo>
                    <a:lnTo>
                      <a:pt x="34805" y="40961"/>
                    </a:lnTo>
                    <a:lnTo>
                      <a:pt x="34805" y="41022"/>
                    </a:lnTo>
                    <a:lnTo>
                      <a:pt x="34744" y="41022"/>
                    </a:lnTo>
                    <a:lnTo>
                      <a:pt x="34683" y="40961"/>
                    </a:lnTo>
                    <a:lnTo>
                      <a:pt x="34500" y="40778"/>
                    </a:lnTo>
                    <a:lnTo>
                      <a:pt x="33830" y="39864"/>
                    </a:lnTo>
                    <a:lnTo>
                      <a:pt x="33464" y="39316"/>
                    </a:lnTo>
                    <a:lnTo>
                      <a:pt x="33342" y="39194"/>
                    </a:lnTo>
                    <a:lnTo>
                      <a:pt x="33220" y="39072"/>
                    </a:lnTo>
                    <a:lnTo>
                      <a:pt x="33098" y="39072"/>
                    </a:lnTo>
                    <a:lnTo>
                      <a:pt x="32977" y="39133"/>
                    </a:lnTo>
                    <a:lnTo>
                      <a:pt x="32977" y="39255"/>
                    </a:lnTo>
                    <a:lnTo>
                      <a:pt x="32977" y="39376"/>
                    </a:lnTo>
                    <a:lnTo>
                      <a:pt x="33038" y="39620"/>
                    </a:lnTo>
                    <a:lnTo>
                      <a:pt x="33281" y="40047"/>
                    </a:lnTo>
                    <a:lnTo>
                      <a:pt x="33708" y="40839"/>
                    </a:lnTo>
                    <a:lnTo>
                      <a:pt x="33891" y="41266"/>
                    </a:lnTo>
                    <a:lnTo>
                      <a:pt x="34013" y="41693"/>
                    </a:lnTo>
                    <a:lnTo>
                      <a:pt x="34074" y="41936"/>
                    </a:lnTo>
                    <a:lnTo>
                      <a:pt x="34013" y="41997"/>
                    </a:lnTo>
                    <a:lnTo>
                      <a:pt x="33891" y="41936"/>
                    </a:lnTo>
                    <a:lnTo>
                      <a:pt x="33769" y="41815"/>
                    </a:lnTo>
                    <a:lnTo>
                      <a:pt x="33647" y="41632"/>
                    </a:lnTo>
                    <a:lnTo>
                      <a:pt x="33525" y="41266"/>
                    </a:lnTo>
                    <a:lnTo>
                      <a:pt x="33098" y="40413"/>
                    </a:lnTo>
                    <a:lnTo>
                      <a:pt x="32916" y="39986"/>
                    </a:lnTo>
                    <a:lnTo>
                      <a:pt x="32672" y="39559"/>
                    </a:lnTo>
                    <a:lnTo>
                      <a:pt x="32489" y="39376"/>
                    </a:lnTo>
                    <a:lnTo>
                      <a:pt x="32367" y="39316"/>
                    </a:lnTo>
                    <a:lnTo>
                      <a:pt x="32245" y="39376"/>
                    </a:lnTo>
                    <a:lnTo>
                      <a:pt x="32184" y="39498"/>
                    </a:lnTo>
                    <a:lnTo>
                      <a:pt x="32184" y="39681"/>
                    </a:lnTo>
                    <a:lnTo>
                      <a:pt x="32245" y="40108"/>
                    </a:lnTo>
                    <a:lnTo>
                      <a:pt x="32428" y="40535"/>
                    </a:lnTo>
                    <a:lnTo>
                      <a:pt x="32794" y="41388"/>
                    </a:lnTo>
                    <a:lnTo>
                      <a:pt x="32916" y="41693"/>
                    </a:lnTo>
                    <a:lnTo>
                      <a:pt x="32977" y="41876"/>
                    </a:lnTo>
                    <a:lnTo>
                      <a:pt x="32977" y="42058"/>
                    </a:lnTo>
                    <a:lnTo>
                      <a:pt x="32916" y="42119"/>
                    </a:lnTo>
                    <a:lnTo>
                      <a:pt x="32855" y="42119"/>
                    </a:lnTo>
                    <a:lnTo>
                      <a:pt x="32733" y="42058"/>
                    </a:lnTo>
                    <a:lnTo>
                      <a:pt x="32611" y="41876"/>
                    </a:lnTo>
                    <a:lnTo>
                      <a:pt x="32489" y="41632"/>
                    </a:lnTo>
                    <a:lnTo>
                      <a:pt x="32367" y="41205"/>
                    </a:lnTo>
                    <a:lnTo>
                      <a:pt x="31940" y="40291"/>
                    </a:lnTo>
                    <a:lnTo>
                      <a:pt x="31757" y="39864"/>
                    </a:lnTo>
                    <a:lnTo>
                      <a:pt x="31697" y="39681"/>
                    </a:lnTo>
                    <a:lnTo>
                      <a:pt x="31514" y="39620"/>
                    </a:lnTo>
                    <a:lnTo>
                      <a:pt x="31392" y="39620"/>
                    </a:lnTo>
                    <a:lnTo>
                      <a:pt x="31331" y="39681"/>
                    </a:lnTo>
                    <a:lnTo>
                      <a:pt x="31331" y="39803"/>
                    </a:lnTo>
                    <a:lnTo>
                      <a:pt x="31331" y="39925"/>
                    </a:lnTo>
                    <a:lnTo>
                      <a:pt x="31453" y="40474"/>
                    </a:lnTo>
                    <a:lnTo>
                      <a:pt x="31514" y="40839"/>
                    </a:lnTo>
                    <a:lnTo>
                      <a:pt x="31575" y="41266"/>
                    </a:lnTo>
                    <a:lnTo>
                      <a:pt x="31575" y="41510"/>
                    </a:lnTo>
                    <a:lnTo>
                      <a:pt x="31514" y="41510"/>
                    </a:lnTo>
                    <a:lnTo>
                      <a:pt x="31453" y="41449"/>
                    </a:lnTo>
                    <a:lnTo>
                      <a:pt x="31209" y="40961"/>
                    </a:lnTo>
                    <a:lnTo>
                      <a:pt x="31087" y="40413"/>
                    </a:lnTo>
                    <a:lnTo>
                      <a:pt x="30965" y="39925"/>
                    </a:lnTo>
                    <a:lnTo>
                      <a:pt x="30782" y="39437"/>
                    </a:lnTo>
                    <a:lnTo>
                      <a:pt x="30417" y="38706"/>
                    </a:lnTo>
                    <a:lnTo>
                      <a:pt x="30051" y="38036"/>
                    </a:lnTo>
                    <a:lnTo>
                      <a:pt x="29807" y="37304"/>
                    </a:lnTo>
                    <a:lnTo>
                      <a:pt x="29746" y="36877"/>
                    </a:lnTo>
                    <a:lnTo>
                      <a:pt x="29746" y="36512"/>
                    </a:lnTo>
                    <a:lnTo>
                      <a:pt x="29868" y="36390"/>
                    </a:lnTo>
                    <a:lnTo>
                      <a:pt x="29990" y="36268"/>
                    </a:lnTo>
                    <a:lnTo>
                      <a:pt x="29990" y="36146"/>
                    </a:lnTo>
                    <a:lnTo>
                      <a:pt x="29990" y="36024"/>
                    </a:lnTo>
                    <a:lnTo>
                      <a:pt x="29807" y="36024"/>
                    </a:lnTo>
                    <a:lnTo>
                      <a:pt x="29685" y="36146"/>
                    </a:lnTo>
                    <a:lnTo>
                      <a:pt x="27978" y="33220"/>
                    </a:lnTo>
                    <a:lnTo>
                      <a:pt x="26820" y="31270"/>
                    </a:lnTo>
                    <a:lnTo>
                      <a:pt x="26333" y="30294"/>
                    </a:lnTo>
                    <a:lnTo>
                      <a:pt x="25906" y="29258"/>
                    </a:lnTo>
                    <a:lnTo>
                      <a:pt x="25723" y="28771"/>
                    </a:lnTo>
                    <a:lnTo>
                      <a:pt x="25601" y="28283"/>
                    </a:lnTo>
                    <a:lnTo>
                      <a:pt x="25479" y="27795"/>
                    </a:lnTo>
                    <a:lnTo>
                      <a:pt x="25357" y="27308"/>
                    </a:lnTo>
                    <a:lnTo>
                      <a:pt x="25114" y="26820"/>
                    </a:lnTo>
                    <a:lnTo>
                      <a:pt x="24870" y="26393"/>
                    </a:lnTo>
                    <a:lnTo>
                      <a:pt x="24626" y="25906"/>
                    </a:lnTo>
                    <a:lnTo>
                      <a:pt x="24382" y="25479"/>
                    </a:lnTo>
                    <a:lnTo>
                      <a:pt x="23955" y="24504"/>
                    </a:lnTo>
                    <a:lnTo>
                      <a:pt x="23590" y="23590"/>
                    </a:lnTo>
                    <a:lnTo>
                      <a:pt x="23346" y="22919"/>
                    </a:lnTo>
                    <a:lnTo>
                      <a:pt x="23285" y="22736"/>
                    </a:lnTo>
                    <a:lnTo>
                      <a:pt x="23224" y="22553"/>
                    </a:lnTo>
                    <a:lnTo>
                      <a:pt x="23224" y="22310"/>
                    </a:lnTo>
                    <a:lnTo>
                      <a:pt x="23285" y="22005"/>
                    </a:lnTo>
                    <a:lnTo>
                      <a:pt x="23346" y="21761"/>
                    </a:lnTo>
                    <a:lnTo>
                      <a:pt x="23407" y="21517"/>
                    </a:lnTo>
                    <a:lnTo>
                      <a:pt x="23651" y="20969"/>
                    </a:lnTo>
                    <a:lnTo>
                      <a:pt x="23773" y="20664"/>
                    </a:lnTo>
                    <a:lnTo>
                      <a:pt x="23834" y="20359"/>
                    </a:lnTo>
                    <a:lnTo>
                      <a:pt x="23834" y="19811"/>
                    </a:lnTo>
                    <a:lnTo>
                      <a:pt x="23773" y="19262"/>
                    </a:lnTo>
                    <a:lnTo>
                      <a:pt x="23651" y="18957"/>
                    </a:lnTo>
                    <a:lnTo>
                      <a:pt x="23590" y="18652"/>
                    </a:lnTo>
                    <a:lnTo>
                      <a:pt x="23651" y="18348"/>
                    </a:lnTo>
                    <a:lnTo>
                      <a:pt x="23712" y="18104"/>
                    </a:lnTo>
                    <a:lnTo>
                      <a:pt x="23529" y="18652"/>
                    </a:lnTo>
                    <a:lnTo>
                      <a:pt x="23468" y="18774"/>
                    </a:lnTo>
                    <a:lnTo>
                      <a:pt x="23529" y="18957"/>
                    </a:lnTo>
                    <a:lnTo>
                      <a:pt x="23590" y="19506"/>
                    </a:lnTo>
                    <a:lnTo>
                      <a:pt x="23590" y="20054"/>
                    </a:lnTo>
                    <a:lnTo>
                      <a:pt x="23468" y="20542"/>
                    </a:lnTo>
                    <a:lnTo>
                      <a:pt x="23285" y="21030"/>
                    </a:lnTo>
                    <a:lnTo>
                      <a:pt x="22980" y="21456"/>
                    </a:lnTo>
                    <a:lnTo>
                      <a:pt x="22675" y="21822"/>
                    </a:lnTo>
                    <a:lnTo>
                      <a:pt x="22249" y="22127"/>
                    </a:lnTo>
                    <a:lnTo>
                      <a:pt x="21883" y="22310"/>
                    </a:lnTo>
                    <a:lnTo>
                      <a:pt x="21395" y="22371"/>
                    </a:lnTo>
                    <a:lnTo>
                      <a:pt x="20969" y="22432"/>
                    </a:lnTo>
                    <a:lnTo>
                      <a:pt x="20664" y="22371"/>
                    </a:lnTo>
                    <a:lnTo>
                      <a:pt x="20359" y="22310"/>
                    </a:lnTo>
                    <a:lnTo>
                      <a:pt x="20054" y="22188"/>
                    </a:lnTo>
                    <a:lnTo>
                      <a:pt x="19811" y="22066"/>
                    </a:lnTo>
                    <a:lnTo>
                      <a:pt x="19323" y="21700"/>
                    </a:lnTo>
                    <a:lnTo>
                      <a:pt x="18896" y="21212"/>
                    </a:lnTo>
                    <a:lnTo>
                      <a:pt x="19079" y="21517"/>
                    </a:lnTo>
                    <a:lnTo>
                      <a:pt x="19262" y="21822"/>
                    </a:lnTo>
                    <a:lnTo>
                      <a:pt x="19445" y="22066"/>
                    </a:lnTo>
                    <a:lnTo>
                      <a:pt x="19689" y="22249"/>
                    </a:lnTo>
                    <a:lnTo>
                      <a:pt x="19993" y="22432"/>
                    </a:lnTo>
                    <a:lnTo>
                      <a:pt x="20237" y="22553"/>
                    </a:lnTo>
                    <a:lnTo>
                      <a:pt x="20542" y="22614"/>
                    </a:lnTo>
                    <a:lnTo>
                      <a:pt x="20847" y="22675"/>
                    </a:lnTo>
                    <a:lnTo>
                      <a:pt x="21456" y="22736"/>
                    </a:lnTo>
                    <a:lnTo>
                      <a:pt x="21761" y="22675"/>
                    </a:lnTo>
                    <a:lnTo>
                      <a:pt x="22066" y="22553"/>
                    </a:lnTo>
                    <a:lnTo>
                      <a:pt x="22310" y="22492"/>
                    </a:lnTo>
                    <a:lnTo>
                      <a:pt x="22614" y="22310"/>
                    </a:lnTo>
                    <a:lnTo>
                      <a:pt x="22858" y="22127"/>
                    </a:lnTo>
                    <a:lnTo>
                      <a:pt x="23102" y="21883"/>
                    </a:lnTo>
                    <a:lnTo>
                      <a:pt x="22858" y="23285"/>
                    </a:lnTo>
                    <a:lnTo>
                      <a:pt x="22493" y="24626"/>
                    </a:lnTo>
                    <a:lnTo>
                      <a:pt x="22310" y="25357"/>
                    </a:lnTo>
                    <a:lnTo>
                      <a:pt x="22188" y="26089"/>
                    </a:lnTo>
                    <a:lnTo>
                      <a:pt x="22188" y="26820"/>
                    </a:lnTo>
                    <a:lnTo>
                      <a:pt x="22310" y="27613"/>
                    </a:lnTo>
                    <a:lnTo>
                      <a:pt x="22432" y="28344"/>
                    </a:lnTo>
                    <a:lnTo>
                      <a:pt x="22675" y="29014"/>
                    </a:lnTo>
                    <a:lnTo>
                      <a:pt x="22980" y="29746"/>
                    </a:lnTo>
                    <a:lnTo>
                      <a:pt x="23224" y="30416"/>
                    </a:lnTo>
                    <a:lnTo>
                      <a:pt x="23834" y="31818"/>
                    </a:lnTo>
                    <a:lnTo>
                      <a:pt x="24260" y="33281"/>
                    </a:lnTo>
                    <a:lnTo>
                      <a:pt x="24626" y="34744"/>
                    </a:lnTo>
                    <a:lnTo>
                      <a:pt x="24748" y="35475"/>
                    </a:lnTo>
                    <a:lnTo>
                      <a:pt x="24809" y="36207"/>
                    </a:lnTo>
                    <a:lnTo>
                      <a:pt x="24870" y="36999"/>
                    </a:lnTo>
                    <a:lnTo>
                      <a:pt x="24870" y="37731"/>
                    </a:lnTo>
                    <a:lnTo>
                      <a:pt x="24748" y="39316"/>
                    </a:lnTo>
                    <a:lnTo>
                      <a:pt x="24504" y="40839"/>
                    </a:lnTo>
                    <a:lnTo>
                      <a:pt x="24199" y="42363"/>
                    </a:lnTo>
                    <a:lnTo>
                      <a:pt x="23773" y="43887"/>
                    </a:lnTo>
                    <a:lnTo>
                      <a:pt x="22980" y="46874"/>
                    </a:lnTo>
                    <a:lnTo>
                      <a:pt x="22554" y="48398"/>
                    </a:lnTo>
                    <a:lnTo>
                      <a:pt x="22249" y="49921"/>
                    </a:lnTo>
                    <a:lnTo>
                      <a:pt x="22005" y="51384"/>
                    </a:lnTo>
                    <a:lnTo>
                      <a:pt x="21944" y="52908"/>
                    </a:lnTo>
                    <a:lnTo>
                      <a:pt x="21944" y="54432"/>
                    </a:lnTo>
                    <a:lnTo>
                      <a:pt x="22066" y="55956"/>
                    </a:lnTo>
                    <a:lnTo>
                      <a:pt x="22310" y="57540"/>
                    </a:lnTo>
                    <a:lnTo>
                      <a:pt x="22371" y="58333"/>
                    </a:lnTo>
                    <a:lnTo>
                      <a:pt x="22432" y="59125"/>
                    </a:lnTo>
                    <a:lnTo>
                      <a:pt x="22432" y="59918"/>
                    </a:lnTo>
                    <a:lnTo>
                      <a:pt x="22371" y="60649"/>
                    </a:lnTo>
                    <a:lnTo>
                      <a:pt x="22127" y="62234"/>
                    </a:lnTo>
                    <a:lnTo>
                      <a:pt x="21395" y="65342"/>
                    </a:lnTo>
                    <a:lnTo>
                      <a:pt x="20725" y="68390"/>
                    </a:lnTo>
                    <a:lnTo>
                      <a:pt x="20359" y="69853"/>
                    </a:lnTo>
                    <a:lnTo>
                      <a:pt x="20115" y="71377"/>
                    </a:lnTo>
                    <a:lnTo>
                      <a:pt x="19993" y="72047"/>
                    </a:lnTo>
                    <a:lnTo>
                      <a:pt x="19993" y="72413"/>
                    </a:lnTo>
                    <a:lnTo>
                      <a:pt x="19993" y="72779"/>
                    </a:lnTo>
                    <a:lnTo>
                      <a:pt x="20054" y="73083"/>
                    </a:lnTo>
                    <a:lnTo>
                      <a:pt x="20176" y="73449"/>
                    </a:lnTo>
                    <a:lnTo>
                      <a:pt x="20420" y="74120"/>
                    </a:lnTo>
                    <a:lnTo>
                      <a:pt x="20725" y="74729"/>
                    </a:lnTo>
                    <a:lnTo>
                      <a:pt x="21030" y="75339"/>
                    </a:lnTo>
                    <a:lnTo>
                      <a:pt x="21273" y="75644"/>
                    </a:lnTo>
                    <a:lnTo>
                      <a:pt x="21456" y="75887"/>
                    </a:lnTo>
                    <a:lnTo>
                      <a:pt x="21639" y="76009"/>
                    </a:lnTo>
                    <a:lnTo>
                      <a:pt x="21822" y="76131"/>
                    </a:lnTo>
                    <a:lnTo>
                      <a:pt x="21883" y="76192"/>
                    </a:lnTo>
                    <a:lnTo>
                      <a:pt x="21883" y="76253"/>
                    </a:lnTo>
                    <a:lnTo>
                      <a:pt x="21822" y="76436"/>
                    </a:lnTo>
                    <a:lnTo>
                      <a:pt x="21700" y="76558"/>
                    </a:lnTo>
                    <a:lnTo>
                      <a:pt x="21517" y="76619"/>
                    </a:lnTo>
                    <a:lnTo>
                      <a:pt x="21091" y="76619"/>
                    </a:lnTo>
                    <a:lnTo>
                      <a:pt x="20908" y="76680"/>
                    </a:lnTo>
                    <a:lnTo>
                      <a:pt x="20725" y="76802"/>
                    </a:lnTo>
                    <a:lnTo>
                      <a:pt x="20359" y="76924"/>
                    </a:lnTo>
                    <a:lnTo>
                      <a:pt x="20054" y="76924"/>
                    </a:lnTo>
                    <a:lnTo>
                      <a:pt x="19689" y="76984"/>
                    </a:lnTo>
                    <a:lnTo>
                      <a:pt x="19384" y="76924"/>
                    </a:lnTo>
                    <a:lnTo>
                      <a:pt x="19384" y="76741"/>
                    </a:lnTo>
                    <a:lnTo>
                      <a:pt x="19384" y="76558"/>
                    </a:lnTo>
                    <a:lnTo>
                      <a:pt x="19384" y="76375"/>
                    </a:lnTo>
                    <a:lnTo>
                      <a:pt x="19323" y="76192"/>
                    </a:lnTo>
                    <a:lnTo>
                      <a:pt x="19201" y="76131"/>
                    </a:lnTo>
                    <a:lnTo>
                      <a:pt x="19140" y="76131"/>
                    </a:lnTo>
                    <a:lnTo>
                      <a:pt x="19079" y="76253"/>
                    </a:lnTo>
                    <a:lnTo>
                      <a:pt x="19140" y="76314"/>
                    </a:lnTo>
                    <a:lnTo>
                      <a:pt x="19201" y="76436"/>
                    </a:lnTo>
                    <a:lnTo>
                      <a:pt x="19201" y="76680"/>
                    </a:lnTo>
                    <a:lnTo>
                      <a:pt x="19140" y="76863"/>
                    </a:lnTo>
                    <a:lnTo>
                      <a:pt x="19018" y="76984"/>
                    </a:lnTo>
                    <a:lnTo>
                      <a:pt x="18774" y="77106"/>
                    </a:lnTo>
                    <a:lnTo>
                      <a:pt x="18226" y="77106"/>
                    </a:lnTo>
                    <a:lnTo>
                      <a:pt x="18104" y="77045"/>
                    </a:lnTo>
                    <a:lnTo>
                      <a:pt x="18043" y="76863"/>
                    </a:lnTo>
                    <a:lnTo>
                      <a:pt x="17982" y="76619"/>
                    </a:lnTo>
                    <a:lnTo>
                      <a:pt x="17982" y="76009"/>
                    </a:lnTo>
                    <a:lnTo>
                      <a:pt x="17921" y="74790"/>
                    </a:lnTo>
                    <a:lnTo>
                      <a:pt x="17921" y="73510"/>
                    </a:lnTo>
                    <a:lnTo>
                      <a:pt x="17921" y="73083"/>
                    </a:lnTo>
                    <a:lnTo>
                      <a:pt x="17921" y="72840"/>
                    </a:lnTo>
                    <a:lnTo>
                      <a:pt x="17982" y="72596"/>
                    </a:lnTo>
                    <a:lnTo>
                      <a:pt x="18287" y="72108"/>
                    </a:lnTo>
                    <a:lnTo>
                      <a:pt x="18348" y="71925"/>
                    </a:lnTo>
                    <a:lnTo>
                      <a:pt x="18348" y="71682"/>
                    </a:lnTo>
                    <a:lnTo>
                      <a:pt x="18409" y="70341"/>
                    </a:lnTo>
                    <a:lnTo>
                      <a:pt x="18409" y="68268"/>
                    </a:lnTo>
                    <a:lnTo>
                      <a:pt x="18348" y="66257"/>
                    </a:lnTo>
                    <a:lnTo>
                      <a:pt x="18104" y="63819"/>
                    </a:lnTo>
                    <a:lnTo>
                      <a:pt x="18043" y="62539"/>
                    </a:lnTo>
                    <a:lnTo>
                      <a:pt x="18043" y="61259"/>
                    </a:lnTo>
                    <a:lnTo>
                      <a:pt x="18104" y="58760"/>
                    </a:lnTo>
                    <a:lnTo>
                      <a:pt x="18287" y="56260"/>
                    </a:lnTo>
                    <a:lnTo>
                      <a:pt x="18348" y="55590"/>
                    </a:lnTo>
                    <a:lnTo>
                      <a:pt x="18409" y="54980"/>
                    </a:lnTo>
                    <a:lnTo>
                      <a:pt x="18348" y="54554"/>
                    </a:lnTo>
                    <a:lnTo>
                      <a:pt x="18287" y="54127"/>
                    </a:lnTo>
                    <a:lnTo>
                      <a:pt x="18165" y="52908"/>
                    </a:lnTo>
                    <a:lnTo>
                      <a:pt x="18043" y="51628"/>
                    </a:lnTo>
                    <a:lnTo>
                      <a:pt x="18043" y="50531"/>
                    </a:lnTo>
                    <a:lnTo>
                      <a:pt x="18104" y="49373"/>
                    </a:lnTo>
                    <a:lnTo>
                      <a:pt x="18104" y="48215"/>
                    </a:lnTo>
                    <a:lnTo>
                      <a:pt x="18104" y="47118"/>
                    </a:lnTo>
                    <a:lnTo>
                      <a:pt x="17982" y="44862"/>
                    </a:lnTo>
                    <a:lnTo>
                      <a:pt x="17982" y="42424"/>
                    </a:lnTo>
                    <a:lnTo>
                      <a:pt x="17982" y="39864"/>
                    </a:lnTo>
                    <a:lnTo>
                      <a:pt x="17982" y="38645"/>
                    </a:lnTo>
                    <a:lnTo>
                      <a:pt x="18043" y="38036"/>
                    </a:lnTo>
                    <a:lnTo>
                      <a:pt x="18043" y="37731"/>
                    </a:lnTo>
                    <a:lnTo>
                      <a:pt x="18043" y="37548"/>
                    </a:lnTo>
                    <a:lnTo>
                      <a:pt x="18043" y="37426"/>
                    </a:lnTo>
                    <a:lnTo>
                      <a:pt x="18226" y="37365"/>
                    </a:lnTo>
                    <a:lnTo>
                      <a:pt x="18409" y="37243"/>
                    </a:lnTo>
                    <a:lnTo>
                      <a:pt x="18652" y="36999"/>
                    </a:lnTo>
                    <a:lnTo>
                      <a:pt x="18165" y="37121"/>
                    </a:lnTo>
                    <a:lnTo>
                      <a:pt x="17677" y="37121"/>
                    </a:lnTo>
                    <a:lnTo>
                      <a:pt x="17129" y="37060"/>
                    </a:lnTo>
                    <a:lnTo>
                      <a:pt x="16641" y="36999"/>
                    </a:lnTo>
                    <a:lnTo>
                      <a:pt x="16885" y="37243"/>
                    </a:lnTo>
                    <a:lnTo>
                      <a:pt x="17068" y="37304"/>
                    </a:lnTo>
                    <a:lnTo>
                      <a:pt x="17251" y="37426"/>
                    </a:lnTo>
                    <a:lnTo>
                      <a:pt x="17311" y="37548"/>
                    </a:lnTo>
                    <a:lnTo>
                      <a:pt x="17311" y="37670"/>
                    </a:lnTo>
                    <a:lnTo>
                      <a:pt x="17311" y="37914"/>
                    </a:lnTo>
                    <a:lnTo>
                      <a:pt x="17372" y="38584"/>
                    </a:lnTo>
                    <a:lnTo>
                      <a:pt x="17372" y="41083"/>
                    </a:lnTo>
                    <a:lnTo>
                      <a:pt x="17433" y="43582"/>
                    </a:lnTo>
                    <a:lnTo>
                      <a:pt x="17311" y="46081"/>
                    </a:lnTo>
                    <a:lnTo>
                      <a:pt x="17251" y="46996"/>
                    </a:lnTo>
                    <a:lnTo>
                      <a:pt x="17251" y="47849"/>
                    </a:lnTo>
                    <a:lnTo>
                      <a:pt x="17311" y="49129"/>
                    </a:lnTo>
                    <a:lnTo>
                      <a:pt x="17311" y="50348"/>
                    </a:lnTo>
                    <a:lnTo>
                      <a:pt x="17311" y="51628"/>
                    </a:lnTo>
                    <a:lnTo>
                      <a:pt x="17251" y="52908"/>
                    </a:lnTo>
                    <a:lnTo>
                      <a:pt x="17129" y="54066"/>
                    </a:lnTo>
                    <a:lnTo>
                      <a:pt x="17007" y="54493"/>
                    </a:lnTo>
                    <a:lnTo>
                      <a:pt x="16946" y="54980"/>
                    </a:lnTo>
                    <a:lnTo>
                      <a:pt x="17007" y="55590"/>
                    </a:lnTo>
                    <a:lnTo>
                      <a:pt x="17068" y="56199"/>
                    </a:lnTo>
                    <a:lnTo>
                      <a:pt x="17190" y="57419"/>
                    </a:lnTo>
                    <a:lnTo>
                      <a:pt x="17311" y="59979"/>
                    </a:lnTo>
                    <a:lnTo>
                      <a:pt x="17311" y="61259"/>
                    </a:lnTo>
                    <a:lnTo>
                      <a:pt x="17311" y="62478"/>
                    </a:lnTo>
                    <a:lnTo>
                      <a:pt x="17251" y="63697"/>
                    </a:lnTo>
                    <a:lnTo>
                      <a:pt x="17129" y="64977"/>
                    </a:lnTo>
                    <a:lnTo>
                      <a:pt x="17007" y="66135"/>
                    </a:lnTo>
                    <a:lnTo>
                      <a:pt x="16946" y="67354"/>
                    </a:lnTo>
                    <a:lnTo>
                      <a:pt x="16946" y="68634"/>
                    </a:lnTo>
                    <a:lnTo>
                      <a:pt x="16946" y="69853"/>
                    </a:lnTo>
                    <a:lnTo>
                      <a:pt x="16946" y="70828"/>
                    </a:lnTo>
                    <a:lnTo>
                      <a:pt x="17007" y="71682"/>
                    </a:lnTo>
                    <a:lnTo>
                      <a:pt x="17007" y="71925"/>
                    </a:lnTo>
                    <a:lnTo>
                      <a:pt x="17068" y="72108"/>
                    </a:lnTo>
                    <a:lnTo>
                      <a:pt x="17372" y="72596"/>
                    </a:lnTo>
                    <a:lnTo>
                      <a:pt x="17433" y="72779"/>
                    </a:lnTo>
                    <a:lnTo>
                      <a:pt x="17433" y="73023"/>
                    </a:lnTo>
                    <a:lnTo>
                      <a:pt x="17433" y="73510"/>
                    </a:lnTo>
                    <a:lnTo>
                      <a:pt x="17433" y="74729"/>
                    </a:lnTo>
                    <a:lnTo>
                      <a:pt x="17433" y="76009"/>
                    </a:lnTo>
                    <a:lnTo>
                      <a:pt x="17372" y="76619"/>
                    </a:lnTo>
                    <a:lnTo>
                      <a:pt x="17311" y="76802"/>
                    </a:lnTo>
                    <a:lnTo>
                      <a:pt x="17251" y="77045"/>
                    </a:lnTo>
                    <a:lnTo>
                      <a:pt x="17129" y="77106"/>
                    </a:lnTo>
                    <a:lnTo>
                      <a:pt x="16580" y="77106"/>
                    </a:lnTo>
                    <a:lnTo>
                      <a:pt x="16336" y="76984"/>
                    </a:lnTo>
                    <a:lnTo>
                      <a:pt x="16214" y="76863"/>
                    </a:lnTo>
                    <a:lnTo>
                      <a:pt x="16153" y="76680"/>
                    </a:lnTo>
                    <a:lnTo>
                      <a:pt x="16214" y="76436"/>
                    </a:lnTo>
                    <a:lnTo>
                      <a:pt x="16275" y="76253"/>
                    </a:lnTo>
                    <a:lnTo>
                      <a:pt x="16214" y="76192"/>
                    </a:lnTo>
                    <a:lnTo>
                      <a:pt x="16214" y="76131"/>
                    </a:lnTo>
                    <a:lnTo>
                      <a:pt x="16153" y="76131"/>
                    </a:lnTo>
                    <a:lnTo>
                      <a:pt x="16092" y="76192"/>
                    </a:lnTo>
                    <a:lnTo>
                      <a:pt x="15971" y="76375"/>
                    </a:lnTo>
                    <a:lnTo>
                      <a:pt x="15971" y="76558"/>
                    </a:lnTo>
                    <a:lnTo>
                      <a:pt x="15971" y="76741"/>
                    </a:lnTo>
                    <a:lnTo>
                      <a:pt x="15971" y="76924"/>
                    </a:lnTo>
                    <a:lnTo>
                      <a:pt x="15666" y="76984"/>
                    </a:lnTo>
                    <a:lnTo>
                      <a:pt x="15300" y="76924"/>
                    </a:lnTo>
                    <a:lnTo>
                      <a:pt x="14934" y="76863"/>
                    </a:lnTo>
                    <a:lnTo>
                      <a:pt x="14630" y="76802"/>
                    </a:lnTo>
                    <a:lnTo>
                      <a:pt x="14447" y="76680"/>
                    </a:lnTo>
                    <a:lnTo>
                      <a:pt x="14264" y="76619"/>
                    </a:lnTo>
                    <a:lnTo>
                      <a:pt x="13837" y="76619"/>
                    </a:lnTo>
                    <a:lnTo>
                      <a:pt x="13715" y="76558"/>
                    </a:lnTo>
                    <a:lnTo>
                      <a:pt x="13532" y="76436"/>
                    </a:lnTo>
                    <a:lnTo>
                      <a:pt x="13471" y="76253"/>
                    </a:lnTo>
                    <a:lnTo>
                      <a:pt x="13532" y="76192"/>
                    </a:lnTo>
                    <a:lnTo>
                      <a:pt x="13532" y="76131"/>
                    </a:lnTo>
                    <a:lnTo>
                      <a:pt x="13837" y="75887"/>
                    </a:lnTo>
                    <a:lnTo>
                      <a:pt x="14142" y="75644"/>
                    </a:lnTo>
                    <a:lnTo>
                      <a:pt x="14325" y="75339"/>
                    </a:lnTo>
                    <a:lnTo>
                      <a:pt x="14690" y="74729"/>
                    </a:lnTo>
                    <a:lnTo>
                      <a:pt x="14934" y="74120"/>
                    </a:lnTo>
                    <a:lnTo>
                      <a:pt x="15239" y="73449"/>
                    </a:lnTo>
                    <a:lnTo>
                      <a:pt x="15300" y="73083"/>
                    </a:lnTo>
                    <a:lnTo>
                      <a:pt x="15361" y="72779"/>
                    </a:lnTo>
                    <a:lnTo>
                      <a:pt x="15422" y="72413"/>
                    </a:lnTo>
                    <a:lnTo>
                      <a:pt x="15361" y="72047"/>
                    </a:lnTo>
                    <a:lnTo>
                      <a:pt x="15239" y="71377"/>
                    </a:lnTo>
                    <a:lnTo>
                      <a:pt x="14995" y="69853"/>
                    </a:lnTo>
                    <a:lnTo>
                      <a:pt x="14325" y="66805"/>
                    </a:lnTo>
                    <a:lnTo>
                      <a:pt x="13593" y="63758"/>
                    </a:lnTo>
                    <a:lnTo>
                      <a:pt x="13228" y="62173"/>
                    </a:lnTo>
                    <a:lnTo>
                      <a:pt x="12984" y="60649"/>
                    </a:lnTo>
                    <a:lnTo>
                      <a:pt x="12923" y="59857"/>
                    </a:lnTo>
                    <a:lnTo>
                      <a:pt x="12923" y="59064"/>
                    </a:lnTo>
                    <a:lnTo>
                      <a:pt x="12984" y="58272"/>
                    </a:lnTo>
                    <a:lnTo>
                      <a:pt x="13106" y="57480"/>
                    </a:lnTo>
                    <a:lnTo>
                      <a:pt x="13289" y="55956"/>
                    </a:lnTo>
                    <a:lnTo>
                      <a:pt x="13410" y="54432"/>
                    </a:lnTo>
                    <a:lnTo>
                      <a:pt x="13471" y="52908"/>
                    </a:lnTo>
                    <a:lnTo>
                      <a:pt x="13410" y="52116"/>
                    </a:lnTo>
                    <a:lnTo>
                      <a:pt x="13350" y="51384"/>
                    </a:lnTo>
                    <a:lnTo>
                      <a:pt x="13106" y="49860"/>
                    </a:lnTo>
                    <a:lnTo>
                      <a:pt x="12801" y="48337"/>
                    </a:lnTo>
                    <a:lnTo>
                      <a:pt x="11948" y="45350"/>
                    </a:lnTo>
                    <a:lnTo>
                      <a:pt x="11582" y="43887"/>
                    </a:lnTo>
                    <a:lnTo>
                      <a:pt x="11155" y="42363"/>
                    </a:lnTo>
                    <a:lnTo>
                      <a:pt x="10850" y="40778"/>
                    </a:lnTo>
                    <a:lnTo>
                      <a:pt x="10607" y="39255"/>
                    </a:lnTo>
                    <a:lnTo>
                      <a:pt x="10546" y="37731"/>
                    </a:lnTo>
                    <a:lnTo>
                      <a:pt x="10546" y="36207"/>
                    </a:lnTo>
                    <a:lnTo>
                      <a:pt x="10668" y="35475"/>
                    </a:lnTo>
                    <a:lnTo>
                      <a:pt x="10789" y="34683"/>
                    </a:lnTo>
                    <a:lnTo>
                      <a:pt x="10911" y="33952"/>
                    </a:lnTo>
                    <a:lnTo>
                      <a:pt x="11094" y="33220"/>
                    </a:lnTo>
                    <a:lnTo>
                      <a:pt x="11521" y="31818"/>
                    </a:lnTo>
                    <a:lnTo>
                      <a:pt x="12130" y="30416"/>
                    </a:lnTo>
                    <a:lnTo>
                      <a:pt x="12435" y="29746"/>
                    </a:lnTo>
                    <a:lnTo>
                      <a:pt x="12679" y="29014"/>
                    </a:lnTo>
                    <a:lnTo>
                      <a:pt x="12923" y="28283"/>
                    </a:lnTo>
                    <a:lnTo>
                      <a:pt x="13045" y="27552"/>
                    </a:lnTo>
                    <a:lnTo>
                      <a:pt x="13167" y="26942"/>
                    </a:lnTo>
                    <a:lnTo>
                      <a:pt x="13167" y="26333"/>
                    </a:lnTo>
                    <a:lnTo>
                      <a:pt x="13106" y="25723"/>
                    </a:lnTo>
                    <a:lnTo>
                      <a:pt x="12984" y="25113"/>
                    </a:lnTo>
                    <a:lnTo>
                      <a:pt x="12557" y="23346"/>
                    </a:lnTo>
                    <a:lnTo>
                      <a:pt x="12252" y="21883"/>
                    </a:lnTo>
                    <a:lnTo>
                      <a:pt x="12496" y="22127"/>
                    </a:lnTo>
                    <a:lnTo>
                      <a:pt x="12740" y="22310"/>
                    </a:lnTo>
                    <a:lnTo>
                      <a:pt x="13045" y="22492"/>
                    </a:lnTo>
                    <a:lnTo>
                      <a:pt x="13289" y="22553"/>
                    </a:lnTo>
                    <a:lnTo>
                      <a:pt x="13593" y="22675"/>
                    </a:lnTo>
                    <a:lnTo>
                      <a:pt x="13898" y="22736"/>
                    </a:lnTo>
                    <a:lnTo>
                      <a:pt x="14508" y="22675"/>
                    </a:lnTo>
                    <a:lnTo>
                      <a:pt x="14812" y="22614"/>
                    </a:lnTo>
                    <a:lnTo>
                      <a:pt x="15117" y="22553"/>
                    </a:lnTo>
                    <a:lnTo>
                      <a:pt x="15422" y="22432"/>
                    </a:lnTo>
                    <a:lnTo>
                      <a:pt x="15666" y="22249"/>
                    </a:lnTo>
                    <a:lnTo>
                      <a:pt x="15910" y="22066"/>
                    </a:lnTo>
                    <a:lnTo>
                      <a:pt x="16092" y="21822"/>
                    </a:lnTo>
                    <a:lnTo>
                      <a:pt x="16275" y="21517"/>
                    </a:lnTo>
                    <a:lnTo>
                      <a:pt x="16458" y="21212"/>
                    </a:lnTo>
                    <a:lnTo>
                      <a:pt x="16153" y="21517"/>
                    </a:lnTo>
                    <a:lnTo>
                      <a:pt x="15910" y="21822"/>
                    </a:lnTo>
                    <a:lnTo>
                      <a:pt x="15544" y="22066"/>
                    </a:lnTo>
                    <a:lnTo>
                      <a:pt x="15178" y="22249"/>
                    </a:lnTo>
                    <a:lnTo>
                      <a:pt x="14812" y="22371"/>
                    </a:lnTo>
                    <a:lnTo>
                      <a:pt x="14386" y="22432"/>
                    </a:lnTo>
                    <a:lnTo>
                      <a:pt x="14020" y="22432"/>
                    </a:lnTo>
                    <a:lnTo>
                      <a:pt x="13593" y="22310"/>
                    </a:lnTo>
                    <a:lnTo>
                      <a:pt x="13289" y="22188"/>
                    </a:lnTo>
                    <a:lnTo>
                      <a:pt x="12984" y="22005"/>
                    </a:lnTo>
                    <a:lnTo>
                      <a:pt x="12679" y="21822"/>
                    </a:lnTo>
                    <a:lnTo>
                      <a:pt x="12435" y="21578"/>
                    </a:lnTo>
                    <a:lnTo>
                      <a:pt x="12252" y="21273"/>
                    </a:lnTo>
                    <a:lnTo>
                      <a:pt x="12069" y="20969"/>
                    </a:lnTo>
                    <a:lnTo>
                      <a:pt x="11948" y="20664"/>
                    </a:lnTo>
                    <a:lnTo>
                      <a:pt x="11826" y="20359"/>
                    </a:lnTo>
                    <a:lnTo>
                      <a:pt x="11765" y="19750"/>
                    </a:lnTo>
                    <a:lnTo>
                      <a:pt x="11826" y="19140"/>
                    </a:lnTo>
                    <a:lnTo>
                      <a:pt x="11887" y="18957"/>
                    </a:lnTo>
                    <a:lnTo>
                      <a:pt x="11887" y="18774"/>
                    </a:lnTo>
                    <a:lnTo>
                      <a:pt x="11887" y="18592"/>
                    </a:lnTo>
                    <a:lnTo>
                      <a:pt x="11826" y="18409"/>
                    </a:lnTo>
                    <a:lnTo>
                      <a:pt x="11643" y="18104"/>
                    </a:lnTo>
                    <a:lnTo>
                      <a:pt x="11765" y="18592"/>
                    </a:lnTo>
                    <a:lnTo>
                      <a:pt x="11765" y="18713"/>
                    </a:lnTo>
                    <a:lnTo>
                      <a:pt x="11765" y="18835"/>
                    </a:lnTo>
                    <a:lnTo>
                      <a:pt x="11643" y="19079"/>
                    </a:lnTo>
                    <a:lnTo>
                      <a:pt x="11521" y="19567"/>
                    </a:lnTo>
                    <a:lnTo>
                      <a:pt x="11521" y="20115"/>
                    </a:lnTo>
                    <a:lnTo>
                      <a:pt x="11582" y="20603"/>
                    </a:lnTo>
                    <a:lnTo>
                      <a:pt x="11765" y="21091"/>
                    </a:lnTo>
                    <a:lnTo>
                      <a:pt x="12009" y="21578"/>
                    </a:lnTo>
                    <a:lnTo>
                      <a:pt x="12069" y="21822"/>
                    </a:lnTo>
                    <a:lnTo>
                      <a:pt x="12069" y="22127"/>
                    </a:lnTo>
                    <a:lnTo>
                      <a:pt x="12130" y="22371"/>
                    </a:lnTo>
                    <a:lnTo>
                      <a:pt x="12130" y="22553"/>
                    </a:lnTo>
                    <a:lnTo>
                      <a:pt x="12130" y="22675"/>
                    </a:lnTo>
                    <a:lnTo>
                      <a:pt x="11887" y="23163"/>
                    </a:lnTo>
                    <a:lnTo>
                      <a:pt x="11216" y="24992"/>
                    </a:lnTo>
                    <a:lnTo>
                      <a:pt x="10729" y="25906"/>
                    </a:lnTo>
                    <a:lnTo>
                      <a:pt x="10241" y="26820"/>
                    </a:lnTo>
                    <a:lnTo>
                      <a:pt x="10058" y="27308"/>
                    </a:lnTo>
                    <a:lnTo>
                      <a:pt x="9875" y="27795"/>
                    </a:lnTo>
                    <a:lnTo>
                      <a:pt x="9631" y="28771"/>
                    </a:lnTo>
                    <a:lnTo>
                      <a:pt x="9448" y="29319"/>
                    </a:lnTo>
                    <a:lnTo>
                      <a:pt x="9266" y="29807"/>
                    </a:lnTo>
                    <a:lnTo>
                      <a:pt x="8778" y="30843"/>
                    </a:lnTo>
                    <a:lnTo>
                      <a:pt x="7681" y="32733"/>
                    </a:lnTo>
                    <a:lnTo>
                      <a:pt x="5669" y="36146"/>
                    </a:lnTo>
                    <a:lnTo>
                      <a:pt x="5487" y="36024"/>
                    </a:lnTo>
                    <a:lnTo>
                      <a:pt x="5426" y="36085"/>
                    </a:lnTo>
                    <a:lnTo>
                      <a:pt x="5365" y="36146"/>
                    </a:lnTo>
                    <a:lnTo>
                      <a:pt x="5426" y="36268"/>
                    </a:lnTo>
                    <a:lnTo>
                      <a:pt x="5547" y="36451"/>
                    </a:lnTo>
                    <a:lnTo>
                      <a:pt x="5608" y="36634"/>
                    </a:lnTo>
                    <a:lnTo>
                      <a:pt x="5608" y="36816"/>
                    </a:lnTo>
                    <a:lnTo>
                      <a:pt x="5608" y="37060"/>
                    </a:lnTo>
                    <a:lnTo>
                      <a:pt x="5487" y="37487"/>
                    </a:lnTo>
                    <a:lnTo>
                      <a:pt x="5121" y="38401"/>
                    </a:lnTo>
                    <a:lnTo>
                      <a:pt x="4633" y="39316"/>
                    </a:lnTo>
                    <a:lnTo>
                      <a:pt x="4511" y="39559"/>
                    </a:lnTo>
                    <a:lnTo>
                      <a:pt x="4450" y="39864"/>
                    </a:lnTo>
                    <a:lnTo>
                      <a:pt x="4267" y="40413"/>
                    </a:lnTo>
                    <a:lnTo>
                      <a:pt x="4085" y="41022"/>
                    </a:lnTo>
                    <a:lnTo>
                      <a:pt x="4024" y="41266"/>
                    </a:lnTo>
                    <a:lnTo>
                      <a:pt x="3902" y="41510"/>
                    </a:lnTo>
                    <a:lnTo>
                      <a:pt x="3841" y="41571"/>
                    </a:lnTo>
                    <a:lnTo>
                      <a:pt x="3780" y="41510"/>
                    </a:lnTo>
                    <a:lnTo>
                      <a:pt x="3780" y="41388"/>
                    </a:lnTo>
                    <a:lnTo>
                      <a:pt x="3780" y="41022"/>
                    </a:lnTo>
                    <a:lnTo>
                      <a:pt x="4024" y="39986"/>
                    </a:lnTo>
                    <a:lnTo>
                      <a:pt x="4024" y="39742"/>
                    </a:lnTo>
                    <a:lnTo>
                      <a:pt x="4024" y="39620"/>
                    </a:lnTo>
                    <a:lnTo>
                      <a:pt x="3902" y="39559"/>
                    </a:lnTo>
                    <a:lnTo>
                      <a:pt x="3780" y="39620"/>
                    </a:lnTo>
                    <a:lnTo>
                      <a:pt x="3719" y="39742"/>
                    </a:lnTo>
                    <a:lnTo>
                      <a:pt x="3536" y="39986"/>
                    </a:lnTo>
                    <a:lnTo>
                      <a:pt x="3414" y="40291"/>
                    </a:lnTo>
                    <a:lnTo>
                      <a:pt x="2926" y="41449"/>
                    </a:lnTo>
                    <a:lnTo>
                      <a:pt x="2744" y="41876"/>
                    </a:lnTo>
                    <a:lnTo>
                      <a:pt x="2622" y="42119"/>
                    </a:lnTo>
                    <a:lnTo>
                      <a:pt x="2439" y="42119"/>
                    </a:lnTo>
                    <a:lnTo>
                      <a:pt x="2378" y="42058"/>
                    </a:lnTo>
                    <a:lnTo>
                      <a:pt x="2378" y="41997"/>
                    </a:lnTo>
                    <a:lnTo>
                      <a:pt x="2439" y="41815"/>
                    </a:lnTo>
                    <a:lnTo>
                      <a:pt x="2622" y="41266"/>
                    </a:lnTo>
                    <a:lnTo>
                      <a:pt x="2866" y="40778"/>
                    </a:lnTo>
                    <a:lnTo>
                      <a:pt x="3048" y="40230"/>
                    </a:lnTo>
                    <a:lnTo>
                      <a:pt x="3170" y="39681"/>
                    </a:lnTo>
                    <a:lnTo>
                      <a:pt x="3170" y="39498"/>
                    </a:lnTo>
                    <a:lnTo>
                      <a:pt x="3109" y="39437"/>
                    </a:lnTo>
                    <a:lnTo>
                      <a:pt x="3048" y="39376"/>
                    </a:lnTo>
                    <a:lnTo>
                      <a:pt x="2987" y="39316"/>
                    </a:lnTo>
                    <a:lnTo>
                      <a:pt x="2926" y="39376"/>
                    </a:lnTo>
                    <a:lnTo>
                      <a:pt x="2744" y="39437"/>
                    </a:lnTo>
                    <a:lnTo>
                      <a:pt x="2561" y="39742"/>
                    </a:lnTo>
                    <a:lnTo>
                      <a:pt x="2317" y="40291"/>
                    </a:lnTo>
                    <a:lnTo>
                      <a:pt x="2073" y="40778"/>
                    </a:lnTo>
                    <a:lnTo>
                      <a:pt x="1829" y="41327"/>
                    </a:lnTo>
                    <a:lnTo>
                      <a:pt x="1585" y="41815"/>
                    </a:lnTo>
                    <a:lnTo>
                      <a:pt x="1403" y="41997"/>
                    </a:lnTo>
                    <a:lnTo>
                      <a:pt x="1281" y="41936"/>
                    </a:lnTo>
                    <a:lnTo>
                      <a:pt x="1281" y="41815"/>
                    </a:lnTo>
                    <a:lnTo>
                      <a:pt x="1342" y="41571"/>
                    </a:lnTo>
                    <a:lnTo>
                      <a:pt x="1403" y="41388"/>
                    </a:lnTo>
                    <a:lnTo>
                      <a:pt x="1646" y="40961"/>
                    </a:lnTo>
                    <a:lnTo>
                      <a:pt x="2195" y="39864"/>
                    </a:lnTo>
                    <a:lnTo>
                      <a:pt x="2317" y="39559"/>
                    </a:lnTo>
                    <a:lnTo>
                      <a:pt x="2378" y="39255"/>
                    </a:lnTo>
                    <a:lnTo>
                      <a:pt x="2378" y="39133"/>
                    </a:lnTo>
                    <a:lnTo>
                      <a:pt x="2195" y="39072"/>
                    </a:lnTo>
                    <a:lnTo>
                      <a:pt x="2134" y="39072"/>
                    </a:lnTo>
                    <a:lnTo>
                      <a:pt x="2012" y="39133"/>
                    </a:lnTo>
                    <a:lnTo>
                      <a:pt x="1890" y="39316"/>
                    </a:lnTo>
                    <a:lnTo>
                      <a:pt x="1646" y="39742"/>
                    </a:lnTo>
                    <a:lnTo>
                      <a:pt x="915" y="40717"/>
                    </a:lnTo>
                    <a:lnTo>
                      <a:pt x="671" y="40961"/>
                    </a:lnTo>
                    <a:lnTo>
                      <a:pt x="549" y="41022"/>
                    </a:lnTo>
                    <a:lnTo>
                      <a:pt x="549" y="40961"/>
                    </a:lnTo>
                    <a:lnTo>
                      <a:pt x="549" y="40839"/>
                    </a:lnTo>
                    <a:lnTo>
                      <a:pt x="671" y="40656"/>
                    </a:lnTo>
                    <a:lnTo>
                      <a:pt x="732" y="40474"/>
                    </a:lnTo>
                    <a:lnTo>
                      <a:pt x="976" y="40169"/>
                    </a:lnTo>
                    <a:lnTo>
                      <a:pt x="1464" y="39376"/>
                    </a:lnTo>
                    <a:lnTo>
                      <a:pt x="1890" y="38645"/>
                    </a:lnTo>
                    <a:lnTo>
                      <a:pt x="2073" y="38218"/>
                    </a:lnTo>
                    <a:lnTo>
                      <a:pt x="2195" y="37853"/>
                    </a:lnTo>
                    <a:lnTo>
                      <a:pt x="2195" y="37670"/>
                    </a:lnTo>
                    <a:lnTo>
                      <a:pt x="2073" y="37548"/>
                    </a:lnTo>
                    <a:lnTo>
                      <a:pt x="1890" y="37548"/>
                    </a:lnTo>
                    <a:lnTo>
                      <a:pt x="1707" y="37670"/>
                    </a:lnTo>
                    <a:lnTo>
                      <a:pt x="1342" y="37975"/>
                    </a:lnTo>
                    <a:lnTo>
                      <a:pt x="1037" y="38157"/>
                    </a:lnTo>
                    <a:lnTo>
                      <a:pt x="732" y="38279"/>
                    </a:lnTo>
                    <a:lnTo>
                      <a:pt x="549" y="38279"/>
                    </a:lnTo>
                    <a:lnTo>
                      <a:pt x="366" y="38218"/>
                    </a:lnTo>
                    <a:lnTo>
                      <a:pt x="305" y="38218"/>
                    </a:lnTo>
                    <a:lnTo>
                      <a:pt x="245" y="38157"/>
                    </a:lnTo>
                    <a:lnTo>
                      <a:pt x="305" y="38096"/>
                    </a:lnTo>
                    <a:lnTo>
                      <a:pt x="366" y="37975"/>
                    </a:lnTo>
                    <a:lnTo>
                      <a:pt x="976" y="37609"/>
                    </a:lnTo>
                    <a:lnTo>
                      <a:pt x="1403" y="37182"/>
                    </a:lnTo>
                    <a:lnTo>
                      <a:pt x="2317" y="36207"/>
                    </a:lnTo>
                    <a:lnTo>
                      <a:pt x="2805" y="35780"/>
                    </a:lnTo>
                    <a:lnTo>
                      <a:pt x="3048" y="35597"/>
                    </a:lnTo>
                    <a:lnTo>
                      <a:pt x="3353" y="35415"/>
                    </a:lnTo>
                    <a:lnTo>
                      <a:pt x="3780" y="35354"/>
                    </a:lnTo>
                    <a:lnTo>
                      <a:pt x="4024" y="35354"/>
                    </a:lnTo>
                    <a:lnTo>
                      <a:pt x="4206" y="35415"/>
                    </a:lnTo>
                    <a:lnTo>
                      <a:pt x="4389" y="35536"/>
                    </a:lnTo>
                    <a:lnTo>
                      <a:pt x="4511" y="35658"/>
                    </a:lnTo>
                    <a:lnTo>
                      <a:pt x="4633" y="35658"/>
                    </a:lnTo>
                    <a:lnTo>
                      <a:pt x="4694" y="35597"/>
                    </a:lnTo>
                    <a:lnTo>
                      <a:pt x="4694" y="35475"/>
                    </a:lnTo>
                    <a:lnTo>
                      <a:pt x="4633" y="35415"/>
                    </a:lnTo>
                    <a:lnTo>
                      <a:pt x="4450" y="35232"/>
                    </a:lnTo>
                    <a:lnTo>
                      <a:pt x="4206" y="35171"/>
                    </a:lnTo>
                    <a:lnTo>
                      <a:pt x="4389" y="34866"/>
                    </a:lnTo>
                    <a:lnTo>
                      <a:pt x="4511" y="34500"/>
                    </a:lnTo>
                    <a:lnTo>
                      <a:pt x="4755" y="33830"/>
                    </a:lnTo>
                    <a:lnTo>
                      <a:pt x="5060" y="32915"/>
                    </a:lnTo>
                    <a:lnTo>
                      <a:pt x="5304" y="32001"/>
                    </a:lnTo>
                    <a:lnTo>
                      <a:pt x="5730" y="30294"/>
                    </a:lnTo>
                    <a:lnTo>
                      <a:pt x="5974" y="29380"/>
                    </a:lnTo>
                    <a:lnTo>
                      <a:pt x="6340" y="28588"/>
                    </a:lnTo>
                    <a:lnTo>
                      <a:pt x="6584" y="27978"/>
                    </a:lnTo>
                    <a:lnTo>
                      <a:pt x="6949" y="27369"/>
                    </a:lnTo>
                    <a:lnTo>
                      <a:pt x="7498" y="26637"/>
                    </a:lnTo>
                    <a:lnTo>
                      <a:pt x="7742" y="26333"/>
                    </a:lnTo>
                    <a:lnTo>
                      <a:pt x="7864" y="25967"/>
                    </a:lnTo>
                    <a:lnTo>
                      <a:pt x="8108" y="25296"/>
                    </a:lnTo>
                    <a:lnTo>
                      <a:pt x="8351" y="23833"/>
                    </a:lnTo>
                    <a:lnTo>
                      <a:pt x="9144" y="20054"/>
                    </a:lnTo>
                    <a:lnTo>
                      <a:pt x="9327" y="18957"/>
                    </a:lnTo>
                    <a:lnTo>
                      <a:pt x="9448" y="17799"/>
                    </a:lnTo>
                    <a:lnTo>
                      <a:pt x="9448" y="17007"/>
                    </a:lnTo>
                    <a:lnTo>
                      <a:pt x="9570" y="16275"/>
                    </a:lnTo>
                    <a:lnTo>
                      <a:pt x="9631" y="15910"/>
                    </a:lnTo>
                    <a:lnTo>
                      <a:pt x="9753" y="15544"/>
                    </a:lnTo>
                    <a:lnTo>
                      <a:pt x="9936" y="15178"/>
                    </a:lnTo>
                    <a:lnTo>
                      <a:pt x="10180" y="14873"/>
                    </a:lnTo>
                    <a:lnTo>
                      <a:pt x="10424" y="14569"/>
                    </a:lnTo>
                    <a:lnTo>
                      <a:pt x="10668" y="14264"/>
                    </a:lnTo>
                    <a:lnTo>
                      <a:pt x="11338" y="13776"/>
                    </a:lnTo>
                    <a:lnTo>
                      <a:pt x="12009" y="13350"/>
                    </a:lnTo>
                    <a:lnTo>
                      <a:pt x="12862" y="12984"/>
                    </a:lnTo>
                    <a:lnTo>
                      <a:pt x="13776" y="12679"/>
                    </a:lnTo>
                    <a:lnTo>
                      <a:pt x="14690" y="12496"/>
                    </a:lnTo>
                    <a:lnTo>
                      <a:pt x="15117" y="12313"/>
                    </a:lnTo>
                    <a:lnTo>
                      <a:pt x="15300" y="12130"/>
                    </a:lnTo>
                    <a:lnTo>
                      <a:pt x="15483" y="11948"/>
                    </a:lnTo>
                    <a:lnTo>
                      <a:pt x="15605" y="11765"/>
                    </a:lnTo>
                    <a:lnTo>
                      <a:pt x="15727" y="11521"/>
                    </a:lnTo>
                    <a:lnTo>
                      <a:pt x="15788" y="11094"/>
                    </a:lnTo>
                    <a:lnTo>
                      <a:pt x="15849" y="10668"/>
                    </a:lnTo>
                    <a:lnTo>
                      <a:pt x="15788" y="10180"/>
                    </a:lnTo>
                    <a:close/>
                    <a:moveTo>
                      <a:pt x="17555" y="1"/>
                    </a:moveTo>
                    <a:lnTo>
                      <a:pt x="16824" y="123"/>
                    </a:lnTo>
                    <a:lnTo>
                      <a:pt x="16214" y="245"/>
                    </a:lnTo>
                    <a:lnTo>
                      <a:pt x="15666" y="488"/>
                    </a:lnTo>
                    <a:lnTo>
                      <a:pt x="15178" y="854"/>
                    </a:lnTo>
                    <a:lnTo>
                      <a:pt x="14751" y="1281"/>
                    </a:lnTo>
                    <a:lnTo>
                      <a:pt x="14508" y="1586"/>
                    </a:lnTo>
                    <a:lnTo>
                      <a:pt x="14325" y="1951"/>
                    </a:lnTo>
                    <a:lnTo>
                      <a:pt x="14020" y="2683"/>
                    </a:lnTo>
                    <a:lnTo>
                      <a:pt x="13837" y="3475"/>
                    </a:lnTo>
                    <a:lnTo>
                      <a:pt x="13776" y="4268"/>
                    </a:lnTo>
                    <a:lnTo>
                      <a:pt x="13776" y="5060"/>
                    </a:lnTo>
                    <a:lnTo>
                      <a:pt x="13837" y="5852"/>
                    </a:lnTo>
                    <a:lnTo>
                      <a:pt x="13959" y="6645"/>
                    </a:lnTo>
                    <a:lnTo>
                      <a:pt x="14142" y="7376"/>
                    </a:lnTo>
                    <a:lnTo>
                      <a:pt x="14386" y="8108"/>
                    </a:lnTo>
                    <a:lnTo>
                      <a:pt x="14751" y="8839"/>
                    </a:lnTo>
                    <a:lnTo>
                      <a:pt x="15056" y="9388"/>
                    </a:lnTo>
                    <a:lnTo>
                      <a:pt x="15300" y="9631"/>
                    </a:lnTo>
                    <a:lnTo>
                      <a:pt x="15544" y="9875"/>
                    </a:lnTo>
                    <a:lnTo>
                      <a:pt x="15605" y="9997"/>
                    </a:lnTo>
                    <a:lnTo>
                      <a:pt x="15605" y="10119"/>
                    </a:lnTo>
                    <a:lnTo>
                      <a:pt x="15605" y="10424"/>
                    </a:lnTo>
                    <a:lnTo>
                      <a:pt x="15605" y="11155"/>
                    </a:lnTo>
                    <a:lnTo>
                      <a:pt x="15544" y="11399"/>
                    </a:lnTo>
                    <a:lnTo>
                      <a:pt x="15422" y="11643"/>
                    </a:lnTo>
                    <a:lnTo>
                      <a:pt x="15239" y="11887"/>
                    </a:lnTo>
                    <a:lnTo>
                      <a:pt x="15056" y="12070"/>
                    </a:lnTo>
                    <a:lnTo>
                      <a:pt x="14690" y="12252"/>
                    </a:lnTo>
                    <a:lnTo>
                      <a:pt x="14325" y="12313"/>
                    </a:lnTo>
                    <a:lnTo>
                      <a:pt x="13532" y="12496"/>
                    </a:lnTo>
                    <a:lnTo>
                      <a:pt x="12801" y="12740"/>
                    </a:lnTo>
                    <a:lnTo>
                      <a:pt x="12069" y="12984"/>
                    </a:lnTo>
                    <a:lnTo>
                      <a:pt x="11399" y="13350"/>
                    </a:lnTo>
                    <a:lnTo>
                      <a:pt x="10729" y="13776"/>
                    </a:lnTo>
                    <a:lnTo>
                      <a:pt x="10180" y="14325"/>
                    </a:lnTo>
                    <a:lnTo>
                      <a:pt x="9753" y="14873"/>
                    </a:lnTo>
                    <a:lnTo>
                      <a:pt x="9570" y="15239"/>
                    </a:lnTo>
                    <a:lnTo>
                      <a:pt x="9388" y="15544"/>
                    </a:lnTo>
                    <a:lnTo>
                      <a:pt x="9266" y="15971"/>
                    </a:lnTo>
                    <a:lnTo>
                      <a:pt x="9205" y="16336"/>
                    </a:lnTo>
                    <a:lnTo>
                      <a:pt x="9144" y="16946"/>
                    </a:lnTo>
                    <a:lnTo>
                      <a:pt x="9083" y="17555"/>
                    </a:lnTo>
                    <a:lnTo>
                      <a:pt x="9022" y="18348"/>
                    </a:lnTo>
                    <a:lnTo>
                      <a:pt x="8961" y="19140"/>
                    </a:lnTo>
                    <a:lnTo>
                      <a:pt x="8778" y="19932"/>
                    </a:lnTo>
                    <a:lnTo>
                      <a:pt x="8108" y="23102"/>
                    </a:lnTo>
                    <a:lnTo>
                      <a:pt x="7803" y="24687"/>
                    </a:lnTo>
                    <a:lnTo>
                      <a:pt x="7742" y="25235"/>
                    </a:lnTo>
                    <a:lnTo>
                      <a:pt x="7559" y="25784"/>
                    </a:lnTo>
                    <a:lnTo>
                      <a:pt x="7376" y="26211"/>
                    </a:lnTo>
                    <a:lnTo>
                      <a:pt x="7071" y="26637"/>
                    </a:lnTo>
                    <a:lnTo>
                      <a:pt x="6767" y="27003"/>
                    </a:lnTo>
                    <a:lnTo>
                      <a:pt x="6523" y="27430"/>
                    </a:lnTo>
                    <a:lnTo>
                      <a:pt x="6218" y="27917"/>
                    </a:lnTo>
                    <a:lnTo>
                      <a:pt x="5974" y="28405"/>
                    </a:lnTo>
                    <a:lnTo>
                      <a:pt x="5608" y="29502"/>
                    </a:lnTo>
                    <a:lnTo>
                      <a:pt x="5304" y="30599"/>
                    </a:lnTo>
                    <a:lnTo>
                      <a:pt x="5060" y="31696"/>
                    </a:lnTo>
                    <a:lnTo>
                      <a:pt x="4755" y="33037"/>
                    </a:lnTo>
                    <a:lnTo>
                      <a:pt x="4572" y="33647"/>
                    </a:lnTo>
                    <a:lnTo>
                      <a:pt x="4389" y="34256"/>
                    </a:lnTo>
                    <a:lnTo>
                      <a:pt x="4267" y="34561"/>
                    </a:lnTo>
                    <a:lnTo>
                      <a:pt x="4085" y="34927"/>
                    </a:lnTo>
                    <a:lnTo>
                      <a:pt x="4024" y="35049"/>
                    </a:lnTo>
                    <a:lnTo>
                      <a:pt x="3902" y="35110"/>
                    </a:lnTo>
                    <a:lnTo>
                      <a:pt x="3597" y="35110"/>
                    </a:lnTo>
                    <a:lnTo>
                      <a:pt x="3292" y="35232"/>
                    </a:lnTo>
                    <a:lnTo>
                      <a:pt x="2987" y="35354"/>
                    </a:lnTo>
                    <a:lnTo>
                      <a:pt x="2683" y="35536"/>
                    </a:lnTo>
                    <a:lnTo>
                      <a:pt x="2439" y="35719"/>
                    </a:lnTo>
                    <a:lnTo>
                      <a:pt x="1890" y="36268"/>
                    </a:lnTo>
                    <a:lnTo>
                      <a:pt x="1464" y="36755"/>
                    </a:lnTo>
                    <a:lnTo>
                      <a:pt x="1037" y="37243"/>
                    </a:lnTo>
                    <a:lnTo>
                      <a:pt x="793" y="37426"/>
                    </a:lnTo>
                    <a:lnTo>
                      <a:pt x="488" y="37609"/>
                    </a:lnTo>
                    <a:lnTo>
                      <a:pt x="245" y="37792"/>
                    </a:lnTo>
                    <a:lnTo>
                      <a:pt x="123" y="37914"/>
                    </a:lnTo>
                    <a:lnTo>
                      <a:pt x="1" y="38036"/>
                    </a:lnTo>
                    <a:lnTo>
                      <a:pt x="1" y="38218"/>
                    </a:lnTo>
                    <a:lnTo>
                      <a:pt x="123" y="38401"/>
                    </a:lnTo>
                    <a:lnTo>
                      <a:pt x="366" y="38523"/>
                    </a:lnTo>
                    <a:lnTo>
                      <a:pt x="671" y="38523"/>
                    </a:lnTo>
                    <a:lnTo>
                      <a:pt x="976" y="38462"/>
                    </a:lnTo>
                    <a:lnTo>
                      <a:pt x="1220" y="38401"/>
                    </a:lnTo>
                    <a:lnTo>
                      <a:pt x="1464" y="38218"/>
                    </a:lnTo>
                    <a:lnTo>
                      <a:pt x="1646" y="38036"/>
                    </a:lnTo>
                    <a:lnTo>
                      <a:pt x="1829" y="37853"/>
                    </a:lnTo>
                    <a:lnTo>
                      <a:pt x="1890" y="37792"/>
                    </a:lnTo>
                    <a:lnTo>
                      <a:pt x="1951" y="37792"/>
                    </a:lnTo>
                    <a:lnTo>
                      <a:pt x="1890" y="38036"/>
                    </a:lnTo>
                    <a:lnTo>
                      <a:pt x="1829" y="38218"/>
                    </a:lnTo>
                    <a:lnTo>
                      <a:pt x="1403" y="39011"/>
                    </a:lnTo>
                    <a:lnTo>
                      <a:pt x="915" y="39803"/>
                    </a:lnTo>
                    <a:lnTo>
                      <a:pt x="427" y="40596"/>
                    </a:lnTo>
                    <a:lnTo>
                      <a:pt x="366" y="40778"/>
                    </a:lnTo>
                    <a:lnTo>
                      <a:pt x="305" y="40961"/>
                    </a:lnTo>
                    <a:lnTo>
                      <a:pt x="366" y="41144"/>
                    </a:lnTo>
                    <a:lnTo>
                      <a:pt x="488" y="41266"/>
                    </a:lnTo>
                    <a:lnTo>
                      <a:pt x="671" y="41266"/>
                    </a:lnTo>
                    <a:lnTo>
                      <a:pt x="854" y="41144"/>
                    </a:lnTo>
                    <a:lnTo>
                      <a:pt x="1098" y="40900"/>
                    </a:lnTo>
                    <a:lnTo>
                      <a:pt x="2012" y="39620"/>
                    </a:lnTo>
                    <a:lnTo>
                      <a:pt x="1281" y="41083"/>
                    </a:lnTo>
                    <a:lnTo>
                      <a:pt x="1098" y="41510"/>
                    </a:lnTo>
                    <a:lnTo>
                      <a:pt x="1037" y="41754"/>
                    </a:lnTo>
                    <a:lnTo>
                      <a:pt x="1037" y="41997"/>
                    </a:lnTo>
                    <a:lnTo>
                      <a:pt x="1098" y="42119"/>
                    </a:lnTo>
                    <a:lnTo>
                      <a:pt x="1220" y="42241"/>
                    </a:lnTo>
                    <a:lnTo>
                      <a:pt x="1403" y="42241"/>
                    </a:lnTo>
                    <a:lnTo>
                      <a:pt x="1525" y="42180"/>
                    </a:lnTo>
                    <a:lnTo>
                      <a:pt x="1707" y="42058"/>
                    </a:lnTo>
                    <a:lnTo>
                      <a:pt x="1829" y="41936"/>
                    </a:lnTo>
                    <a:lnTo>
                      <a:pt x="2012" y="41571"/>
                    </a:lnTo>
                    <a:lnTo>
                      <a:pt x="2317" y="40839"/>
                    </a:lnTo>
                    <a:lnTo>
                      <a:pt x="2561" y="40230"/>
                    </a:lnTo>
                    <a:lnTo>
                      <a:pt x="2744" y="39925"/>
                    </a:lnTo>
                    <a:lnTo>
                      <a:pt x="2926" y="39620"/>
                    </a:lnTo>
                    <a:lnTo>
                      <a:pt x="2866" y="39925"/>
                    </a:lnTo>
                    <a:lnTo>
                      <a:pt x="2805" y="40230"/>
                    </a:lnTo>
                    <a:lnTo>
                      <a:pt x="2561" y="40778"/>
                    </a:lnTo>
                    <a:lnTo>
                      <a:pt x="2256" y="41571"/>
                    </a:lnTo>
                    <a:lnTo>
                      <a:pt x="2134" y="41876"/>
                    </a:lnTo>
                    <a:lnTo>
                      <a:pt x="2134" y="42058"/>
                    </a:lnTo>
                    <a:lnTo>
                      <a:pt x="2195" y="42241"/>
                    </a:lnTo>
                    <a:lnTo>
                      <a:pt x="2317" y="42363"/>
                    </a:lnTo>
                    <a:lnTo>
                      <a:pt x="2622" y="42363"/>
                    </a:lnTo>
                    <a:lnTo>
                      <a:pt x="2744" y="42241"/>
                    </a:lnTo>
                    <a:lnTo>
                      <a:pt x="2926" y="41997"/>
                    </a:lnTo>
                    <a:lnTo>
                      <a:pt x="3109" y="41693"/>
                    </a:lnTo>
                    <a:lnTo>
                      <a:pt x="3414" y="40900"/>
                    </a:lnTo>
                    <a:lnTo>
                      <a:pt x="3719" y="40108"/>
                    </a:lnTo>
                    <a:lnTo>
                      <a:pt x="3597" y="40717"/>
                    </a:lnTo>
                    <a:lnTo>
                      <a:pt x="3536" y="41022"/>
                    </a:lnTo>
                    <a:lnTo>
                      <a:pt x="3536" y="41388"/>
                    </a:lnTo>
                    <a:lnTo>
                      <a:pt x="3536" y="41571"/>
                    </a:lnTo>
                    <a:lnTo>
                      <a:pt x="3597" y="41754"/>
                    </a:lnTo>
                    <a:lnTo>
                      <a:pt x="3780" y="41815"/>
                    </a:lnTo>
                    <a:lnTo>
                      <a:pt x="3902" y="41815"/>
                    </a:lnTo>
                    <a:lnTo>
                      <a:pt x="3963" y="41754"/>
                    </a:lnTo>
                    <a:lnTo>
                      <a:pt x="4085" y="41632"/>
                    </a:lnTo>
                    <a:lnTo>
                      <a:pt x="4206" y="41449"/>
                    </a:lnTo>
                    <a:lnTo>
                      <a:pt x="4328" y="41144"/>
                    </a:lnTo>
                    <a:lnTo>
                      <a:pt x="4694" y="39864"/>
                    </a:lnTo>
                    <a:lnTo>
                      <a:pt x="4938" y="39316"/>
                    </a:lnTo>
                    <a:lnTo>
                      <a:pt x="5243" y="38767"/>
                    </a:lnTo>
                    <a:lnTo>
                      <a:pt x="5547" y="37975"/>
                    </a:lnTo>
                    <a:lnTo>
                      <a:pt x="5730" y="37548"/>
                    </a:lnTo>
                    <a:lnTo>
                      <a:pt x="5852" y="37121"/>
                    </a:lnTo>
                    <a:lnTo>
                      <a:pt x="5852" y="36755"/>
                    </a:lnTo>
                    <a:lnTo>
                      <a:pt x="5852" y="36390"/>
                    </a:lnTo>
                    <a:lnTo>
                      <a:pt x="5791" y="36329"/>
                    </a:lnTo>
                    <a:lnTo>
                      <a:pt x="5791" y="36268"/>
                    </a:lnTo>
                    <a:lnTo>
                      <a:pt x="5913" y="36085"/>
                    </a:lnTo>
                    <a:lnTo>
                      <a:pt x="6218" y="35597"/>
                    </a:lnTo>
                    <a:lnTo>
                      <a:pt x="7620" y="33464"/>
                    </a:lnTo>
                    <a:lnTo>
                      <a:pt x="8351" y="32245"/>
                    </a:lnTo>
                    <a:lnTo>
                      <a:pt x="9083" y="30965"/>
                    </a:lnTo>
                    <a:lnTo>
                      <a:pt x="9388" y="30355"/>
                    </a:lnTo>
                    <a:lnTo>
                      <a:pt x="9692" y="29746"/>
                    </a:lnTo>
                    <a:lnTo>
                      <a:pt x="9936" y="29075"/>
                    </a:lnTo>
                    <a:lnTo>
                      <a:pt x="10119" y="28405"/>
                    </a:lnTo>
                    <a:lnTo>
                      <a:pt x="10241" y="27673"/>
                    </a:lnTo>
                    <a:lnTo>
                      <a:pt x="10363" y="27369"/>
                    </a:lnTo>
                    <a:lnTo>
                      <a:pt x="10546" y="27003"/>
                    </a:lnTo>
                    <a:lnTo>
                      <a:pt x="10911" y="26333"/>
                    </a:lnTo>
                    <a:lnTo>
                      <a:pt x="11277" y="25601"/>
                    </a:lnTo>
                    <a:lnTo>
                      <a:pt x="11765" y="24321"/>
                    </a:lnTo>
                    <a:lnTo>
                      <a:pt x="12252" y="22980"/>
                    </a:lnTo>
                    <a:lnTo>
                      <a:pt x="12496" y="24016"/>
                    </a:lnTo>
                    <a:lnTo>
                      <a:pt x="12740" y="25113"/>
                    </a:lnTo>
                    <a:lnTo>
                      <a:pt x="12862" y="25662"/>
                    </a:lnTo>
                    <a:lnTo>
                      <a:pt x="12923" y="26272"/>
                    </a:lnTo>
                    <a:lnTo>
                      <a:pt x="12923" y="26881"/>
                    </a:lnTo>
                    <a:lnTo>
                      <a:pt x="12801" y="27430"/>
                    </a:lnTo>
                    <a:lnTo>
                      <a:pt x="12618" y="28222"/>
                    </a:lnTo>
                    <a:lnTo>
                      <a:pt x="12374" y="29014"/>
                    </a:lnTo>
                    <a:lnTo>
                      <a:pt x="11765" y="30477"/>
                    </a:lnTo>
                    <a:lnTo>
                      <a:pt x="11155" y="32001"/>
                    </a:lnTo>
                    <a:lnTo>
                      <a:pt x="10729" y="33525"/>
                    </a:lnTo>
                    <a:lnTo>
                      <a:pt x="10546" y="34317"/>
                    </a:lnTo>
                    <a:lnTo>
                      <a:pt x="10363" y="35171"/>
                    </a:lnTo>
                    <a:lnTo>
                      <a:pt x="10302" y="35963"/>
                    </a:lnTo>
                    <a:lnTo>
                      <a:pt x="10241" y="36755"/>
                    </a:lnTo>
                    <a:lnTo>
                      <a:pt x="10180" y="37609"/>
                    </a:lnTo>
                    <a:lnTo>
                      <a:pt x="10241" y="38401"/>
                    </a:lnTo>
                    <a:lnTo>
                      <a:pt x="10302" y="39255"/>
                    </a:lnTo>
                    <a:lnTo>
                      <a:pt x="10424" y="40047"/>
                    </a:lnTo>
                    <a:lnTo>
                      <a:pt x="10668" y="41693"/>
                    </a:lnTo>
                    <a:lnTo>
                      <a:pt x="11033" y="43338"/>
                    </a:lnTo>
                    <a:lnTo>
                      <a:pt x="11948" y="46508"/>
                    </a:lnTo>
                    <a:lnTo>
                      <a:pt x="12374" y="48093"/>
                    </a:lnTo>
                    <a:lnTo>
                      <a:pt x="12740" y="49678"/>
                    </a:lnTo>
                    <a:lnTo>
                      <a:pt x="12984" y="51323"/>
                    </a:lnTo>
                    <a:lnTo>
                      <a:pt x="13045" y="52116"/>
                    </a:lnTo>
                    <a:lnTo>
                      <a:pt x="13106" y="52908"/>
                    </a:lnTo>
                    <a:lnTo>
                      <a:pt x="13045" y="54249"/>
                    </a:lnTo>
                    <a:lnTo>
                      <a:pt x="12984" y="55529"/>
                    </a:lnTo>
                    <a:lnTo>
                      <a:pt x="12801" y="57175"/>
                    </a:lnTo>
                    <a:lnTo>
                      <a:pt x="12679" y="58028"/>
                    </a:lnTo>
                    <a:lnTo>
                      <a:pt x="12618" y="58820"/>
                    </a:lnTo>
                    <a:lnTo>
                      <a:pt x="12618" y="59674"/>
                    </a:lnTo>
                    <a:lnTo>
                      <a:pt x="12679" y="60527"/>
                    </a:lnTo>
                    <a:lnTo>
                      <a:pt x="12801" y="61320"/>
                    </a:lnTo>
                    <a:lnTo>
                      <a:pt x="12923" y="62173"/>
                    </a:lnTo>
                    <a:lnTo>
                      <a:pt x="13289" y="63819"/>
                    </a:lnTo>
                    <a:lnTo>
                      <a:pt x="13654" y="65464"/>
                    </a:lnTo>
                    <a:lnTo>
                      <a:pt x="14447" y="68756"/>
                    </a:lnTo>
                    <a:lnTo>
                      <a:pt x="14812" y="70402"/>
                    </a:lnTo>
                    <a:lnTo>
                      <a:pt x="14934" y="71255"/>
                    </a:lnTo>
                    <a:lnTo>
                      <a:pt x="15056" y="72047"/>
                    </a:lnTo>
                    <a:lnTo>
                      <a:pt x="15117" y="72474"/>
                    </a:lnTo>
                    <a:lnTo>
                      <a:pt x="15056" y="72840"/>
                    </a:lnTo>
                    <a:lnTo>
                      <a:pt x="14873" y="73632"/>
                    </a:lnTo>
                    <a:lnTo>
                      <a:pt x="14569" y="74363"/>
                    </a:lnTo>
                    <a:lnTo>
                      <a:pt x="14203" y="75034"/>
                    </a:lnTo>
                    <a:lnTo>
                      <a:pt x="13837" y="75522"/>
                    </a:lnTo>
                    <a:lnTo>
                      <a:pt x="13410" y="75887"/>
                    </a:lnTo>
                    <a:lnTo>
                      <a:pt x="13289" y="76070"/>
                    </a:lnTo>
                    <a:lnTo>
                      <a:pt x="13289" y="76253"/>
                    </a:lnTo>
                    <a:lnTo>
                      <a:pt x="13289" y="76497"/>
                    </a:lnTo>
                    <a:lnTo>
                      <a:pt x="13410" y="76619"/>
                    </a:lnTo>
                    <a:lnTo>
                      <a:pt x="13593" y="76741"/>
                    </a:lnTo>
                    <a:lnTo>
                      <a:pt x="13776" y="76802"/>
                    </a:lnTo>
                    <a:lnTo>
                      <a:pt x="14264" y="76802"/>
                    </a:lnTo>
                    <a:lnTo>
                      <a:pt x="14508" y="76984"/>
                    </a:lnTo>
                    <a:lnTo>
                      <a:pt x="14812" y="77045"/>
                    </a:lnTo>
                    <a:lnTo>
                      <a:pt x="15239" y="77167"/>
                    </a:lnTo>
                    <a:lnTo>
                      <a:pt x="15605" y="77167"/>
                    </a:lnTo>
                    <a:lnTo>
                      <a:pt x="15971" y="77106"/>
                    </a:lnTo>
                    <a:lnTo>
                      <a:pt x="16092" y="77106"/>
                    </a:lnTo>
                    <a:lnTo>
                      <a:pt x="16214" y="77167"/>
                    </a:lnTo>
                    <a:lnTo>
                      <a:pt x="16397" y="77289"/>
                    </a:lnTo>
                    <a:lnTo>
                      <a:pt x="16580" y="77289"/>
                    </a:lnTo>
                    <a:lnTo>
                      <a:pt x="16946" y="77350"/>
                    </a:lnTo>
                    <a:lnTo>
                      <a:pt x="17311" y="77289"/>
                    </a:lnTo>
                    <a:lnTo>
                      <a:pt x="17433" y="77228"/>
                    </a:lnTo>
                    <a:lnTo>
                      <a:pt x="17494" y="77106"/>
                    </a:lnTo>
                    <a:lnTo>
                      <a:pt x="17555" y="76863"/>
                    </a:lnTo>
                    <a:lnTo>
                      <a:pt x="17677" y="76131"/>
                    </a:lnTo>
                    <a:lnTo>
                      <a:pt x="17677" y="75339"/>
                    </a:lnTo>
                    <a:lnTo>
                      <a:pt x="17738" y="76131"/>
                    </a:lnTo>
                    <a:lnTo>
                      <a:pt x="17799" y="76924"/>
                    </a:lnTo>
                    <a:lnTo>
                      <a:pt x="17860" y="77106"/>
                    </a:lnTo>
                    <a:lnTo>
                      <a:pt x="17921" y="77228"/>
                    </a:lnTo>
                    <a:lnTo>
                      <a:pt x="18043" y="77289"/>
                    </a:lnTo>
                    <a:lnTo>
                      <a:pt x="18226" y="77350"/>
                    </a:lnTo>
                    <a:lnTo>
                      <a:pt x="18470" y="77350"/>
                    </a:lnTo>
                    <a:lnTo>
                      <a:pt x="18835" y="77289"/>
                    </a:lnTo>
                    <a:lnTo>
                      <a:pt x="19140" y="77167"/>
                    </a:lnTo>
                    <a:lnTo>
                      <a:pt x="19262" y="77106"/>
                    </a:lnTo>
                    <a:lnTo>
                      <a:pt x="19384" y="77106"/>
                    </a:lnTo>
                    <a:lnTo>
                      <a:pt x="19750" y="77167"/>
                    </a:lnTo>
                    <a:lnTo>
                      <a:pt x="20176" y="77167"/>
                    </a:lnTo>
                    <a:lnTo>
                      <a:pt x="20542" y="77106"/>
                    </a:lnTo>
                    <a:lnTo>
                      <a:pt x="20847" y="76924"/>
                    </a:lnTo>
                    <a:lnTo>
                      <a:pt x="21152" y="76802"/>
                    </a:lnTo>
                    <a:lnTo>
                      <a:pt x="21578" y="76802"/>
                    </a:lnTo>
                    <a:lnTo>
                      <a:pt x="21761" y="76741"/>
                    </a:lnTo>
                    <a:lnTo>
                      <a:pt x="21944" y="76619"/>
                    </a:lnTo>
                    <a:lnTo>
                      <a:pt x="22066" y="76436"/>
                    </a:lnTo>
                    <a:lnTo>
                      <a:pt x="22127" y="76253"/>
                    </a:lnTo>
                    <a:lnTo>
                      <a:pt x="22066" y="76070"/>
                    </a:lnTo>
                    <a:lnTo>
                      <a:pt x="21883" y="75887"/>
                    </a:lnTo>
                    <a:lnTo>
                      <a:pt x="21639" y="75704"/>
                    </a:lnTo>
                    <a:lnTo>
                      <a:pt x="21395" y="75461"/>
                    </a:lnTo>
                    <a:lnTo>
                      <a:pt x="21030" y="74851"/>
                    </a:lnTo>
                    <a:lnTo>
                      <a:pt x="20725" y="74242"/>
                    </a:lnTo>
                    <a:lnTo>
                      <a:pt x="20481" y="73571"/>
                    </a:lnTo>
                    <a:lnTo>
                      <a:pt x="20298" y="72901"/>
                    </a:lnTo>
                    <a:lnTo>
                      <a:pt x="20237" y="72718"/>
                    </a:lnTo>
                    <a:lnTo>
                      <a:pt x="20237" y="72474"/>
                    </a:lnTo>
                    <a:lnTo>
                      <a:pt x="20298" y="72047"/>
                    </a:lnTo>
                    <a:lnTo>
                      <a:pt x="20420" y="71194"/>
                    </a:lnTo>
                    <a:lnTo>
                      <a:pt x="20603" y="70402"/>
                    </a:lnTo>
                    <a:lnTo>
                      <a:pt x="20908" y="68756"/>
                    </a:lnTo>
                    <a:lnTo>
                      <a:pt x="21334" y="67110"/>
                    </a:lnTo>
                    <a:lnTo>
                      <a:pt x="22127" y="63819"/>
                    </a:lnTo>
                    <a:lnTo>
                      <a:pt x="22432" y="62173"/>
                    </a:lnTo>
                    <a:lnTo>
                      <a:pt x="22736" y="60527"/>
                    </a:lnTo>
                    <a:lnTo>
                      <a:pt x="22736" y="59674"/>
                    </a:lnTo>
                    <a:lnTo>
                      <a:pt x="22736" y="58820"/>
                    </a:lnTo>
                    <a:lnTo>
                      <a:pt x="22675" y="57967"/>
                    </a:lnTo>
                    <a:lnTo>
                      <a:pt x="22554" y="57114"/>
                    </a:lnTo>
                    <a:lnTo>
                      <a:pt x="22371" y="55468"/>
                    </a:lnTo>
                    <a:lnTo>
                      <a:pt x="22310" y="53822"/>
                    </a:lnTo>
                    <a:lnTo>
                      <a:pt x="22310" y="52359"/>
                    </a:lnTo>
                    <a:lnTo>
                      <a:pt x="22432" y="50958"/>
                    </a:lnTo>
                    <a:lnTo>
                      <a:pt x="22675" y="49556"/>
                    </a:lnTo>
                    <a:lnTo>
                      <a:pt x="22980" y="48154"/>
                    </a:lnTo>
                    <a:lnTo>
                      <a:pt x="23894" y="44923"/>
                    </a:lnTo>
                    <a:lnTo>
                      <a:pt x="24321" y="43338"/>
                    </a:lnTo>
                    <a:lnTo>
                      <a:pt x="24687" y="41693"/>
                    </a:lnTo>
                    <a:lnTo>
                      <a:pt x="24931" y="40047"/>
                    </a:lnTo>
                    <a:lnTo>
                      <a:pt x="25114" y="38401"/>
                    </a:lnTo>
                    <a:lnTo>
                      <a:pt x="25175" y="37609"/>
                    </a:lnTo>
                    <a:lnTo>
                      <a:pt x="25175" y="36755"/>
                    </a:lnTo>
                    <a:lnTo>
                      <a:pt x="25114" y="35902"/>
                    </a:lnTo>
                    <a:lnTo>
                      <a:pt x="24992" y="35049"/>
                    </a:lnTo>
                    <a:lnTo>
                      <a:pt x="24870" y="34256"/>
                    </a:lnTo>
                    <a:lnTo>
                      <a:pt x="24626" y="33464"/>
                    </a:lnTo>
                    <a:lnTo>
                      <a:pt x="24199" y="31940"/>
                    </a:lnTo>
                    <a:lnTo>
                      <a:pt x="23894" y="31209"/>
                    </a:lnTo>
                    <a:lnTo>
                      <a:pt x="23590" y="30477"/>
                    </a:lnTo>
                    <a:lnTo>
                      <a:pt x="23285" y="29746"/>
                    </a:lnTo>
                    <a:lnTo>
                      <a:pt x="22980" y="29014"/>
                    </a:lnTo>
                    <a:lnTo>
                      <a:pt x="22736" y="28222"/>
                    </a:lnTo>
                    <a:lnTo>
                      <a:pt x="22554" y="27430"/>
                    </a:lnTo>
                    <a:lnTo>
                      <a:pt x="22432" y="26576"/>
                    </a:lnTo>
                    <a:lnTo>
                      <a:pt x="22493" y="25784"/>
                    </a:lnTo>
                    <a:lnTo>
                      <a:pt x="22614" y="25174"/>
                    </a:lnTo>
                    <a:lnTo>
                      <a:pt x="22736" y="24565"/>
                    </a:lnTo>
                    <a:lnTo>
                      <a:pt x="23163" y="22980"/>
                    </a:lnTo>
                    <a:lnTo>
                      <a:pt x="23529" y="24138"/>
                    </a:lnTo>
                    <a:lnTo>
                      <a:pt x="23955" y="25296"/>
                    </a:lnTo>
                    <a:lnTo>
                      <a:pt x="24260" y="25967"/>
                    </a:lnTo>
                    <a:lnTo>
                      <a:pt x="24565" y="26576"/>
                    </a:lnTo>
                    <a:lnTo>
                      <a:pt x="24870" y="27125"/>
                    </a:lnTo>
                    <a:lnTo>
                      <a:pt x="25114" y="27734"/>
                    </a:lnTo>
                    <a:lnTo>
                      <a:pt x="25418" y="29075"/>
                    </a:lnTo>
                    <a:lnTo>
                      <a:pt x="25662" y="29685"/>
                    </a:lnTo>
                    <a:lnTo>
                      <a:pt x="25967" y="30355"/>
                    </a:lnTo>
                    <a:lnTo>
                      <a:pt x="26637" y="31635"/>
                    </a:lnTo>
                    <a:lnTo>
                      <a:pt x="27369" y="32855"/>
                    </a:lnTo>
                    <a:lnTo>
                      <a:pt x="28832" y="35171"/>
                    </a:lnTo>
                    <a:lnTo>
                      <a:pt x="29441" y="36085"/>
                    </a:lnTo>
                    <a:lnTo>
                      <a:pt x="29563" y="36207"/>
                    </a:lnTo>
                    <a:lnTo>
                      <a:pt x="29563" y="36329"/>
                    </a:lnTo>
                    <a:lnTo>
                      <a:pt x="29502" y="36390"/>
                    </a:lnTo>
                    <a:lnTo>
                      <a:pt x="29502" y="36755"/>
                    </a:lnTo>
                    <a:lnTo>
                      <a:pt x="29502" y="37121"/>
                    </a:lnTo>
                    <a:lnTo>
                      <a:pt x="29624" y="37487"/>
                    </a:lnTo>
                    <a:lnTo>
                      <a:pt x="29868" y="38157"/>
                    </a:lnTo>
                    <a:lnTo>
                      <a:pt x="30538" y="39498"/>
                    </a:lnTo>
                    <a:lnTo>
                      <a:pt x="30660" y="39803"/>
                    </a:lnTo>
                    <a:lnTo>
                      <a:pt x="30721" y="40108"/>
                    </a:lnTo>
                    <a:lnTo>
                      <a:pt x="30904" y="40717"/>
                    </a:lnTo>
                    <a:lnTo>
                      <a:pt x="31026" y="41205"/>
                    </a:lnTo>
                    <a:lnTo>
                      <a:pt x="31148" y="41449"/>
                    </a:lnTo>
                    <a:lnTo>
                      <a:pt x="31270" y="41632"/>
                    </a:lnTo>
                    <a:lnTo>
                      <a:pt x="31453" y="41754"/>
                    </a:lnTo>
                    <a:lnTo>
                      <a:pt x="31636" y="41815"/>
                    </a:lnTo>
                    <a:lnTo>
                      <a:pt x="31757" y="41693"/>
                    </a:lnTo>
                    <a:lnTo>
                      <a:pt x="31879" y="41449"/>
                    </a:lnTo>
                    <a:lnTo>
                      <a:pt x="31818" y="41144"/>
                    </a:lnTo>
                    <a:lnTo>
                      <a:pt x="31757" y="40778"/>
                    </a:lnTo>
                    <a:lnTo>
                      <a:pt x="31636" y="40108"/>
                    </a:lnTo>
                    <a:lnTo>
                      <a:pt x="31940" y="40900"/>
                    </a:lnTo>
                    <a:lnTo>
                      <a:pt x="32245" y="41632"/>
                    </a:lnTo>
                    <a:lnTo>
                      <a:pt x="32428" y="41997"/>
                    </a:lnTo>
                    <a:lnTo>
                      <a:pt x="32611" y="42241"/>
                    </a:lnTo>
                    <a:lnTo>
                      <a:pt x="32733" y="42363"/>
                    </a:lnTo>
                    <a:lnTo>
                      <a:pt x="33038" y="42363"/>
                    </a:lnTo>
                    <a:lnTo>
                      <a:pt x="33159" y="42241"/>
                    </a:lnTo>
                    <a:lnTo>
                      <a:pt x="33220" y="42058"/>
                    </a:lnTo>
                    <a:lnTo>
                      <a:pt x="33220" y="41876"/>
                    </a:lnTo>
                    <a:lnTo>
                      <a:pt x="33098" y="41571"/>
                    </a:lnTo>
                    <a:lnTo>
                      <a:pt x="32794" y="40778"/>
                    </a:lnTo>
                    <a:lnTo>
                      <a:pt x="32550" y="40230"/>
                    </a:lnTo>
                    <a:lnTo>
                      <a:pt x="32489" y="39925"/>
                    </a:lnTo>
                    <a:lnTo>
                      <a:pt x="32428" y="39620"/>
                    </a:lnTo>
                    <a:lnTo>
                      <a:pt x="32611" y="39925"/>
                    </a:lnTo>
                    <a:lnTo>
                      <a:pt x="32794" y="40230"/>
                    </a:lnTo>
                    <a:lnTo>
                      <a:pt x="33098" y="40900"/>
                    </a:lnTo>
                    <a:lnTo>
                      <a:pt x="33403" y="41632"/>
                    </a:lnTo>
                    <a:lnTo>
                      <a:pt x="33586" y="41936"/>
                    </a:lnTo>
                    <a:lnTo>
                      <a:pt x="33708" y="42119"/>
                    </a:lnTo>
                    <a:lnTo>
                      <a:pt x="33830" y="42180"/>
                    </a:lnTo>
                    <a:lnTo>
                      <a:pt x="34013" y="42241"/>
                    </a:lnTo>
                    <a:lnTo>
                      <a:pt x="34135" y="42180"/>
                    </a:lnTo>
                    <a:lnTo>
                      <a:pt x="34257" y="42119"/>
                    </a:lnTo>
                    <a:lnTo>
                      <a:pt x="34318" y="41936"/>
                    </a:lnTo>
                    <a:lnTo>
                      <a:pt x="34318" y="41754"/>
                    </a:lnTo>
                    <a:lnTo>
                      <a:pt x="34257" y="41510"/>
                    </a:lnTo>
                    <a:lnTo>
                      <a:pt x="34074" y="41083"/>
                    </a:lnTo>
                    <a:lnTo>
                      <a:pt x="33342" y="39620"/>
                    </a:lnTo>
                    <a:lnTo>
                      <a:pt x="34257" y="40839"/>
                    </a:lnTo>
                    <a:lnTo>
                      <a:pt x="34500" y="41144"/>
                    </a:lnTo>
                    <a:lnTo>
                      <a:pt x="34683" y="41266"/>
                    </a:lnTo>
                    <a:lnTo>
                      <a:pt x="34866" y="41266"/>
                    </a:lnTo>
                    <a:lnTo>
                      <a:pt x="34927" y="41205"/>
                    </a:lnTo>
                    <a:lnTo>
                      <a:pt x="34988" y="41144"/>
                    </a:lnTo>
                    <a:lnTo>
                      <a:pt x="35049" y="40961"/>
                    </a:lnTo>
                    <a:lnTo>
                      <a:pt x="34988" y="40778"/>
                    </a:lnTo>
                    <a:lnTo>
                      <a:pt x="34927" y="40596"/>
                    </a:lnTo>
                    <a:lnTo>
                      <a:pt x="34439" y="39803"/>
                    </a:lnTo>
                    <a:lnTo>
                      <a:pt x="34013" y="39011"/>
                    </a:lnTo>
                    <a:lnTo>
                      <a:pt x="33586" y="38218"/>
                    </a:lnTo>
                    <a:lnTo>
                      <a:pt x="33464" y="38036"/>
                    </a:lnTo>
                    <a:lnTo>
                      <a:pt x="33403" y="37792"/>
                    </a:lnTo>
                    <a:lnTo>
                      <a:pt x="33525" y="37792"/>
                    </a:lnTo>
                    <a:lnTo>
                      <a:pt x="33647" y="37914"/>
                    </a:lnTo>
                    <a:lnTo>
                      <a:pt x="33830" y="38218"/>
                    </a:lnTo>
                    <a:lnTo>
                      <a:pt x="34074" y="38340"/>
                    </a:lnTo>
                    <a:lnTo>
                      <a:pt x="34257" y="38401"/>
                    </a:lnTo>
                    <a:lnTo>
                      <a:pt x="34744" y="38523"/>
                    </a:lnTo>
                    <a:lnTo>
                      <a:pt x="35049" y="38523"/>
                    </a:lnTo>
                    <a:lnTo>
                      <a:pt x="35171" y="38462"/>
                    </a:lnTo>
                    <a:lnTo>
                      <a:pt x="35293" y="38340"/>
                    </a:lnTo>
                    <a:lnTo>
                      <a:pt x="35354" y="38157"/>
                    </a:lnTo>
                    <a:lnTo>
                      <a:pt x="35293" y="38036"/>
                    </a:lnTo>
                    <a:lnTo>
                      <a:pt x="35232" y="37853"/>
                    </a:lnTo>
                    <a:lnTo>
                      <a:pt x="35049" y="37731"/>
                    </a:lnTo>
                    <a:lnTo>
                      <a:pt x="34744" y="37548"/>
                    </a:lnTo>
                    <a:lnTo>
                      <a:pt x="34500" y="37365"/>
                    </a:lnTo>
                    <a:lnTo>
                      <a:pt x="34013" y="36877"/>
                    </a:lnTo>
                    <a:lnTo>
                      <a:pt x="33586" y="36390"/>
                    </a:lnTo>
                    <a:lnTo>
                      <a:pt x="33098" y="35902"/>
                    </a:lnTo>
                    <a:lnTo>
                      <a:pt x="32550" y="35415"/>
                    </a:lnTo>
                    <a:lnTo>
                      <a:pt x="32184" y="35293"/>
                    </a:lnTo>
                    <a:lnTo>
                      <a:pt x="31879" y="35110"/>
                    </a:lnTo>
                    <a:lnTo>
                      <a:pt x="31392" y="35110"/>
                    </a:lnTo>
                    <a:lnTo>
                      <a:pt x="31270" y="34988"/>
                    </a:lnTo>
                    <a:lnTo>
                      <a:pt x="31148" y="34805"/>
                    </a:lnTo>
                    <a:lnTo>
                      <a:pt x="31026" y="34439"/>
                    </a:lnTo>
                    <a:lnTo>
                      <a:pt x="30721" y="33647"/>
                    </a:lnTo>
                    <a:lnTo>
                      <a:pt x="30538" y="32794"/>
                    </a:lnTo>
                    <a:lnTo>
                      <a:pt x="30112" y="31026"/>
                    </a:lnTo>
                    <a:lnTo>
                      <a:pt x="29868" y="29990"/>
                    </a:lnTo>
                    <a:lnTo>
                      <a:pt x="29563" y="28954"/>
                    </a:lnTo>
                    <a:lnTo>
                      <a:pt x="29380" y="28405"/>
                    </a:lnTo>
                    <a:lnTo>
                      <a:pt x="29136" y="27917"/>
                    </a:lnTo>
                    <a:lnTo>
                      <a:pt x="28893" y="27430"/>
                    </a:lnTo>
                    <a:lnTo>
                      <a:pt x="28588" y="27003"/>
                    </a:lnTo>
                    <a:lnTo>
                      <a:pt x="28222" y="26515"/>
                    </a:lnTo>
                    <a:lnTo>
                      <a:pt x="28039" y="26272"/>
                    </a:lnTo>
                    <a:lnTo>
                      <a:pt x="27856" y="25967"/>
                    </a:lnTo>
                    <a:lnTo>
                      <a:pt x="27674" y="25479"/>
                    </a:lnTo>
                    <a:lnTo>
                      <a:pt x="27552" y="24931"/>
                    </a:lnTo>
                    <a:lnTo>
                      <a:pt x="27308" y="23468"/>
                    </a:lnTo>
                    <a:lnTo>
                      <a:pt x="27003" y="22066"/>
                    </a:lnTo>
                    <a:lnTo>
                      <a:pt x="26698" y="20664"/>
                    </a:lnTo>
                    <a:lnTo>
                      <a:pt x="26455" y="19262"/>
                    </a:lnTo>
                    <a:lnTo>
                      <a:pt x="26333" y="18470"/>
                    </a:lnTo>
                    <a:lnTo>
                      <a:pt x="26272" y="17616"/>
                    </a:lnTo>
                    <a:lnTo>
                      <a:pt x="26211" y="17129"/>
                    </a:lnTo>
                    <a:lnTo>
                      <a:pt x="26211" y="16580"/>
                    </a:lnTo>
                    <a:lnTo>
                      <a:pt x="26028" y="15849"/>
                    </a:lnTo>
                    <a:lnTo>
                      <a:pt x="25906" y="15483"/>
                    </a:lnTo>
                    <a:lnTo>
                      <a:pt x="25784" y="15178"/>
                    </a:lnTo>
                    <a:lnTo>
                      <a:pt x="25540" y="14812"/>
                    </a:lnTo>
                    <a:lnTo>
                      <a:pt x="25357" y="14508"/>
                    </a:lnTo>
                    <a:lnTo>
                      <a:pt x="24809" y="13959"/>
                    </a:lnTo>
                    <a:lnTo>
                      <a:pt x="24199" y="13471"/>
                    </a:lnTo>
                    <a:lnTo>
                      <a:pt x="23468" y="13106"/>
                    </a:lnTo>
                    <a:lnTo>
                      <a:pt x="22797" y="12801"/>
                    </a:lnTo>
                    <a:lnTo>
                      <a:pt x="22005" y="12557"/>
                    </a:lnTo>
                    <a:lnTo>
                      <a:pt x="21273" y="12374"/>
                    </a:lnTo>
                    <a:lnTo>
                      <a:pt x="20908" y="12313"/>
                    </a:lnTo>
                    <a:lnTo>
                      <a:pt x="20542" y="12191"/>
                    </a:lnTo>
                    <a:lnTo>
                      <a:pt x="20237" y="12009"/>
                    </a:lnTo>
                    <a:lnTo>
                      <a:pt x="19993" y="11765"/>
                    </a:lnTo>
                    <a:lnTo>
                      <a:pt x="19811" y="11521"/>
                    </a:lnTo>
                    <a:lnTo>
                      <a:pt x="19750" y="11155"/>
                    </a:lnTo>
                    <a:lnTo>
                      <a:pt x="19689" y="10850"/>
                    </a:lnTo>
                    <a:lnTo>
                      <a:pt x="19689" y="10485"/>
                    </a:lnTo>
                    <a:lnTo>
                      <a:pt x="19689" y="10119"/>
                    </a:lnTo>
                    <a:lnTo>
                      <a:pt x="19750" y="9997"/>
                    </a:lnTo>
                    <a:lnTo>
                      <a:pt x="19872" y="9875"/>
                    </a:lnTo>
                    <a:lnTo>
                      <a:pt x="20359" y="9327"/>
                    </a:lnTo>
                    <a:lnTo>
                      <a:pt x="20664" y="8717"/>
                    </a:lnTo>
                    <a:lnTo>
                      <a:pt x="21030" y="8047"/>
                    </a:lnTo>
                    <a:lnTo>
                      <a:pt x="21273" y="7315"/>
                    </a:lnTo>
                    <a:lnTo>
                      <a:pt x="21395" y="6523"/>
                    </a:lnTo>
                    <a:lnTo>
                      <a:pt x="21517" y="5730"/>
                    </a:lnTo>
                    <a:lnTo>
                      <a:pt x="21578" y="4938"/>
                    </a:lnTo>
                    <a:lnTo>
                      <a:pt x="21578" y="4085"/>
                    </a:lnTo>
                    <a:lnTo>
                      <a:pt x="21456" y="3292"/>
                    </a:lnTo>
                    <a:lnTo>
                      <a:pt x="21273" y="2500"/>
                    </a:lnTo>
                    <a:lnTo>
                      <a:pt x="21030" y="1951"/>
                    </a:lnTo>
                    <a:lnTo>
                      <a:pt x="20725" y="1403"/>
                    </a:lnTo>
                    <a:lnTo>
                      <a:pt x="20298" y="976"/>
                    </a:lnTo>
                    <a:lnTo>
                      <a:pt x="19811" y="610"/>
                    </a:lnTo>
                    <a:lnTo>
                      <a:pt x="19506" y="428"/>
                    </a:lnTo>
                    <a:lnTo>
                      <a:pt x="19140" y="245"/>
                    </a:lnTo>
                    <a:lnTo>
                      <a:pt x="18774" y="123"/>
                    </a:lnTo>
                    <a:lnTo>
                      <a:pt x="18348" y="62"/>
                    </a:lnTo>
                    <a:lnTo>
                      <a:pt x="17555" y="1"/>
                    </a:lnTo>
                    <a:close/>
                  </a:path>
                </a:pathLst>
              </a:custGeom>
              <a:solidFill>
                <a:srgbClr val="B3B3B3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6" name="Google Shape;276;p23"/>
            <p:cNvCxnSpPr/>
            <p:nvPr/>
          </p:nvCxnSpPr>
          <p:spPr>
            <a:xfrm>
              <a:off x="2806775" y="2797000"/>
              <a:ext cx="3109800" cy="29400"/>
            </a:xfrm>
            <a:prstGeom prst="straightConnector1">
              <a:avLst/>
            </a:prstGeom>
            <a:noFill/>
            <a:ln w="28575" cap="flat" cmpd="sng">
              <a:solidFill>
                <a:srgbClr val="0DB7C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aphicFrame>
        <p:nvGraphicFramePr>
          <p:cNvPr id="277" name="Google Shape;277;p23"/>
          <p:cNvGraphicFramePr/>
          <p:nvPr/>
        </p:nvGraphicFramePr>
        <p:xfrm>
          <a:off x="6978275" y="2247000"/>
          <a:ext cx="1716275" cy="1123085"/>
        </p:xfrm>
        <a:graphic>
          <a:graphicData uri="http://schemas.openxmlformats.org/drawingml/2006/table">
            <a:tbl>
              <a:tblPr>
                <a:noFill/>
                <a:tableStyleId>{9E1D545A-6F5E-4C53-AB22-39FD8248D92A}</a:tableStyleId>
              </a:tblPr>
              <a:tblGrid>
                <a:gridCol w="86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666666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HIWO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0DB7C4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36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666666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LIWO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0DB7C4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36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Format</a:t>
            </a:r>
            <a:endParaRPr/>
          </a:p>
        </p:txBody>
      </p:sp>
      <p:sp>
        <p:nvSpPr>
          <p:cNvPr id="283" name="Google Shape;283;p2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aphicFrame>
        <p:nvGraphicFramePr>
          <p:cNvPr id="284" name="Google Shape;284;p24"/>
          <p:cNvGraphicFramePr/>
          <p:nvPr>
            <p:extLst>
              <p:ext uri="{D42A27DB-BD31-4B8C-83A1-F6EECF244321}">
                <p14:modId xmlns:p14="http://schemas.microsoft.com/office/powerpoint/2010/main" val="1613557751"/>
              </p:ext>
            </p:extLst>
          </p:nvPr>
        </p:nvGraphicFramePr>
        <p:xfrm>
          <a:off x="752075" y="1476481"/>
          <a:ext cx="8159600" cy="2314425"/>
        </p:xfrm>
        <a:graphic>
          <a:graphicData uri="http://schemas.openxmlformats.org/drawingml/2006/table">
            <a:tbl>
              <a:tblPr>
                <a:noFill/>
                <a:tableStyleId>{C282610E-F9EE-4FD0-9D4B-0CD4430DE284}</a:tableStyleId>
              </a:tblPr>
              <a:tblGrid>
                <a:gridCol w="7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6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02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71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A95B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Name</a:t>
                      </a:r>
                      <a:endParaRPr sz="1800">
                        <a:solidFill>
                          <a:srgbClr val="0A95B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A95B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Age</a:t>
                      </a:r>
                      <a:endParaRPr sz="1800">
                        <a:solidFill>
                          <a:srgbClr val="0A95B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A95B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Gender</a:t>
                      </a:r>
                      <a:endParaRPr sz="1800">
                        <a:solidFill>
                          <a:srgbClr val="0A95B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A95B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Treatment</a:t>
                      </a:r>
                      <a:endParaRPr sz="1800">
                        <a:solidFill>
                          <a:srgbClr val="0A95B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A95B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Height1(m)</a:t>
                      </a:r>
                      <a:endParaRPr sz="1800">
                        <a:solidFill>
                          <a:srgbClr val="0A95B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A95B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Weight1(kg)</a:t>
                      </a:r>
                      <a:endParaRPr sz="1800">
                        <a:solidFill>
                          <a:srgbClr val="0A95B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A95B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Height2(m)</a:t>
                      </a:r>
                      <a:endParaRPr sz="1800">
                        <a:solidFill>
                          <a:srgbClr val="0A95B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A95B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Weight2(kg)</a:t>
                      </a:r>
                      <a:endParaRPr sz="1800">
                        <a:solidFill>
                          <a:srgbClr val="0A95B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A95B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Starting BMI</a:t>
                      </a:r>
                      <a:endParaRPr sz="1800">
                        <a:solidFill>
                          <a:srgbClr val="0A95B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1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Alice</a:t>
                      </a:r>
                      <a:endParaRPr dirty="0"/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43434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22</a:t>
                      </a:r>
                      <a:endParaRPr sz="2000">
                        <a:solidFill>
                          <a:srgbClr val="43434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43434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</a:t>
                      </a:r>
                      <a:endParaRPr sz="2000">
                        <a:solidFill>
                          <a:srgbClr val="43434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43434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HIWO</a:t>
                      </a:r>
                      <a:endParaRPr sz="2000">
                        <a:solidFill>
                          <a:srgbClr val="43434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1.63</a:t>
                      </a:r>
                      <a:endParaRPr sz="200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54</a:t>
                      </a:r>
                      <a:endParaRPr sz="2000" dirty="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1.63</a:t>
                      </a:r>
                      <a:endParaRPr sz="2000" dirty="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50</a:t>
                      </a:r>
                      <a:endParaRPr sz="2000" dirty="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Normal</a:t>
                      </a:r>
                      <a:endParaRPr sz="200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1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Bruce</a:t>
                      </a:r>
                      <a:endParaRPr dirty="0"/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dirty="0"/>
                        <a:t>35</a:t>
                      </a:r>
                      <a:endParaRPr sz="2000" dirty="0"/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43434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</a:t>
                      </a:r>
                      <a:endParaRPr sz="2000">
                        <a:solidFill>
                          <a:srgbClr val="43434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43434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LIWO</a:t>
                      </a:r>
                      <a:endParaRPr sz="2000">
                        <a:solidFill>
                          <a:srgbClr val="43434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dirty="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1.75</a:t>
                      </a:r>
                      <a:endParaRPr sz="2000" dirty="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85</a:t>
                      </a:r>
                      <a:endParaRPr sz="2000" dirty="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1.75</a:t>
                      </a:r>
                      <a:endParaRPr sz="2000" dirty="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77</a:t>
                      </a:r>
                      <a:endParaRPr sz="2000" dirty="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Overweight</a:t>
                      </a:r>
                      <a:endParaRPr sz="2000" dirty="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Planned Analysis Process</a:t>
            </a:r>
            <a:endParaRPr/>
          </a:p>
        </p:txBody>
      </p:sp>
      <p:sp>
        <p:nvSpPr>
          <p:cNvPr id="290" name="Google Shape;290;p2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-4800" y="3028950"/>
            <a:ext cx="9153600" cy="0"/>
          </a:xfrm>
          <a:prstGeom prst="straightConnector1">
            <a:avLst/>
          </a:prstGeom>
          <a:noFill/>
          <a:ln w="9525" cap="flat" cmpd="sng">
            <a:solidFill>
              <a:srgbClr val="B3B3B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92" name="Google Shape;292;p25"/>
          <p:cNvCxnSpPr/>
          <p:nvPr/>
        </p:nvCxnSpPr>
        <p:spPr>
          <a:xfrm rot="10800000">
            <a:off x="2105025" y="2190750"/>
            <a:ext cx="0" cy="876300"/>
          </a:xfrm>
          <a:prstGeom prst="straightConnector1">
            <a:avLst/>
          </a:prstGeom>
          <a:noFill/>
          <a:ln w="9525" cap="flat" cmpd="sng">
            <a:solidFill>
              <a:srgbClr val="415665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93" name="Google Shape;293;p25"/>
          <p:cNvCxnSpPr/>
          <p:nvPr/>
        </p:nvCxnSpPr>
        <p:spPr>
          <a:xfrm>
            <a:off x="4572000" y="2981325"/>
            <a:ext cx="0" cy="876300"/>
          </a:xfrm>
          <a:prstGeom prst="straightConnector1">
            <a:avLst/>
          </a:prstGeom>
          <a:noFill/>
          <a:ln w="9525" cap="flat" cmpd="sng">
            <a:solidFill>
              <a:srgbClr val="415665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94" name="Google Shape;294;p25"/>
          <p:cNvCxnSpPr/>
          <p:nvPr/>
        </p:nvCxnSpPr>
        <p:spPr>
          <a:xfrm rot="10800000">
            <a:off x="7038975" y="2190750"/>
            <a:ext cx="0" cy="876300"/>
          </a:xfrm>
          <a:prstGeom prst="straightConnector1">
            <a:avLst/>
          </a:prstGeom>
          <a:noFill/>
          <a:ln w="9525" cap="flat" cmpd="sng">
            <a:solidFill>
              <a:srgbClr val="41566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95" name="Google Shape;295;p25"/>
          <p:cNvSpPr txBox="1"/>
          <p:nvPr/>
        </p:nvSpPr>
        <p:spPr>
          <a:xfrm>
            <a:off x="1145175" y="1750575"/>
            <a:ext cx="19197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Explore the data</a:t>
            </a:r>
            <a:endParaRPr sz="1800" b="1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6" name="Google Shape;296;p25"/>
          <p:cNvSpPr txBox="1"/>
          <p:nvPr/>
        </p:nvSpPr>
        <p:spPr>
          <a:xfrm>
            <a:off x="3612150" y="3735800"/>
            <a:ext cx="1919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 Assumptions</a:t>
            </a:r>
            <a:endParaRPr sz="1800" b="1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7" name="Google Shape;297;p25"/>
          <p:cNvSpPr txBox="1"/>
          <p:nvPr/>
        </p:nvSpPr>
        <p:spPr>
          <a:xfrm>
            <a:off x="5937675" y="1583925"/>
            <a:ext cx="22026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Perform </a:t>
            </a:r>
            <a:endParaRPr sz="1800" b="1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Analysis Methods </a:t>
            </a:r>
            <a:endParaRPr sz="1800" b="1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98" name="Google Shape;298;p25"/>
          <p:cNvGrpSpPr/>
          <p:nvPr/>
        </p:nvGrpSpPr>
        <p:grpSpPr>
          <a:xfrm>
            <a:off x="1888114" y="2812050"/>
            <a:ext cx="433800" cy="433800"/>
            <a:chOff x="5382800" y="412975"/>
            <a:chExt cx="433800" cy="433800"/>
          </a:xfrm>
        </p:grpSpPr>
        <p:sp>
          <p:nvSpPr>
            <p:cNvPr id="299" name="Google Shape;299;p25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25"/>
          <p:cNvGrpSpPr/>
          <p:nvPr/>
        </p:nvGrpSpPr>
        <p:grpSpPr>
          <a:xfrm>
            <a:off x="4355089" y="2812050"/>
            <a:ext cx="433800" cy="433800"/>
            <a:chOff x="5382800" y="412975"/>
            <a:chExt cx="433800" cy="433800"/>
          </a:xfrm>
        </p:grpSpPr>
        <p:sp>
          <p:nvSpPr>
            <p:cNvPr id="303" name="Google Shape;303;p25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25"/>
          <p:cNvGrpSpPr/>
          <p:nvPr/>
        </p:nvGrpSpPr>
        <p:grpSpPr>
          <a:xfrm>
            <a:off x="6822064" y="2812050"/>
            <a:ext cx="433800" cy="433800"/>
            <a:chOff x="5382800" y="412975"/>
            <a:chExt cx="433800" cy="433800"/>
          </a:xfrm>
        </p:grpSpPr>
        <p:sp>
          <p:nvSpPr>
            <p:cNvPr id="307" name="Google Shape;307;p25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315" name="Google Shape;315;p26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Penny Zhang</a:t>
            </a:r>
            <a:endParaRPr/>
          </a:p>
        </p:txBody>
      </p:sp>
      <p:sp>
        <p:nvSpPr>
          <p:cNvPr id="316" name="Google Shape;316;p26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7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56397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 Statistics - Any Differences?</a:t>
            </a:r>
            <a:endParaRPr/>
          </a:p>
        </p:txBody>
      </p:sp>
      <p:sp>
        <p:nvSpPr>
          <p:cNvPr id="322" name="Google Shape;322;p2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323" name="Google Shape;323;p27"/>
          <p:cNvGraphicFramePr/>
          <p:nvPr/>
        </p:nvGraphicFramePr>
        <p:xfrm>
          <a:off x="954813" y="1313363"/>
          <a:ext cx="7466425" cy="2707778"/>
        </p:xfrm>
        <a:graphic>
          <a:graphicData uri="http://schemas.openxmlformats.org/drawingml/2006/table">
            <a:tbl>
              <a:tblPr>
                <a:noFill/>
                <a:tableStyleId>{2D0BB354-CA9D-4672-B57F-5196591A6DD0}</a:tableStyleId>
              </a:tblPr>
              <a:tblGrid>
                <a:gridCol w="271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575">
                <a:tc>
                  <a:txBody>
                    <a:bodyPr/>
                    <a:lstStyle/>
                    <a:p>
                      <a:pPr marL="520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HIWO</a:t>
                      </a:r>
                      <a:endParaRPr sz="2400"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LIWO</a:t>
                      </a:r>
                      <a:endParaRPr sz="2400"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6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Sample size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35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31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Gender (Males : Females)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17 : 18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 : 16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BMI1 (mean ± SE)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23.56 ± 2.00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22.68 ± 2.66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1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Age (18-28: 29-39:40-50)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11:13:11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11:12:8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6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Age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33.74 ± 9.45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33.10 ± 8.67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" name="Google Shape;324;p27"/>
          <p:cNvSpPr txBox="1">
            <a:spLocks noGrp="1"/>
          </p:cNvSpPr>
          <p:nvPr>
            <p:ph type="title"/>
          </p:nvPr>
        </p:nvSpPr>
        <p:spPr>
          <a:xfrm>
            <a:off x="954838" y="4162225"/>
            <a:ext cx="7466400" cy="530100"/>
          </a:xfrm>
          <a:prstGeom prst="rect">
            <a:avLst/>
          </a:prstGeom>
          <a:solidFill>
            <a:srgbClr val="0DB7C4">
              <a:alpha val="3654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No Differences at Baseline                     Next step: Assumption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325" name="Google Shape;325;p27"/>
          <p:cNvSpPr/>
          <p:nvPr/>
        </p:nvSpPr>
        <p:spPr>
          <a:xfrm>
            <a:off x="7992400" y="4344250"/>
            <a:ext cx="335100" cy="25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694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 - Check independent &amp; normality </a:t>
            </a:r>
            <a:endParaRPr/>
          </a:p>
        </p:txBody>
      </p:sp>
      <p:sp>
        <p:nvSpPr>
          <p:cNvPr id="331" name="Google Shape;331;p28"/>
          <p:cNvSpPr txBox="1">
            <a:spLocks noGrp="1"/>
          </p:cNvSpPr>
          <p:nvPr>
            <p:ph type="body" idx="1"/>
          </p:nvPr>
        </p:nvSpPr>
        <p:spPr>
          <a:xfrm>
            <a:off x="844425" y="1140000"/>
            <a:ext cx="4109100" cy="28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Independent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Randomly selected data from different cities and houses.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Normality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Normal Q-Q Plot</a:t>
            </a:r>
            <a:endParaRPr/>
          </a:p>
        </p:txBody>
      </p:sp>
      <p:sp>
        <p:nvSpPr>
          <p:cNvPr id="332" name="Google Shape;332;p2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33" name="Google Shape;333;p28" descr="qq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447" y="1374400"/>
            <a:ext cx="3422201" cy="3292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4" name="Google Shape;334;p28"/>
          <p:cNvCxnSpPr/>
          <p:nvPr/>
        </p:nvCxnSpPr>
        <p:spPr>
          <a:xfrm rot="10800000" flipH="1">
            <a:off x="5762261" y="1519830"/>
            <a:ext cx="2728200" cy="24282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5" name="Google Shape;335;p28"/>
          <p:cNvSpPr txBox="1">
            <a:spLocks noGrp="1"/>
          </p:cNvSpPr>
          <p:nvPr>
            <p:ph type="title"/>
          </p:nvPr>
        </p:nvSpPr>
        <p:spPr>
          <a:xfrm>
            <a:off x="935575" y="3528825"/>
            <a:ext cx="3422100" cy="1393500"/>
          </a:xfrm>
          <a:prstGeom prst="rect">
            <a:avLst/>
          </a:prstGeom>
          <a:solidFill>
            <a:srgbClr val="0DB7C4">
              <a:alpha val="3654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data satisfied two assumptions.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    Next step: Boxplot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336" name="Google Shape;336;p28"/>
          <p:cNvSpPr/>
          <p:nvPr/>
        </p:nvSpPr>
        <p:spPr>
          <a:xfrm>
            <a:off x="3955725" y="4604675"/>
            <a:ext cx="335100" cy="25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9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65808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Boxplot of Treatments - Difference in two groups?</a:t>
            </a:r>
            <a:endParaRPr/>
          </a:p>
        </p:txBody>
      </p:sp>
      <p:sp>
        <p:nvSpPr>
          <p:cNvPr id="342" name="Google Shape;342;p2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43" name="Google Shape;3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600" y="1428438"/>
            <a:ext cx="7152751" cy="22866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9"/>
          <p:cNvSpPr txBox="1">
            <a:spLocks noGrp="1"/>
          </p:cNvSpPr>
          <p:nvPr>
            <p:ph type="title"/>
          </p:nvPr>
        </p:nvSpPr>
        <p:spPr>
          <a:xfrm>
            <a:off x="954850" y="3777050"/>
            <a:ext cx="7466400" cy="1018500"/>
          </a:xfrm>
          <a:prstGeom prst="rect">
            <a:avLst/>
          </a:prstGeom>
          <a:solidFill>
            <a:srgbClr val="0DB7C4">
              <a:alpha val="3654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BMI change mean is different in two groups.                                                                      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345" name="Google Shape;345;p29"/>
          <p:cNvSpPr txBox="1"/>
          <p:nvPr/>
        </p:nvSpPr>
        <p:spPr>
          <a:xfrm>
            <a:off x="4370050" y="4277350"/>
            <a:ext cx="3738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Next step: Two-Sample T-test</a:t>
            </a:r>
            <a:br>
              <a:rPr lang="en" sz="24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</a:br>
            <a:endParaRPr/>
          </a:p>
        </p:txBody>
      </p:sp>
      <p:sp>
        <p:nvSpPr>
          <p:cNvPr id="346" name="Google Shape;346;p29"/>
          <p:cNvSpPr/>
          <p:nvPr/>
        </p:nvSpPr>
        <p:spPr>
          <a:xfrm>
            <a:off x="7992400" y="4420450"/>
            <a:ext cx="335100" cy="25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95B0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"/>
          <p:cNvSpPr txBox="1">
            <a:spLocks noGrp="1"/>
          </p:cNvSpPr>
          <p:nvPr>
            <p:ph type="ctrTitle" idx="4294967295"/>
          </p:nvPr>
        </p:nvSpPr>
        <p:spPr>
          <a:xfrm>
            <a:off x="1284425" y="571800"/>
            <a:ext cx="7173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FFFF"/>
                </a:solidFill>
              </a:rPr>
              <a:t>0.043346</a:t>
            </a:r>
            <a:endParaRPr sz="7200" b="1">
              <a:solidFill>
                <a:srgbClr val="FFFFFF"/>
              </a:solidFill>
            </a:endParaRPr>
          </a:p>
        </p:txBody>
      </p:sp>
      <p:sp>
        <p:nvSpPr>
          <p:cNvPr id="352" name="Google Shape;352;p30"/>
          <p:cNvSpPr txBox="1">
            <a:spLocks noGrp="1"/>
          </p:cNvSpPr>
          <p:nvPr>
            <p:ph type="subTitle" idx="4294967295"/>
          </p:nvPr>
        </p:nvSpPr>
        <p:spPr>
          <a:xfrm>
            <a:off x="1284425" y="1030308"/>
            <a:ext cx="7173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HIWO - BMI change mean 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353" name="Google Shape;353;p30"/>
          <p:cNvSpPr txBox="1">
            <a:spLocks noGrp="1"/>
          </p:cNvSpPr>
          <p:nvPr>
            <p:ph type="ctrTitle" idx="4294967295"/>
          </p:nvPr>
        </p:nvSpPr>
        <p:spPr>
          <a:xfrm>
            <a:off x="1284425" y="3810293"/>
            <a:ext cx="7173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FFFF"/>
                </a:solidFill>
              </a:rPr>
              <a:t>0.016232</a:t>
            </a:r>
            <a:endParaRPr sz="7200" b="1">
              <a:solidFill>
                <a:srgbClr val="FFFFFF"/>
              </a:solidFill>
            </a:endParaRPr>
          </a:p>
        </p:txBody>
      </p:sp>
      <p:sp>
        <p:nvSpPr>
          <p:cNvPr id="354" name="Google Shape;354;p30"/>
          <p:cNvSpPr txBox="1">
            <a:spLocks noGrp="1"/>
          </p:cNvSpPr>
          <p:nvPr>
            <p:ph type="subTitle" idx="4294967295"/>
          </p:nvPr>
        </p:nvSpPr>
        <p:spPr>
          <a:xfrm>
            <a:off x="1284425" y="4268801"/>
            <a:ext cx="7173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P-value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355" name="Google Shape;355;p30"/>
          <p:cNvSpPr txBox="1">
            <a:spLocks noGrp="1"/>
          </p:cNvSpPr>
          <p:nvPr>
            <p:ph type="ctrTitle" idx="4294967295"/>
          </p:nvPr>
        </p:nvSpPr>
        <p:spPr>
          <a:xfrm>
            <a:off x="1284425" y="2191047"/>
            <a:ext cx="7173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FFFF"/>
                </a:solidFill>
              </a:rPr>
              <a:t>0.003164</a:t>
            </a:r>
            <a:r>
              <a:rPr lang="en" sz="4800" b="1">
                <a:solidFill>
                  <a:srgbClr val="FFFFFF"/>
                </a:solidFill>
              </a:rPr>
              <a:t>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356" name="Google Shape;356;p30"/>
          <p:cNvSpPr txBox="1">
            <a:spLocks noGrp="1"/>
          </p:cNvSpPr>
          <p:nvPr>
            <p:ph type="subTitle" idx="4294967295"/>
          </p:nvPr>
        </p:nvSpPr>
        <p:spPr>
          <a:xfrm>
            <a:off x="1284425" y="2649555"/>
            <a:ext cx="7173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LIWO - BMI change mean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357" name="Google Shape;357;p3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58" name="Google Shape;358;p30"/>
          <p:cNvSpPr/>
          <p:nvPr/>
        </p:nvSpPr>
        <p:spPr>
          <a:xfrm>
            <a:off x="6381074" y="417731"/>
            <a:ext cx="2120985" cy="4361089"/>
          </a:xfrm>
          <a:custGeom>
            <a:avLst/>
            <a:gdLst/>
            <a:ahLst/>
            <a:cxnLst/>
            <a:rect l="l" t="t" r="r" b="b"/>
            <a:pathLst>
              <a:path w="39012" h="80215" extrusionOk="0">
                <a:moveTo>
                  <a:pt x="20115" y="366"/>
                </a:moveTo>
                <a:lnTo>
                  <a:pt x="20725" y="488"/>
                </a:lnTo>
                <a:lnTo>
                  <a:pt x="21274" y="731"/>
                </a:lnTo>
                <a:lnTo>
                  <a:pt x="21822" y="1036"/>
                </a:lnTo>
                <a:lnTo>
                  <a:pt x="22127" y="1219"/>
                </a:lnTo>
                <a:lnTo>
                  <a:pt x="22371" y="1524"/>
                </a:lnTo>
                <a:lnTo>
                  <a:pt x="22554" y="1768"/>
                </a:lnTo>
                <a:lnTo>
                  <a:pt x="22736" y="2072"/>
                </a:lnTo>
                <a:lnTo>
                  <a:pt x="23041" y="2743"/>
                </a:lnTo>
                <a:lnTo>
                  <a:pt x="23163" y="3413"/>
                </a:lnTo>
                <a:lnTo>
                  <a:pt x="23285" y="4206"/>
                </a:lnTo>
                <a:lnTo>
                  <a:pt x="23346" y="4998"/>
                </a:lnTo>
                <a:lnTo>
                  <a:pt x="23285" y="5791"/>
                </a:lnTo>
                <a:lnTo>
                  <a:pt x="23163" y="6583"/>
                </a:lnTo>
                <a:lnTo>
                  <a:pt x="22858" y="7924"/>
                </a:lnTo>
                <a:lnTo>
                  <a:pt x="22615" y="8533"/>
                </a:lnTo>
                <a:lnTo>
                  <a:pt x="22371" y="9204"/>
                </a:lnTo>
                <a:lnTo>
                  <a:pt x="22310" y="9326"/>
                </a:lnTo>
                <a:lnTo>
                  <a:pt x="22188" y="9509"/>
                </a:lnTo>
                <a:lnTo>
                  <a:pt x="21883" y="9752"/>
                </a:lnTo>
                <a:lnTo>
                  <a:pt x="21152" y="10179"/>
                </a:lnTo>
                <a:lnTo>
                  <a:pt x="20420" y="10606"/>
                </a:lnTo>
                <a:lnTo>
                  <a:pt x="19994" y="10789"/>
                </a:lnTo>
                <a:lnTo>
                  <a:pt x="19567" y="10850"/>
                </a:lnTo>
                <a:lnTo>
                  <a:pt x="19201" y="10850"/>
                </a:lnTo>
                <a:lnTo>
                  <a:pt x="18774" y="10667"/>
                </a:lnTo>
                <a:lnTo>
                  <a:pt x="17982" y="10240"/>
                </a:lnTo>
                <a:lnTo>
                  <a:pt x="17251" y="9813"/>
                </a:lnTo>
                <a:lnTo>
                  <a:pt x="16946" y="9570"/>
                </a:lnTo>
                <a:lnTo>
                  <a:pt x="16763" y="9387"/>
                </a:lnTo>
                <a:lnTo>
                  <a:pt x="16702" y="9265"/>
                </a:lnTo>
                <a:lnTo>
                  <a:pt x="16519" y="8777"/>
                </a:lnTo>
                <a:lnTo>
                  <a:pt x="16336" y="8351"/>
                </a:lnTo>
                <a:lnTo>
                  <a:pt x="16093" y="7497"/>
                </a:lnTo>
                <a:lnTo>
                  <a:pt x="15910" y="6705"/>
                </a:lnTo>
                <a:lnTo>
                  <a:pt x="15788" y="5912"/>
                </a:lnTo>
                <a:lnTo>
                  <a:pt x="15727" y="5120"/>
                </a:lnTo>
                <a:lnTo>
                  <a:pt x="15727" y="4328"/>
                </a:lnTo>
                <a:lnTo>
                  <a:pt x="15849" y="3474"/>
                </a:lnTo>
                <a:lnTo>
                  <a:pt x="15971" y="2804"/>
                </a:lnTo>
                <a:lnTo>
                  <a:pt x="16275" y="2194"/>
                </a:lnTo>
                <a:lnTo>
                  <a:pt x="16641" y="1585"/>
                </a:lnTo>
                <a:lnTo>
                  <a:pt x="16824" y="1341"/>
                </a:lnTo>
                <a:lnTo>
                  <a:pt x="17129" y="1097"/>
                </a:lnTo>
                <a:lnTo>
                  <a:pt x="17677" y="731"/>
                </a:lnTo>
                <a:lnTo>
                  <a:pt x="18226" y="549"/>
                </a:lnTo>
                <a:lnTo>
                  <a:pt x="18896" y="427"/>
                </a:lnTo>
                <a:lnTo>
                  <a:pt x="19506" y="366"/>
                </a:lnTo>
                <a:close/>
                <a:moveTo>
                  <a:pt x="27491" y="19566"/>
                </a:moveTo>
                <a:lnTo>
                  <a:pt x="27491" y="19566"/>
                </a:lnTo>
                <a:lnTo>
                  <a:pt x="27491" y="19566"/>
                </a:lnTo>
                <a:close/>
                <a:moveTo>
                  <a:pt x="19323" y="32732"/>
                </a:moveTo>
                <a:lnTo>
                  <a:pt x="19201" y="32854"/>
                </a:lnTo>
                <a:lnTo>
                  <a:pt x="19140" y="33037"/>
                </a:lnTo>
                <a:lnTo>
                  <a:pt x="19140" y="33219"/>
                </a:lnTo>
                <a:lnTo>
                  <a:pt x="19201" y="33341"/>
                </a:lnTo>
                <a:lnTo>
                  <a:pt x="19262" y="33463"/>
                </a:lnTo>
                <a:lnTo>
                  <a:pt x="19567" y="33463"/>
                </a:lnTo>
                <a:lnTo>
                  <a:pt x="19628" y="33341"/>
                </a:lnTo>
                <a:lnTo>
                  <a:pt x="19689" y="33280"/>
                </a:lnTo>
                <a:lnTo>
                  <a:pt x="19628" y="33097"/>
                </a:lnTo>
                <a:lnTo>
                  <a:pt x="19567" y="33280"/>
                </a:lnTo>
                <a:lnTo>
                  <a:pt x="19445" y="33280"/>
                </a:lnTo>
                <a:lnTo>
                  <a:pt x="19384" y="33097"/>
                </a:lnTo>
                <a:lnTo>
                  <a:pt x="19384" y="32915"/>
                </a:lnTo>
                <a:lnTo>
                  <a:pt x="19384" y="32854"/>
                </a:lnTo>
                <a:lnTo>
                  <a:pt x="19506" y="32793"/>
                </a:lnTo>
                <a:lnTo>
                  <a:pt x="19384" y="32732"/>
                </a:lnTo>
                <a:close/>
                <a:moveTo>
                  <a:pt x="5060" y="39437"/>
                </a:moveTo>
                <a:lnTo>
                  <a:pt x="4877" y="39619"/>
                </a:lnTo>
                <a:lnTo>
                  <a:pt x="4572" y="40046"/>
                </a:lnTo>
                <a:lnTo>
                  <a:pt x="4146" y="40412"/>
                </a:lnTo>
                <a:lnTo>
                  <a:pt x="3597" y="40717"/>
                </a:lnTo>
                <a:lnTo>
                  <a:pt x="3109" y="40960"/>
                </a:lnTo>
                <a:lnTo>
                  <a:pt x="3414" y="40960"/>
                </a:lnTo>
                <a:lnTo>
                  <a:pt x="3780" y="40899"/>
                </a:lnTo>
                <a:lnTo>
                  <a:pt x="4085" y="40778"/>
                </a:lnTo>
                <a:lnTo>
                  <a:pt x="4329" y="40534"/>
                </a:lnTo>
                <a:lnTo>
                  <a:pt x="4572" y="40290"/>
                </a:lnTo>
                <a:lnTo>
                  <a:pt x="4816" y="40046"/>
                </a:lnTo>
                <a:lnTo>
                  <a:pt x="4938" y="39741"/>
                </a:lnTo>
                <a:lnTo>
                  <a:pt x="5060" y="39437"/>
                </a:lnTo>
                <a:close/>
                <a:moveTo>
                  <a:pt x="34013" y="39437"/>
                </a:moveTo>
                <a:lnTo>
                  <a:pt x="34074" y="39741"/>
                </a:lnTo>
                <a:lnTo>
                  <a:pt x="34257" y="40046"/>
                </a:lnTo>
                <a:lnTo>
                  <a:pt x="34440" y="40290"/>
                </a:lnTo>
                <a:lnTo>
                  <a:pt x="34683" y="40534"/>
                </a:lnTo>
                <a:lnTo>
                  <a:pt x="34988" y="40778"/>
                </a:lnTo>
                <a:lnTo>
                  <a:pt x="35293" y="40899"/>
                </a:lnTo>
                <a:lnTo>
                  <a:pt x="35598" y="40960"/>
                </a:lnTo>
                <a:lnTo>
                  <a:pt x="35963" y="40960"/>
                </a:lnTo>
                <a:lnTo>
                  <a:pt x="35598" y="40839"/>
                </a:lnTo>
                <a:lnTo>
                  <a:pt x="35232" y="40656"/>
                </a:lnTo>
                <a:lnTo>
                  <a:pt x="35171" y="40595"/>
                </a:lnTo>
                <a:lnTo>
                  <a:pt x="34805" y="40351"/>
                </a:lnTo>
                <a:lnTo>
                  <a:pt x="34500" y="40046"/>
                </a:lnTo>
                <a:lnTo>
                  <a:pt x="34013" y="39437"/>
                </a:lnTo>
                <a:close/>
                <a:moveTo>
                  <a:pt x="20908" y="57905"/>
                </a:moveTo>
                <a:lnTo>
                  <a:pt x="20908" y="57905"/>
                </a:lnTo>
                <a:lnTo>
                  <a:pt x="20908" y="57905"/>
                </a:lnTo>
                <a:close/>
                <a:moveTo>
                  <a:pt x="15361" y="56138"/>
                </a:moveTo>
                <a:lnTo>
                  <a:pt x="15239" y="56442"/>
                </a:lnTo>
                <a:lnTo>
                  <a:pt x="15117" y="56747"/>
                </a:lnTo>
                <a:lnTo>
                  <a:pt x="15117" y="57052"/>
                </a:lnTo>
                <a:lnTo>
                  <a:pt x="15178" y="57418"/>
                </a:lnTo>
                <a:lnTo>
                  <a:pt x="15239" y="57722"/>
                </a:lnTo>
                <a:lnTo>
                  <a:pt x="15422" y="57966"/>
                </a:lnTo>
                <a:lnTo>
                  <a:pt x="15605" y="58210"/>
                </a:lnTo>
                <a:lnTo>
                  <a:pt x="15910" y="58454"/>
                </a:lnTo>
                <a:lnTo>
                  <a:pt x="16153" y="58576"/>
                </a:lnTo>
                <a:lnTo>
                  <a:pt x="16519" y="58698"/>
                </a:lnTo>
                <a:lnTo>
                  <a:pt x="16824" y="58698"/>
                </a:lnTo>
                <a:lnTo>
                  <a:pt x="17129" y="58637"/>
                </a:lnTo>
                <a:lnTo>
                  <a:pt x="17434" y="58576"/>
                </a:lnTo>
                <a:lnTo>
                  <a:pt x="17738" y="58393"/>
                </a:lnTo>
                <a:lnTo>
                  <a:pt x="17982" y="58210"/>
                </a:lnTo>
                <a:lnTo>
                  <a:pt x="18165" y="57905"/>
                </a:lnTo>
                <a:lnTo>
                  <a:pt x="17860" y="58149"/>
                </a:lnTo>
                <a:lnTo>
                  <a:pt x="17555" y="58332"/>
                </a:lnTo>
                <a:lnTo>
                  <a:pt x="17312" y="58454"/>
                </a:lnTo>
                <a:lnTo>
                  <a:pt x="17068" y="58515"/>
                </a:lnTo>
                <a:lnTo>
                  <a:pt x="16763" y="58515"/>
                </a:lnTo>
                <a:lnTo>
                  <a:pt x="16519" y="58454"/>
                </a:lnTo>
                <a:lnTo>
                  <a:pt x="16275" y="58393"/>
                </a:lnTo>
                <a:lnTo>
                  <a:pt x="16032" y="58271"/>
                </a:lnTo>
                <a:lnTo>
                  <a:pt x="15849" y="58088"/>
                </a:lnTo>
                <a:lnTo>
                  <a:pt x="15666" y="57905"/>
                </a:lnTo>
                <a:lnTo>
                  <a:pt x="15422" y="57540"/>
                </a:lnTo>
                <a:lnTo>
                  <a:pt x="15300" y="57052"/>
                </a:lnTo>
                <a:lnTo>
                  <a:pt x="15300" y="56625"/>
                </a:lnTo>
                <a:lnTo>
                  <a:pt x="15361" y="56138"/>
                </a:lnTo>
                <a:close/>
                <a:moveTo>
                  <a:pt x="23651" y="56138"/>
                </a:moveTo>
                <a:lnTo>
                  <a:pt x="23712" y="56442"/>
                </a:lnTo>
                <a:lnTo>
                  <a:pt x="23773" y="56747"/>
                </a:lnTo>
                <a:lnTo>
                  <a:pt x="23773" y="57052"/>
                </a:lnTo>
                <a:lnTo>
                  <a:pt x="23712" y="57357"/>
                </a:lnTo>
                <a:lnTo>
                  <a:pt x="23590" y="57601"/>
                </a:lnTo>
                <a:lnTo>
                  <a:pt x="23407" y="57905"/>
                </a:lnTo>
                <a:lnTo>
                  <a:pt x="23224" y="58088"/>
                </a:lnTo>
                <a:lnTo>
                  <a:pt x="22919" y="58271"/>
                </a:lnTo>
                <a:lnTo>
                  <a:pt x="22676" y="58393"/>
                </a:lnTo>
                <a:lnTo>
                  <a:pt x="22432" y="58454"/>
                </a:lnTo>
                <a:lnTo>
                  <a:pt x="22127" y="58515"/>
                </a:lnTo>
                <a:lnTo>
                  <a:pt x="21883" y="58454"/>
                </a:lnTo>
                <a:lnTo>
                  <a:pt x="21578" y="58393"/>
                </a:lnTo>
                <a:lnTo>
                  <a:pt x="21335" y="58271"/>
                </a:lnTo>
                <a:lnTo>
                  <a:pt x="21091" y="58088"/>
                </a:lnTo>
                <a:lnTo>
                  <a:pt x="20908" y="57905"/>
                </a:lnTo>
                <a:lnTo>
                  <a:pt x="21091" y="58210"/>
                </a:lnTo>
                <a:lnTo>
                  <a:pt x="21335" y="58393"/>
                </a:lnTo>
                <a:lnTo>
                  <a:pt x="21578" y="58576"/>
                </a:lnTo>
                <a:lnTo>
                  <a:pt x="21883" y="58637"/>
                </a:lnTo>
                <a:lnTo>
                  <a:pt x="22249" y="58698"/>
                </a:lnTo>
                <a:lnTo>
                  <a:pt x="22554" y="58698"/>
                </a:lnTo>
                <a:lnTo>
                  <a:pt x="22858" y="58576"/>
                </a:lnTo>
                <a:lnTo>
                  <a:pt x="23163" y="58454"/>
                </a:lnTo>
                <a:lnTo>
                  <a:pt x="23407" y="58210"/>
                </a:lnTo>
                <a:lnTo>
                  <a:pt x="23590" y="57966"/>
                </a:lnTo>
                <a:lnTo>
                  <a:pt x="23773" y="57722"/>
                </a:lnTo>
                <a:lnTo>
                  <a:pt x="23895" y="57357"/>
                </a:lnTo>
                <a:lnTo>
                  <a:pt x="23895" y="57052"/>
                </a:lnTo>
                <a:lnTo>
                  <a:pt x="23895" y="56747"/>
                </a:lnTo>
                <a:lnTo>
                  <a:pt x="23834" y="56442"/>
                </a:lnTo>
                <a:lnTo>
                  <a:pt x="23651" y="56138"/>
                </a:lnTo>
                <a:close/>
                <a:moveTo>
                  <a:pt x="19506" y="53273"/>
                </a:moveTo>
                <a:lnTo>
                  <a:pt x="19628" y="54309"/>
                </a:lnTo>
                <a:lnTo>
                  <a:pt x="19689" y="54858"/>
                </a:lnTo>
                <a:lnTo>
                  <a:pt x="19689" y="55406"/>
                </a:lnTo>
                <a:lnTo>
                  <a:pt x="19567" y="56442"/>
                </a:lnTo>
                <a:lnTo>
                  <a:pt x="19567" y="56930"/>
                </a:lnTo>
                <a:lnTo>
                  <a:pt x="19628" y="57418"/>
                </a:lnTo>
                <a:lnTo>
                  <a:pt x="19689" y="57844"/>
                </a:lnTo>
                <a:lnTo>
                  <a:pt x="19872" y="58210"/>
                </a:lnTo>
                <a:lnTo>
                  <a:pt x="19933" y="58454"/>
                </a:lnTo>
                <a:lnTo>
                  <a:pt x="19933" y="58698"/>
                </a:lnTo>
                <a:lnTo>
                  <a:pt x="19933" y="59246"/>
                </a:lnTo>
                <a:lnTo>
                  <a:pt x="19872" y="60283"/>
                </a:lnTo>
                <a:lnTo>
                  <a:pt x="19750" y="61319"/>
                </a:lnTo>
                <a:lnTo>
                  <a:pt x="19689" y="62843"/>
                </a:lnTo>
                <a:lnTo>
                  <a:pt x="19628" y="64305"/>
                </a:lnTo>
                <a:lnTo>
                  <a:pt x="19628" y="65281"/>
                </a:lnTo>
                <a:lnTo>
                  <a:pt x="19628" y="66195"/>
                </a:lnTo>
                <a:lnTo>
                  <a:pt x="19750" y="68267"/>
                </a:lnTo>
                <a:lnTo>
                  <a:pt x="19811" y="69486"/>
                </a:lnTo>
                <a:lnTo>
                  <a:pt x="19750" y="70645"/>
                </a:lnTo>
                <a:lnTo>
                  <a:pt x="19506" y="73022"/>
                </a:lnTo>
                <a:lnTo>
                  <a:pt x="19323" y="70888"/>
                </a:lnTo>
                <a:lnTo>
                  <a:pt x="19262" y="69791"/>
                </a:lnTo>
                <a:lnTo>
                  <a:pt x="19262" y="68694"/>
                </a:lnTo>
                <a:lnTo>
                  <a:pt x="19323" y="67658"/>
                </a:lnTo>
                <a:lnTo>
                  <a:pt x="19384" y="66561"/>
                </a:lnTo>
                <a:lnTo>
                  <a:pt x="19445" y="65464"/>
                </a:lnTo>
                <a:lnTo>
                  <a:pt x="19445" y="64366"/>
                </a:lnTo>
                <a:lnTo>
                  <a:pt x="19384" y="62599"/>
                </a:lnTo>
                <a:lnTo>
                  <a:pt x="19323" y="61745"/>
                </a:lnTo>
                <a:lnTo>
                  <a:pt x="19262" y="60831"/>
                </a:lnTo>
                <a:lnTo>
                  <a:pt x="19140" y="59612"/>
                </a:lnTo>
                <a:lnTo>
                  <a:pt x="19079" y="59002"/>
                </a:lnTo>
                <a:lnTo>
                  <a:pt x="19079" y="58698"/>
                </a:lnTo>
                <a:lnTo>
                  <a:pt x="19140" y="58393"/>
                </a:lnTo>
                <a:lnTo>
                  <a:pt x="19262" y="57844"/>
                </a:lnTo>
                <a:lnTo>
                  <a:pt x="19445" y="57235"/>
                </a:lnTo>
                <a:lnTo>
                  <a:pt x="19445" y="56625"/>
                </a:lnTo>
                <a:lnTo>
                  <a:pt x="19445" y="56016"/>
                </a:lnTo>
                <a:lnTo>
                  <a:pt x="19384" y="55345"/>
                </a:lnTo>
                <a:lnTo>
                  <a:pt x="19384" y="54614"/>
                </a:lnTo>
                <a:lnTo>
                  <a:pt x="19506" y="53273"/>
                </a:lnTo>
                <a:close/>
                <a:moveTo>
                  <a:pt x="21883" y="10118"/>
                </a:moveTo>
                <a:lnTo>
                  <a:pt x="22066" y="12191"/>
                </a:lnTo>
                <a:lnTo>
                  <a:pt x="22066" y="12313"/>
                </a:lnTo>
                <a:lnTo>
                  <a:pt x="22127" y="12434"/>
                </a:lnTo>
                <a:lnTo>
                  <a:pt x="22371" y="12617"/>
                </a:lnTo>
                <a:lnTo>
                  <a:pt x="22676" y="12739"/>
                </a:lnTo>
                <a:lnTo>
                  <a:pt x="23224" y="13105"/>
                </a:lnTo>
                <a:lnTo>
                  <a:pt x="24321" y="13836"/>
                </a:lnTo>
                <a:lnTo>
                  <a:pt x="22493" y="14141"/>
                </a:lnTo>
                <a:lnTo>
                  <a:pt x="22493" y="14141"/>
                </a:lnTo>
                <a:lnTo>
                  <a:pt x="24138" y="14080"/>
                </a:lnTo>
                <a:lnTo>
                  <a:pt x="25784" y="14080"/>
                </a:lnTo>
                <a:lnTo>
                  <a:pt x="26637" y="14141"/>
                </a:lnTo>
                <a:lnTo>
                  <a:pt x="27491" y="14324"/>
                </a:lnTo>
                <a:lnTo>
                  <a:pt x="27918" y="14446"/>
                </a:lnTo>
                <a:lnTo>
                  <a:pt x="28344" y="14629"/>
                </a:lnTo>
                <a:lnTo>
                  <a:pt x="28710" y="14812"/>
                </a:lnTo>
                <a:lnTo>
                  <a:pt x="29076" y="15055"/>
                </a:lnTo>
                <a:lnTo>
                  <a:pt x="29319" y="15421"/>
                </a:lnTo>
                <a:lnTo>
                  <a:pt x="29624" y="15787"/>
                </a:lnTo>
                <a:lnTo>
                  <a:pt x="30051" y="16518"/>
                </a:lnTo>
                <a:lnTo>
                  <a:pt x="30417" y="17311"/>
                </a:lnTo>
                <a:lnTo>
                  <a:pt x="30539" y="17676"/>
                </a:lnTo>
                <a:lnTo>
                  <a:pt x="30599" y="18103"/>
                </a:lnTo>
                <a:lnTo>
                  <a:pt x="30660" y="19017"/>
                </a:lnTo>
                <a:lnTo>
                  <a:pt x="30660" y="19932"/>
                </a:lnTo>
                <a:lnTo>
                  <a:pt x="30599" y="20846"/>
                </a:lnTo>
                <a:lnTo>
                  <a:pt x="30599" y="21151"/>
                </a:lnTo>
                <a:lnTo>
                  <a:pt x="30660" y="21455"/>
                </a:lnTo>
                <a:lnTo>
                  <a:pt x="31026" y="23345"/>
                </a:lnTo>
                <a:lnTo>
                  <a:pt x="31270" y="25235"/>
                </a:lnTo>
                <a:lnTo>
                  <a:pt x="31331" y="26149"/>
                </a:lnTo>
                <a:lnTo>
                  <a:pt x="31331" y="27063"/>
                </a:lnTo>
                <a:lnTo>
                  <a:pt x="31392" y="27429"/>
                </a:lnTo>
                <a:lnTo>
                  <a:pt x="31514" y="27795"/>
                </a:lnTo>
                <a:lnTo>
                  <a:pt x="31697" y="28160"/>
                </a:lnTo>
                <a:lnTo>
                  <a:pt x="31879" y="28465"/>
                </a:lnTo>
                <a:lnTo>
                  <a:pt x="32123" y="28770"/>
                </a:lnTo>
                <a:lnTo>
                  <a:pt x="32306" y="29136"/>
                </a:lnTo>
                <a:lnTo>
                  <a:pt x="32611" y="29928"/>
                </a:lnTo>
                <a:lnTo>
                  <a:pt x="32916" y="30781"/>
                </a:lnTo>
                <a:lnTo>
                  <a:pt x="33220" y="31696"/>
                </a:lnTo>
                <a:lnTo>
                  <a:pt x="33342" y="32366"/>
                </a:lnTo>
                <a:lnTo>
                  <a:pt x="33525" y="33097"/>
                </a:lnTo>
                <a:lnTo>
                  <a:pt x="33708" y="34499"/>
                </a:lnTo>
                <a:lnTo>
                  <a:pt x="33830" y="35536"/>
                </a:lnTo>
                <a:lnTo>
                  <a:pt x="34074" y="36511"/>
                </a:lnTo>
                <a:lnTo>
                  <a:pt x="34379" y="37547"/>
                </a:lnTo>
                <a:lnTo>
                  <a:pt x="34805" y="38461"/>
                </a:lnTo>
                <a:lnTo>
                  <a:pt x="34440" y="38522"/>
                </a:lnTo>
                <a:lnTo>
                  <a:pt x="34257" y="38644"/>
                </a:lnTo>
                <a:lnTo>
                  <a:pt x="34196" y="38705"/>
                </a:lnTo>
                <a:lnTo>
                  <a:pt x="34135" y="38827"/>
                </a:lnTo>
                <a:lnTo>
                  <a:pt x="34257" y="38888"/>
                </a:lnTo>
                <a:lnTo>
                  <a:pt x="34500" y="38827"/>
                </a:lnTo>
                <a:lnTo>
                  <a:pt x="34927" y="38705"/>
                </a:lnTo>
                <a:lnTo>
                  <a:pt x="35354" y="38705"/>
                </a:lnTo>
                <a:lnTo>
                  <a:pt x="35720" y="38766"/>
                </a:lnTo>
                <a:lnTo>
                  <a:pt x="36085" y="39010"/>
                </a:lnTo>
                <a:lnTo>
                  <a:pt x="36512" y="39376"/>
                </a:lnTo>
                <a:lnTo>
                  <a:pt x="36878" y="39802"/>
                </a:lnTo>
                <a:lnTo>
                  <a:pt x="37609" y="40717"/>
                </a:lnTo>
                <a:lnTo>
                  <a:pt x="37975" y="41143"/>
                </a:lnTo>
                <a:lnTo>
                  <a:pt x="38402" y="41509"/>
                </a:lnTo>
                <a:lnTo>
                  <a:pt x="38706" y="41753"/>
                </a:lnTo>
                <a:lnTo>
                  <a:pt x="38767" y="41814"/>
                </a:lnTo>
                <a:lnTo>
                  <a:pt x="38767" y="41875"/>
                </a:lnTo>
                <a:lnTo>
                  <a:pt x="38767" y="41936"/>
                </a:lnTo>
                <a:lnTo>
                  <a:pt x="38645" y="41997"/>
                </a:lnTo>
                <a:lnTo>
                  <a:pt x="38280" y="41997"/>
                </a:lnTo>
                <a:lnTo>
                  <a:pt x="37914" y="41875"/>
                </a:lnTo>
                <a:lnTo>
                  <a:pt x="37609" y="41753"/>
                </a:lnTo>
                <a:lnTo>
                  <a:pt x="37426" y="41570"/>
                </a:lnTo>
                <a:lnTo>
                  <a:pt x="37000" y="41204"/>
                </a:lnTo>
                <a:lnTo>
                  <a:pt x="36878" y="41082"/>
                </a:lnTo>
                <a:lnTo>
                  <a:pt x="36634" y="41021"/>
                </a:lnTo>
                <a:lnTo>
                  <a:pt x="36451" y="40960"/>
                </a:lnTo>
                <a:lnTo>
                  <a:pt x="36390" y="41021"/>
                </a:lnTo>
                <a:lnTo>
                  <a:pt x="36390" y="41143"/>
                </a:lnTo>
                <a:lnTo>
                  <a:pt x="36390" y="41326"/>
                </a:lnTo>
                <a:lnTo>
                  <a:pt x="36451" y="41570"/>
                </a:lnTo>
                <a:lnTo>
                  <a:pt x="36695" y="42119"/>
                </a:lnTo>
                <a:lnTo>
                  <a:pt x="37000" y="42667"/>
                </a:lnTo>
                <a:lnTo>
                  <a:pt x="37609" y="43764"/>
                </a:lnTo>
                <a:lnTo>
                  <a:pt x="37792" y="44069"/>
                </a:lnTo>
                <a:lnTo>
                  <a:pt x="37914" y="44191"/>
                </a:lnTo>
                <a:lnTo>
                  <a:pt x="37914" y="44374"/>
                </a:lnTo>
                <a:lnTo>
                  <a:pt x="37914" y="44496"/>
                </a:lnTo>
                <a:lnTo>
                  <a:pt x="37853" y="44557"/>
                </a:lnTo>
                <a:lnTo>
                  <a:pt x="37792" y="44557"/>
                </a:lnTo>
                <a:lnTo>
                  <a:pt x="37670" y="44496"/>
                </a:lnTo>
                <a:lnTo>
                  <a:pt x="37487" y="44374"/>
                </a:lnTo>
                <a:lnTo>
                  <a:pt x="37365" y="44252"/>
                </a:lnTo>
                <a:lnTo>
                  <a:pt x="36817" y="43399"/>
                </a:lnTo>
                <a:lnTo>
                  <a:pt x="36512" y="42972"/>
                </a:lnTo>
                <a:lnTo>
                  <a:pt x="36207" y="42606"/>
                </a:lnTo>
                <a:lnTo>
                  <a:pt x="36024" y="42545"/>
                </a:lnTo>
                <a:lnTo>
                  <a:pt x="35902" y="42484"/>
                </a:lnTo>
                <a:lnTo>
                  <a:pt x="35781" y="42606"/>
                </a:lnTo>
                <a:lnTo>
                  <a:pt x="35720" y="42789"/>
                </a:lnTo>
                <a:lnTo>
                  <a:pt x="35781" y="43094"/>
                </a:lnTo>
                <a:lnTo>
                  <a:pt x="35841" y="43399"/>
                </a:lnTo>
                <a:lnTo>
                  <a:pt x="36268" y="44496"/>
                </a:lnTo>
                <a:lnTo>
                  <a:pt x="36390" y="44861"/>
                </a:lnTo>
                <a:lnTo>
                  <a:pt x="36512" y="45288"/>
                </a:lnTo>
                <a:lnTo>
                  <a:pt x="36512" y="45471"/>
                </a:lnTo>
                <a:lnTo>
                  <a:pt x="36451" y="45593"/>
                </a:lnTo>
                <a:lnTo>
                  <a:pt x="36390" y="45654"/>
                </a:lnTo>
                <a:lnTo>
                  <a:pt x="36329" y="45715"/>
                </a:lnTo>
                <a:lnTo>
                  <a:pt x="36268" y="45654"/>
                </a:lnTo>
                <a:lnTo>
                  <a:pt x="36207" y="45593"/>
                </a:lnTo>
                <a:lnTo>
                  <a:pt x="36085" y="45410"/>
                </a:lnTo>
                <a:lnTo>
                  <a:pt x="35963" y="45166"/>
                </a:lnTo>
                <a:lnTo>
                  <a:pt x="35781" y="44739"/>
                </a:lnTo>
                <a:lnTo>
                  <a:pt x="35354" y="43642"/>
                </a:lnTo>
                <a:lnTo>
                  <a:pt x="35232" y="43216"/>
                </a:lnTo>
                <a:lnTo>
                  <a:pt x="35110" y="42972"/>
                </a:lnTo>
                <a:lnTo>
                  <a:pt x="35049" y="42911"/>
                </a:lnTo>
                <a:lnTo>
                  <a:pt x="34866" y="42911"/>
                </a:lnTo>
                <a:lnTo>
                  <a:pt x="34805" y="42972"/>
                </a:lnTo>
                <a:lnTo>
                  <a:pt x="34744" y="43216"/>
                </a:lnTo>
                <a:lnTo>
                  <a:pt x="34744" y="43642"/>
                </a:lnTo>
                <a:lnTo>
                  <a:pt x="34805" y="44739"/>
                </a:lnTo>
                <a:lnTo>
                  <a:pt x="34866" y="45166"/>
                </a:lnTo>
                <a:lnTo>
                  <a:pt x="34805" y="45410"/>
                </a:lnTo>
                <a:lnTo>
                  <a:pt x="34744" y="45593"/>
                </a:lnTo>
                <a:lnTo>
                  <a:pt x="34622" y="45654"/>
                </a:lnTo>
                <a:lnTo>
                  <a:pt x="34561" y="45593"/>
                </a:lnTo>
                <a:lnTo>
                  <a:pt x="34440" y="45349"/>
                </a:lnTo>
                <a:lnTo>
                  <a:pt x="34379" y="44800"/>
                </a:lnTo>
                <a:lnTo>
                  <a:pt x="34318" y="44130"/>
                </a:lnTo>
                <a:lnTo>
                  <a:pt x="34318" y="43825"/>
                </a:lnTo>
                <a:lnTo>
                  <a:pt x="34196" y="43338"/>
                </a:lnTo>
                <a:lnTo>
                  <a:pt x="34135" y="43094"/>
                </a:lnTo>
                <a:lnTo>
                  <a:pt x="34074" y="42911"/>
                </a:lnTo>
                <a:lnTo>
                  <a:pt x="33891" y="42850"/>
                </a:lnTo>
                <a:lnTo>
                  <a:pt x="33769" y="42911"/>
                </a:lnTo>
                <a:lnTo>
                  <a:pt x="33647" y="42972"/>
                </a:lnTo>
                <a:lnTo>
                  <a:pt x="33647" y="43094"/>
                </a:lnTo>
                <a:lnTo>
                  <a:pt x="33586" y="43338"/>
                </a:lnTo>
                <a:lnTo>
                  <a:pt x="33647" y="43825"/>
                </a:lnTo>
                <a:lnTo>
                  <a:pt x="33647" y="44252"/>
                </a:lnTo>
                <a:lnTo>
                  <a:pt x="33647" y="44618"/>
                </a:lnTo>
                <a:lnTo>
                  <a:pt x="33647" y="44800"/>
                </a:lnTo>
                <a:lnTo>
                  <a:pt x="33586" y="44983"/>
                </a:lnTo>
                <a:lnTo>
                  <a:pt x="33525" y="45044"/>
                </a:lnTo>
                <a:lnTo>
                  <a:pt x="33464" y="44983"/>
                </a:lnTo>
                <a:lnTo>
                  <a:pt x="33403" y="44922"/>
                </a:lnTo>
                <a:lnTo>
                  <a:pt x="33281" y="44679"/>
                </a:lnTo>
                <a:lnTo>
                  <a:pt x="33281" y="44435"/>
                </a:lnTo>
                <a:lnTo>
                  <a:pt x="33220" y="43886"/>
                </a:lnTo>
                <a:lnTo>
                  <a:pt x="33099" y="42667"/>
                </a:lnTo>
                <a:lnTo>
                  <a:pt x="33099" y="42423"/>
                </a:lnTo>
                <a:lnTo>
                  <a:pt x="33038" y="42240"/>
                </a:lnTo>
                <a:lnTo>
                  <a:pt x="32794" y="41509"/>
                </a:lnTo>
                <a:lnTo>
                  <a:pt x="32550" y="40717"/>
                </a:lnTo>
                <a:lnTo>
                  <a:pt x="32489" y="40412"/>
                </a:lnTo>
                <a:lnTo>
                  <a:pt x="32489" y="40046"/>
                </a:lnTo>
                <a:lnTo>
                  <a:pt x="32489" y="39863"/>
                </a:lnTo>
                <a:lnTo>
                  <a:pt x="32550" y="39741"/>
                </a:lnTo>
                <a:lnTo>
                  <a:pt x="32672" y="39619"/>
                </a:lnTo>
                <a:lnTo>
                  <a:pt x="32794" y="39498"/>
                </a:lnTo>
                <a:lnTo>
                  <a:pt x="32916" y="39437"/>
                </a:lnTo>
                <a:lnTo>
                  <a:pt x="32916" y="39376"/>
                </a:lnTo>
                <a:lnTo>
                  <a:pt x="32916" y="39315"/>
                </a:lnTo>
                <a:lnTo>
                  <a:pt x="32794" y="39254"/>
                </a:lnTo>
                <a:lnTo>
                  <a:pt x="32672" y="39254"/>
                </a:lnTo>
                <a:lnTo>
                  <a:pt x="32489" y="39376"/>
                </a:lnTo>
                <a:lnTo>
                  <a:pt x="32123" y="38400"/>
                </a:lnTo>
                <a:lnTo>
                  <a:pt x="31697" y="37364"/>
                </a:lnTo>
                <a:lnTo>
                  <a:pt x="30721" y="35414"/>
                </a:lnTo>
                <a:lnTo>
                  <a:pt x="29807" y="33463"/>
                </a:lnTo>
                <a:lnTo>
                  <a:pt x="29380" y="32488"/>
                </a:lnTo>
                <a:lnTo>
                  <a:pt x="29015" y="31452"/>
                </a:lnTo>
                <a:lnTo>
                  <a:pt x="28710" y="30355"/>
                </a:lnTo>
                <a:lnTo>
                  <a:pt x="28466" y="29257"/>
                </a:lnTo>
                <a:lnTo>
                  <a:pt x="28161" y="28160"/>
                </a:lnTo>
                <a:lnTo>
                  <a:pt x="27796" y="27063"/>
                </a:lnTo>
                <a:lnTo>
                  <a:pt x="27064" y="25356"/>
                </a:lnTo>
                <a:lnTo>
                  <a:pt x="27064" y="25174"/>
                </a:lnTo>
                <a:lnTo>
                  <a:pt x="27064" y="24991"/>
                </a:lnTo>
                <a:lnTo>
                  <a:pt x="27125" y="24747"/>
                </a:lnTo>
                <a:lnTo>
                  <a:pt x="27247" y="24625"/>
                </a:lnTo>
                <a:lnTo>
                  <a:pt x="27369" y="24503"/>
                </a:lnTo>
                <a:lnTo>
                  <a:pt x="27552" y="24259"/>
                </a:lnTo>
                <a:lnTo>
                  <a:pt x="27674" y="23955"/>
                </a:lnTo>
                <a:lnTo>
                  <a:pt x="27796" y="23345"/>
                </a:lnTo>
                <a:lnTo>
                  <a:pt x="27857" y="22735"/>
                </a:lnTo>
                <a:lnTo>
                  <a:pt x="27857" y="22126"/>
                </a:lnTo>
                <a:lnTo>
                  <a:pt x="27735" y="21455"/>
                </a:lnTo>
                <a:lnTo>
                  <a:pt x="27613" y="20846"/>
                </a:lnTo>
                <a:lnTo>
                  <a:pt x="27491" y="20541"/>
                </a:lnTo>
                <a:lnTo>
                  <a:pt x="27430" y="20236"/>
                </a:lnTo>
                <a:lnTo>
                  <a:pt x="27491" y="19566"/>
                </a:lnTo>
                <a:lnTo>
                  <a:pt x="27369" y="20175"/>
                </a:lnTo>
                <a:lnTo>
                  <a:pt x="27369" y="20358"/>
                </a:lnTo>
                <a:lnTo>
                  <a:pt x="27430" y="20602"/>
                </a:lnTo>
                <a:lnTo>
                  <a:pt x="27491" y="21212"/>
                </a:lnTo>
                <a:lnTo>
                  <a:pt x="27552" y="21821"/>
                </a:lnTo>
                <a:lnTo>
                  <a:pt x="27613" y="22370"/>
                </a:lnTo>
                <a:lnTo>
                  <a:pt x="27552" y="22979"/>
                </a:lnTo>
                <a:lnTo>
                  <a:pt x="27430" y="23589"/>
                </a:lnTo>
                <a:lnTo>
                  <a:pt x="27369" y="23833"/>
                </a:lnTo>
                <a:lnTo>
                  <a:pt x="27186" y="24076"/>
                </a:lnTo>
                <a:lnTo>
                  <a:pt x="27064" y="24320"/>
                </a:lnTo>
                <a:lnTo>
                  <a:pt x="26820" y="24503"/>
                </a:lnTo>
                <a:lnTo>
                  <a:pt x="26637" y="24686"/>
                </a:lnTo>
                <a:lnTo>
                  <a:pt x="26394" y="24808"/>
                </a:lnTo>
                <a:lnTo>
                  <a:pt x="25845" y="24991"/>
                </a:lnTo>
                <a:lnTo>
                  <a:pt x="25297" y="25052"/>
                </a:lnTo>
                <a:lnTo>
                  <a:pt x="24016" y="25235"/>
                </a:lnTo>
                <a:lnTo>
                  <a:pt x="23468" y="25295"/>
                </a:lnTo>
                <a:lnTo>
                  <a:pt x="22797" y="25295"/>
                </a:lnTo>
                <a:lnTo>
                  <a:pt x="22676" y="25235"/>
                </a:lnTo>
                <a:lnTo>
                  <a:pt x="22493" y="25174"/>
                </a:lnTo>
                <a:lnTo>
                  <a:pt x="22249" y="24991"/>
                </a:lnTo>
                <a:lnTo>
                  <a:pt x="21639" y="24625"/>
                </a:lnTo>
                <a:lnTo>
                  <a:pt x="20359" y="23894"/>
                </a:lnTo>
                <a:lnTo>
                  <a:pt x="21883" y="24991"/>
                </a:lnTo>
                <a:lnTo>
                  <a:pt x="22249" y="25295"/>
                </a:lnTo>
                <a:lnTo>
                  <a:pt x="22432" y="25417"/>
                </a:lnTo>
                <a:lnTo>
                  <a:pt x="22676" y="25539"/>
                </a:lnTo>
                <a:lnTo>
                  <a:pt x="22797" y="25600"/>
                </a:lnTo>
                <a:lnTo>
                  <a:pt x="23346" y="25600"/>
                </a:lnTo>
                <a:lnTo>
                  <a:pt x="24260" y="25539"/>
                </a:lnTo>
                <a:lnTo>
                  <a:pt x="25175" y="25417"/>
                </a:lnTo>
                <a:lnTo>
                  <a:pt x="26028" y="25295"/>
                </a:lnTo>
                <a:lnTo>
                  <a:pt x="26455" y="25174"/>
                </a:lnTo>
                <a:lnTo>
                  <a:pt x="26820" y="24991"/>
                </a:lnTo>
                <a:lnTo>
                  <a:pt x="26698" y="25539"/>
                </a:lnTo>
                <a:lnTo>
                  <a:pt x="25845" y="28099"/>
                </a:lnTo>
                <a:lnTo>
                  <a:pt x="25784" y="28282"/>
                </a:lnTo>
                <a:lnTo>
                  <a:pt x="25723" y="28709"/>
                </a:lnTo>
                <a:lnTo>
                  <a:pt x="25784" y="30416"/>
                </a:lnTo>
                <a:lnTo>
                  <a:pt x="25784" y="32610"/>
                </a:lnTo>
                <a:lnTo>
                  <a:pt x="25784" y="32976"/>
                </a:lnTo>
                <a:lnTo>
                  <a:pt x="25723" y="33280"/>
                </a:lnTo>
                <a:lnTo>
                  <a:pt x="25723" y="33585"/>
                </a:lnTo>
                <a:lnTo>
                  <a:pt x="25723" y="33890"/>
                </a:lnTo>
                <a:lnTo>
                  <a:pt x="25845" y="34195"/>
                </a:lnTo>
                <a:lnTo>
                  <a:pt x="26028" y="35109"/>
                </a:lnTo>
                <a:lnTo>
                  <a:pt x="26333" y="36877"/>
                </a:lnTo>
                <a:lnTo>
                  <a:pt x="26455" y="37730"/>
                </a:lnTo>
                <a:lnTo>
                  <a:pt x="26516" y="38644"/>
                </a:lnTo>
                <a:lnTo>
                  <a:pt x="26516" y="40412"/>
                </a:lnTo>
                <a:lnTo>
                  <a:pt x="26455" y="42240"/>
                </a:lnTo>
                <a:lnTo>
                  <a:pt x="26394" y="44008"/>
                </a:lnTo>
                <a:lnTo>
                  <a:pt x="26272" y="45776"/>
                </a:lnTo>
                <a:lnTo>
                  <a:pt x="26028" y="47543"/>
                </a:lnTo>
                <a:lnTo>
                  <a:pt x="25784" y="49311"/>
                </a:lnTo>
                <a:lnTo>
                  <a:pt x="25479" y="51079"/>
                </a:lnTo>
                <a:lnTo>
                  <a:pt x="25053" y="52846"/>
                </a:lnTo>
                <a:lnTo>
                  <a:pt x="24565" y="54553"/>
                </a:lnTo>
                <a:lnTo>
                  <a:pt x="24382" y="55406"/>
                </a:lnTo>
                <a:lnTo>
                  <a:pt x="24260" y="56260"/>
                </a:lnTo>
                <a:lnTo>
                  <a:pt x="24260" y="57235"/>
                </a:lnTo>
                <a:lnTo>
                  <a:pt x="24321" y="58210"/>
                </a:lnTo>
                <a:lnTo>
                  <a:pt x="24504" y="59063"/>
                </a:lnTo>
                <a:lnTo>
                  <a:pt x="24687" y="59917"/>
                </a:lnTo>
                <a:lnTo>
                  <a:pt x="24931" y="60770"/>
                </a:lnTo>
                <a:lnTo>
                  <a:pt x="25053" y="61684"/>
                </a:lnTo>
                <a:lnTo>
                  <a:pt x="25114" y="62538"/>
                </a:lnTo>
                <a:lnTo>
                  <a:pt x="25114" y="63391"/>
                </a:lnTo>
                <a:lnTo>
                  <a:pt x="24992" y="64244"/>
                </a:lnTo>
                <a:lnTo>
                  <a:pt x="24870" y="65098"/>
                </a:lnTo>
                <a:lnTo>
                  <a:pt x="24565" y="66317"/>
                </a:lnTo>
                <a:lnTo>
                  <a:pt x="24260" y="67475"/>
                </a:lnTo>
                <a:lnTo>
                  <a:pt x="23529" y="69791"/>
                </a:lnTo>
                <a:lnTo>
                  <a:pt x="22493" y="73326"/>
                </a:lnTo>
                <a:lnTo>
                  <a:pt x="22127" y="74789"/>
                </a:lnTo>
                <a:lnTo>
                  <a:pt x="22066" y="75216"/>
                </a:lnTo>
                <a:lnTo>
                  <a:pt x="22005" y="75460"/>
                </a:lnTo>
                <a:lnTo>
                  <a:pt x="22066" y="75704"/>
                </a:lnTo>
                <a:lnTo>
                  <a:pt x="22127" y="75947"/>
                </a:lnTo>
                <a:lnTo>
                  <a:pt x="22249" y="76252"/>
                </a:lnTo>
                <a:lnTo>
                  <a:pt x="22493" y="76740"/>
                </a:lnTo>
                <a:lnTo>
                  <a:pt x="22858" y="77410"/>
                </a:lnTo>
                <a:lnTo>
                  <a:pt x="23346" y="78081"/>
                </a:lnTo>
                <a:lnTo>
                  <a:pt x="23590" y="78386"/>
                </a:lnTo>
                <a:lnTo>
                  <a:pt x="23834" y="78568"/>
                </a:lnTo>
                <a:lnTo>
                  <a:pt x="24260" y="78873"/>
                </a:lnTo>
                <a:lnTo>
                  <a:pt x="24321" y="78995"/>
                </a:lnTo>
                <a:lnTo>
                  <a:pt x="24321" y="79056"/>
                </a:lnTo>
                <a:lnTo>
                  <a:pt x="24260" y="79117"/>
                </a:lnTo>
                <a:lnTo>
                  <a:pt x="24199" y="79178"/>
                </a:lnTo>
                <a:lnTo>
                  <a:pt x="23956" y="79239"/>
                </a:lnTo>
                <a:lnTo>
                  <a:pt x="23773" y="79300"/>
                </a:lnTo>
                <a:lnTo>
                  <a:pt x="22919" y="79483"/>
                </a:lnTo>
                <a:lnTo>
                  <a:pt x="22493" y="79544"/>
                </a:lnTo>
                <a:lnTo>
                  <a:pt x="22066" y="79605"/>
                </a:lnTo>
                <a:lnTo>
                  <a:pt x="21700" y="79544"/>
                </a:lnTo>
                <a:lnTo>
                  <a:pt x="21578" y="79422"/>
                </a:lnTo>
                <a:lnTo>
                  <a:pt x="21578" y="79300"/>
                </a:lnTo>
                <a:lnTo>
                  <a:pt x="21517" y="78995"/>
                </a:lnTo>
                <a:lnTo>
                  <a:pt x="21456" y="78873"/>
                </a:lnTo>
                <a:lnTo>
                  <a:pt x="21335" y="78751"/>
                </a:lnTo>
                <a:lnTo>
                  <a:pt x="21213" y="78751"/>
                </a:lnTo>
                <a:lnTo>
                  <a:pt x="21213" y="78873"/>
                </a:lnTo>
                <a:lnTo>
                  <a:pt x="21274" y="79117"/>
                </a:lnTo>
                <a:lnTo>
                  <a:pt x="21335" y="79422"/>
                </a:lnTo>
                <a:lnTo>
                  <a:pt x="21335" y="79605"/>
                </a:lnTo>
                <a:lnTo>
                  <a:pt x="21335" y="79727"/>
                </a:lnTo>
                <a:lnTo>
                  <a:pt x="21213" y="79848"/>
                </a:lnTo>
                <a:lnTo>
                  <a:pt x="21030" y="79909"/>
                </a:lnTo>
                <a:lnTo>
                  <a:pt x="20725" y="79970"/>
                </a:lnTo>
                <a:lnTo>
                  <a:pt x="20359" y="79970"/>
                </a:lnTo>
                <a:lnTo>
                  <a:pt x="20176" y="79909"/>
                </a:lnTo>
                <a:lnTo>
                  <a:pt x="19994" y="79848"/>
                </a:lnTo>
                <a:lnTo>
                  <a:pt x="19872" y="79666"/>
                </a:lnTo>
                <a:lnTo>
                  <a:pt x="19750" y="79422"/>
                </a:lnTo>
                <a:lnTo>
                  <a:pt x="19628" y="78995"/>
                </a:lnTo>
                <a:lnTo>
                  <a:pt x="19628" y="78507"/>
                </a:lnTo>
                <a:lnTo>
                  <a:pt x="19628" y="78020"/>
                </a:lnTo>
                <a:lnTo>
                  <a:pt x="19628" y="75582"/>
                </a:lnTo>
                <a:lnTo>
                  <a:pt x="19750" y="74119"/>
                </a:lnTo>
                <a:lnTo>
                  <a:pt x="19872" y="72656"/>
                </a:lnTo>
                <a:lnTo>
                  <a:pt x="19994" y="71193"/>
                </a:lnTo>
                <a:lnTo>
                  <a:pt x="20115" y="69669"/>
                </a:lnTo>
                <a:lnTo>
                  <a:pt x="20115" y="68816"/>
                </a:lnTo>
                <a:lnTo>
                  <a:pt x="20055" y="67963"/>
                </a:lnTo>
                <a:lnTo>
                  <a:pt x="19994" y="66195"/>
                </a:lnTo>
                <a:lnTo>
                  <a:pt x="19933" y="64915"/>
                </a:lnTo>
                <a:lnTo>
                  <a:pt x="19994" y="63696"/>
                </a:lnTo>
                <a:lnTo>
                  <a:pt x="20055" y="62172"/>
                </a:lnTo>
                <a:lnTo>
                  <a:pt x="20176" y="60587"/>
                </a:lnTo>
                <a:lnTo>
                  <a:pt x="20237" y="59734"/>
                </a:lnTo>
                <a:lnTo>
                  <a:pt x="20298" y="58820"/>
                </a:lnTo>
                <a:lnTo>
                  <a:pt x="20298" y="58515"/>
                </a:lnTo>
                <a:lnTo>
                  <a:pt x="20237" y="58271"/>
                </a:lnTo>
                <a:lnTo>
                  <a:pt x="20115" y="57905"/>
                </a:lnTo>
                <a:lnTo>
                  <a:pt x="19994" y="57540"/>
                </a:lnTo>
                <a:lnTo>
                  <a:pt x="19872" y="57113"/>
                </a:lnTo>
                <a:lnTo>
                  <a:pt x="19872" y="56625"/>
                </a:lnTo>
                <a:lnTo>
                  <a:pt x="19994" y="55772"/>
                </a:lnTo>
                <a:lnTo>
                  <a:pt x="19994" y="55345"/>
                </a:lnTo>
                <a:lnTo>
                  <a:pt x="19994" y="54919"/>
                </a:lnTo>
                <a:lnTo>
                  <a:pt x="19933" y="54065"/>
                </a:lnTo>
                <a:lnTo>
                  <a:pt x="19750" y="52359"/>
                </a:lnTo>
                <a:lnTo>
                  <a:pt x="19689" y="50652"/>
                </a:lnTo>
                <a:lnTo>
                  <a:pt x="19689" y="48275"/>
                </a:lnTo>
                <a:lnTo>
                  <a:pt x="19689" y="45898"/>
                </a:lnTo>
                <a:lnTo>
                  <a:pt x="19628" y="44130"/>
                </a:lnTo>
                <a:lnTo>
                  <a:pt x="19628" y="43338"/>
                </a:lnTo>
                <a:lnTo>
                  <a:pt x="19628" y="43155"/>
                </a:lnTo>
                <a:lnTo>
                  <a:pt x="19628" y="42911"/>
                </a:lnTo>
                <a:lnTo>
                  <a:pt x="19872" y="42911"/>
                </a:lnTo>
                <a:lnTo>
                  <a:pt x="20237" y="42789"/>
                </a:lnTo>
                <a:lnTo>
                  <a:pt x="20542" y="42667"/>
                </a:lnTo>
                <a:lnTo>
                  <a:pt x="20786" y="42423"/>
                </a:lnTo>
                <a:lnTo>
                  <a:pt x="20969" y="42119"/>
                </a:lnTo>
                <a:lnTo>
                  <a:pt x="21030" y="41814"/>
                </a:lnTo>
                <a:lnTo>
                  <a:pt x="21030" y="41509"/>
                </a:lnTo>
                <a:lnTo>
                  <a:pt x="20847" y="41936"/>
                </a:lnTo>
                <a:lnTo>
                  <a:pt x="20725" y="42119"/>
                </a:lnTo>
                <a:lnTo>
                  <a:pt x="20542" y="42301"/>
                </a:lnTo>
                <a:lnTo>
                  <a:pt x="20359" y="42423"/>
                </a:lnTo>
                <a:lnTo>
                  <a:pt x="20115" y="42484"/>
                </a:lnTo>
                <a:lnTo>
                  <a:pt x="19567" y="42545"/>
                </a:lnTo>
                <a:lnTo>
                  <a:pt x="19018" y="42484"/>
                </a:lnTo>
                <a:lnTo>
                  <a:pt x="18774" y="42423"/>
                </a:lnTo>
                <a:lnTo>
                  <a:pt x="18592" y="42301"/>
                </a:lnTo>
                <a:lnTo>
                  <a:pt x="18409" y="42119"/>
                </a:lnTo>
                <a:lnTo>
                  <a:pt x="18287" y="41936"/>
                </a:lnTo>
                <a:lnTo>
                  <a:pt x="18104" y="41509"/>
                </a:lnTo>
                <a:lnTo>
                  <a:pt x="18104" y="41753"/>
                </a:lnTo>
                <a:lnTo>
                  <a:pt x="18104" y="41997"/>
                </a:lnTo>
                <a:lnTo>
                  <a:pt x="18226" y="42240"/>
                </a:lnTo>
                <a:lnTo>
                  <a:pt x="18348" y="42484"/>
                </a:lnTo>
                <a:lnTo>
                  <a:pt x="18592" y="42667"/>
                </a:lnTo>
                <a:lnTo>
                  <a:pt x="18896" y="42789"/>
                </a:lnTo>
                <a:lnTo>
                  <a:pt x="19201" y="42850"/>
                </a:lnTo>
                <a:lnTo>
                  <a:pt x="19323" y="42911"/>
                </a:lnTo>
                <a:lnTo>
                  <a:pt x="19445" y="42911"/>
                </a:lnTo>
                <a:lnTo>
                  <a:pt x="19445" y="43033"/>
                </a:lnTo>
                <a:lnTo>
                  <a:pt x="19445" y="43094"/>
                </a:lnTo>
                <a:lnTo>
                  <a:pt x="19384" y="43642"/>
                </a:lnTo>
                <a:lnTo>
                  <a:pt x="19384" y="46324"/>
                </a:lnTo>
                <a:lnTo>
                  <a:pt x="19384" y="48458"/>
                </a:lnTo>
                <a:lnTo>
                  <a:pt x="19384" y="50652"/>
                </a:lnTo>
                <a:lnTo>
                  <a:pt x="19323" y="51993"/>
                </a:lnTo>
                <a:lnTo>
                  <a:pt x="19201" y="53395"/>
                </a:lnTo>
                <a:lnTo>
                  <a:pt x="19079" y="54858"/>
                </a:lnTo>
                <a:lnTo>
                  <a:pt x="19079" y="55528"/>
                </a:lnTo>
                <a:lnTo>
                  <a:pt x="19079" y="56260"/>
                </a:lnTo>
                <a:lnTo>
                  <a:pt x="19140" y="56930"/>
                </a:lnTo>
                <a:lnTo>
                  <a:pt x="19018" y="57662"/>
                </a:lnTo>
                <a:lnTo>
                  <a:pt x="18835" y="58149"/>
                </a:lnTo>
                <a:lnTo>
                  <a:pt x="18774" y="58393"/>
                </a:lnTo>
                <a:lnTo>
                  <a:pt x="18714" y="58637"/>
                </a:lnTo>
                <a:lnTo>
                  <a:pt x="18714" y="59368"/>
                </a:lnTo>
                <a:lnTo>
                  <a:pt x="18835" y="60100"/>
                </a:lnTo>
                <a:lnTo>
                  <a:pt x="18896" y="60831"/>
                </a:lnTo>
                <a:lnTo>
                  <a:pt x="18957" y="61563"/>
                </a:lnTo>
                <a:lnTo>
                  <a:pt x="19018" y="63818"/>
                </a:lnTo>
                <a:lnTo>
                  <a:pt x="19079" y="64854"/>
                </a:lnTo>
                <a:lnTo>
                  <a:pt x="19079" y="65829"/>
                </a:lnTo>
                <a:lnTo>
                  <a:pt x="19018" y="67292"/>
                </a:lnTo>
                <a:lnTo>
                  <a:pt x="18896" y="68755"/>
                </a:lnTo>
                <a:lnTo>
                  <a:pt x="18957" y="70218"/>
                </a:lnTo>
                <a:lnTo>
                  <a:pt x="19079" y="71681"/>
                </a:lnTo>
                <a:lnTo>
                  <a:pt x="19262" y="73144"/>
                </a:lnTo>
                <a:lnTo>
                  <a:pt x="19384" y="74606"/>
                </a:lnTo>
                <a:lnTo>
                  <a:pt x="19384" y="75886"/>
                </a:lnTo>
                <a:lnTo>
                  <a:pt x="19384" y="77959"/>
                </a:lnTo>
                <a:lnTo>
                  <a:pt x="19384" y="78873"/>
                </a:lnTo>
                <a:lnTo>
                  <a:pt x="19384" y="79178"/>
                </a:lnTo>
                <a:lnTo>
                  <a:pt x="19323" y="79422"/>
                </a:lnTo>
                <a:lnTo>
                  <a:pt x="19140" y="79727"/>
                </a:lnTo>
                <a:lnTo>
                  <a:pt x="18957" y="79909"/>
                </a:lnTo>
                <a:lnTo>
                  <a:pt x="18653" y="79970"/>
                </a:lnTo>
                <a:lnTo>
                  <a:pt x="18348" y="79970"/>
                </a:lnTo>
                <a:lnTo>
                  <a:pt x="18043" y="79909"/>
                </a:lnTo>
                <a:lnTo>
                  <a:pt x="17799" y="79787"/>
                </a:lnTo>
                <a:lnTo>
                  <a:pt x="17738" y="79666"/>
                </a:lnTo>
                <a:lnTo>
                  <a:pt x="17677" y="79605"/>
                </a:lnTo>
                <a:lnTo>
                  <a:pt x="17738" y="79361"/>
                </a:lnTo>
                <a:lnTo>
                  <a:pt x="17799" y="79056"/>
                </a:lnTo>
                <a:lnTo>
                  <a:pt x="17860" y="78934"/>
                </a:lnTo>
                <a:lnTo>
                  <a:pt x="17921" y="78873"/>
                </a:lnTo>
                <a:lnTo>
                  <a:pt x="17860" y="78812"/>
                </a:lnTo>
                <a:lnTo>
                  <a:pt x="17799" y="78751"/>
                </a:lnTo>
                <a:lnTo>
                  <a:pt x="17677" y="78751"/>
                </a:lnTo>
                <a:lnTo>
                  <a:pt x="17616" y="78812"/>
                </a:lnTo>
                <a:lnTo>
                  <a:pt x="17555" y="78995"/>
                </a:lnTo>
                <a:lnTo>
                  <a:pt x="17555" y="79178"/>
                </a:lnTo>
                <a:lnTo>
                  <a:pt x="17494" y="79300"/>
                </a:lnTo>
                <a:lnTo>
                  <a:pt x="17434" y="79483"/>
                </a:lnTo>
                <a:lnTo>
                  <a:pt x="17312" y="79544"/>
                </a:lnTo>
                <a:lnTo>
                  <a:pt x="17129" y="79605"/>
                </a:lnTo>
                <a:lnTo>
                  <a:pt x="16824" y="79605"/>
                </a:lnTo>
                <a:lnTo>
                  <a:pt x="16458" y="79544"/>
                </a:lnTo>
                <a:lnTo>
                  <a:pt x="16032" y="79483"/>
                </a:lnTo>
                <a:lnTo>
                  <a:pt x="15361" y="79361"/>
                </a:lnTo>
                <a:lnTo>
                  <a:pt x="14995" y="79239"/>
                </a:lnTo>
                <a:lnTo>
                  <a:pt x="14813" y="79178"/>
                </a:lnTo>
                <a:lnTo>
                  <a:pt x="14752" y="79117"/>
                </a:lnTo>
                <a:lnTo>
                  <a:pt x="14691" y="79056"/>
                </a:lnTo>
                <a:lnTo>
                  <a:pt x="14691" y="78934"/>
                </a:lnTo>
                <a:lnTo>
                  <a:pt x="14813" y="78873"/>
                </a:lnTo>
                <a:lnTo>
                  <a:pt x="14995" y="78751"/>
                </a:lnTo>
                <a:lnTo>
                  <a:pt x="15483" y="78386"/>
                </a:lnTo>
                <a:lnTo>
                  <a:pt x="15910" y="77898"/>
                </a:lnTo>
                <a:lnTo>
                  <a:pt x="16214" y="77349"/>
                </a:lnTo>
                <a:lnTo>
                  <a:pt x="16519" y="76801"/>
                </a:lnTo>
                <a:lnTo>
                  <a:pt x="16824" y="76252"/>
                </a:lnTo>
                <a:lnTo>
                  <a:pt x="17007" y="75765"/>
                </a:lnTo>
                <a:lnTo>
                  <a:pt x="17007" y="75399"/>
                </a:lnTo>
                <a:lnTo>
                  <a:pt x="16946" y="75033"/>
                </a:lnTo>
                <a:lnTo>
                  <a:pt x="16763" y="74058"/>
                </a:lnTo>
                <a:lnTo>
                  <a:pt x="16519" y="73144"/>
                </a:lnTo>
                <a:lnTo>
                  <a:pt x="15910" y="71315"/>
                </a:lnTo>
                <a:lnTo>
                  <a:pt x="15239" y="68938"/>
                </a:lnTo>
                <a:lnTo>
                  <a:pt x="14813" y="67536"/>
                </a:lnTo>
                <a:lnTo>
                  <a:pt x="14386" y="66073"/>
                </a:lnTo>
                <a:lnTo>
                  <a:pt x="14081" y="64610"/>
                </a:lnTo>
                <a:lnTo>
                  <a:pt x="13959" y="63879"/>
                </a:lnTo>
                <a:lnTo>
                  <a:pt x="13898" y="63147"/>
                </a:lnTo>
                <a:lnTo>
                  <a:pt x="13959" y="62355"/>
                </a:lnTo>
                <a:lnTo>
                  <a:pt x="14020" y="61623"/>
                </a:lnTo>
                <a:lnTo>
                  <a:pt x="14142" y="60831"/>
                </a:lnTo>
                <a:lnTo>
                  <a:pt x="14325" y="60100"/>
                </a:lnTo>
                <a:lnTo>
                  <a:pt x="14630" y="58698"/>
                </a:lnTo>
                <a:lnTo>
                  <a:pt x="14752" y="57966"/>
                </a:lnTo>
                <a:lnTo>
                  <a:pt x="14813" y="57235"/>
                </a:lnTo>
                <a:lnTo>
                  <a:pt x="14752" y="56686"/>
                </a:lnTo>
                <a:lnTo>
                  <a:pt x="14752" y="56077"/>
                </a:lnTo>
                <a:lnTo>
                  <a:pt x="14508" y="54919"/>
                </a:lnTo>
                <a:lnTo>
                  <a:pt x="14264" y="53761"/>
                </a:lnTo>
                <a:lnTo>
                  <a:pt x="13959" y="52602"/>
                </a:lnTo>
                <a:lnTo>
                  <a:pt x="13593" y="51079"/>
                </a:lnTo>
                <a:lnTo>
                  <a:pt x="13289" y="49555"/>
                </a:lnTo>
                <a:lnTo>
                  <a:pt x="13045" y="48031"/>
                </a:lnTo>
                <a:lnTo>
                  <a:pt x="12862" y="46446"/>
                </a:lnTo>
                <a:lnTo>
                  <a:pt x="12618" y="43399"/>
                </a:lnTo>
                <a:lnTo>
                  <a:pt x="12557" y="40290"/>
                </a:lnTo>
                <a:lnTo>
                  <a:pt x="12557" y="38766"/>
                </a:lnTo>
                <a:lnTo>
                  <a:pt x="12557" y="38035"/>
                </a:lnTo>
                <a:lnTo>
                  <a:pt x="12679" y="37242"/>
                </a:lnTo>
                <a:lnTo>
                  <a:pt x="12862" y="35658"/>
                </a:lnTo>
                <a:lnTo>
                  <a:pt x="13167" y="34134"/>
                </a:lnTo>
                <a:lnTo>
                  <a:pt x="13228" y="33890"/>
                </a:lnTo>
                <a:lnTo>
                  <a:pt x="13228" y="33585"/>
                </a:lnTo>
                <a:lnTo>
                  <a:pt x="13167" y="33280"/>
                </a:lnTo>
                <a:lnTo>
                  <a:pt x="13045" y="32976"/>
                </a:lnTo>
                <a:lnTo>
                  <a:pt x="13045" y="29379"/>
                </a:lnTo>
                <a:lnTo>
                  <a:pt x="13045" y="28587"/>
                </a:lnTo>
                <a:lnTo>
                  <a:pt x="12984" y="28343"/>
                </a:lnTo>
                <a:lnTo>
                  <a:pt x="12923" y="28038"/>
                </a:lnTo>
                <a:lnTo>
                  <a:pt x="12801" y="27673"/>
                </a:lnTo>
                <a:lnTo>
                  <a:pt x="12496" y="26576"/>
                </a:lnTo>
                <a:lnTo>
                  <a:pt x="12192" y="25600"/>
                </a:lnTo>
                <a:lnTo>
                  <a:pt x="12192" y="25235"/>
                </a:lnTo>
                <a:lnTo>
                  <a:pt x="12131" y="24930"/>
                </a:lnTo>
                <a:lnTo>
                  <a:pt x="12496" y="25113"/>
                </a:lnTo>
                <a:lnTo>
                  <a:pt x="12923" y="25235"/>
                </a:lnTo>
                <a:lnTo>
                  <a:pt x="13776" y="25417"/>
                </a:lnTo>
                <a:lnTo>
                  <a:pt x="14691" y="25539"/>
                </a:lnTo>
                <a:lnTo>
                  <a:pt x="15666" y="25600"/>
                </a:lnTo>
                <a:lnTo>
                  <a:pt x="16214" y="25600"/>
                </a:lnTo>
                <a:lnTo>
                  <a:pt x="16397" y="25539"/>
                </a:lnTo>
                <a:lnTo>
                  <a:pt x="16519" y="25478"/>
                </a:lnTo>
                <a:lnTo>
                  <a:pt x="16702" y="25356"/>
                </a:lnTo>
                <a:lnTo>
                  <a:pt x="17068" y="25052"/>
                </a:lnTo>
                <a:lnTo>
                  <a:pt x="18653" y="23894"/>
                </a:lnTo>
                <a:lnTo>
                  <a:pt x="18653" y="23894"/>
                </a:lnTo>
                <a:lnTo>
                  <a:pt x="16519" y="25113"/>
                </a:lnTo>
                <a:lnTo>
                  <a:pt x="16397" y="25235"/>
                </a:lnTo>
                <a:lnTo>
                  <a:pt x="16275" y="25295"/>
                </a:lnTo>
                <a:lnTo>
                  <a:pt x="15971" y="25295"/>
                </a:lnTo>
                <a:lnTo>
                  <a:pt x="15361" y="25235"/>
                </a:lnTo>
                <a:lnTo>
                  <a:pt x="14081" y="25113"/>
                </a:lnTo>
                <a:lnTo>
                  <a:pt x="13532" y="25052"/>
                </a:lnTo>
                <a:lnTo>
                  <a:pt x="12923" y="24930"/>
                </a:lnTo>
                <a:lnTo>
                  <a:pt x="12435" y="24686"/>
                </a:lnTo>
                <a:lnTo>
                  <a:pt x="12192" y="24503"/>
                </a:lnTo>
                <a:lnTo>
                  <a:pt x="11948" y="24320"/>
                </a:lnTo>
                <a:lnTo>
                  <a:pt x="11826" y="24076"/>
                </a:lnTo>
                <a:lnTo>
                  <a:pt x="11704" y="23833"/>
                </a:lnTo>
                <a:lnTo>
                  <a:pt x="11521" y="23284"/>
                </a:lnTo>
                <a:lnTo>
                  <a:pt x="11460" y="22735"/>
                </a:lnTo>
                <a:lnTo>
                  <a:pt x="11460" y="22126"/>
                </a:lnTo>
                <a:lnTo>
                  <a:pt x="11521" y="21455"/>
                </a:lnTo>
                <a:lnTo>
                  <a:pt x="11582" y="20785"/>
                </a:lnTo>
                <a:lnTo>
                  <a:pt x="11643" y="20541"/>
                </a:lnTo>
                <a:lnTo>
                  <a:pt x="11704" y="20297"/>
                </a:lnTo>
                <a:lnTo>
                  <a:pt x="11521" y="19566"/>
                </a:lnTo>
                <a:lnTo>
                  <a:pt x="11582" y="20114"/>
                </a:lnTo>
                <a:lnTo>
                  <a:pt x="11582" y="20419"/>
                </a:lnTo>
                <a:lnTo>
                  <a:pt x="11460" y="20724"/>
                </a:lnTo>
                <a:lnTo>
                  <a:pt x="11338" y="21212"/>
                </a:lnTo>
                <a:lnTo>
                  <a:pt x="11216" y="21760"/>
                </a:lnTo>
                <a:lnTo>
                  <a:pt x="11216" y="22309"/>
                </a:lnTo>
                <a:lnTo>
                  <a:pt x="11216" y="22918"/>
                </a:lnTo>
                <a:lnTo>
                  <a:pt x="11277" y="23467"/>
                </a:lnTo>
                <a:lnTo>
                  <a:pt x="11399" y="24015"/>
                </a:lnTo>
                <a:lnTo>
                  <a:pt x="11643" y="24442"/>
                </a:lnTo>
                <a:lnTo>
                  <a:pt x="11765" y="24564"/>
                </a:lnTo>
                <a:lnTo>
                  <a:pt x="11826" y="24747"/>
                </a:lnTo>
                <a:lnTo>
                  <a:pt x="11887" y="24991"/>
                </a:lnTo>
                <a:lnTo>
                  <a:pt x="11887" y="25235"/>
                </a:lnTo>
                <a:lnTo>
                  <a:pt x="11887" y="25478"/>
                </a:lnTo>
                <a:lnTo>
                  <a:pt x="11765" y="25722"/>
                </a:lnTo>
                <a:lnTo>
                  <a:pt x="11460" y="26515"/>
                </a:lnTo>
                <a:lnTo>
                  <a:pt x="11033" y="27612"/>
                </a:lnTo>
                <a:lnTo>
                  <a:pt x="10729" y="28648"/>
                </a:lnTo>
                <a:lnTo>
                  <a:pt x="10485" y="29745"/>
                </a:lnTo>
                <a:lnTo>
                  <a:pt x="10241" y="30842"/>
                </a:lnTo>
                <a:lnTo>
                  <a:pt x="9875" y="31939"/>
                </a:lnTo>
                <a:lnTo>
                  <a:pt x="9449" y="33037"/>
                </a:lnTo>
                <a:lnTo>
                  <a:pt x="8961" y="34134"/>
                </a:lnTo>
                <a:lnTo>
                  <a:pt x="8412" y="35170"/>
                </a:lnTo>
                <a:lnTo>
                  <a:pt x="7437" y="37242"/>
                </a:lnTo>
                <a:lnTo>
                  <a:pt x="6950" y="38278"/>
                </a:lnTo>
                <a:lnTo>
                  <a:pt x="6523" y="39376"/>
                </a:lnTo>
                <a:lnTo>
                  <a:pt x="6340" y="39254"/>
                </a:lnTo>
                <a:lnTo>
                  <a:pt x="6157" y="39254"/>
                </a:lnTo>
                <a:lnTo>
                  <a:pt x="6157" y="39315"/>
                </a:lnTo>
                <a:lnTo>
                  <a:pt x="6096" y="39376"/>
                </a:lnTo>
                <a:lnTo>
                  <a:pt x="6157" y="39437"/>
                </a:lnTo>
                <a:lnTo>
                  <a:pt x="6157" y="39498"/>
                </a:lnTo>
                <a:lnTo>
                  <a:pt x="6279" y="39498"/>
                </a:lnTo>
                <a:lnTo>
                  <a:pt x="6462" y="39619"/>
                </a:lnTo>
                <a:lnTo>
                  <a:pt x="6523" y="39802"/>
                </a:lnTo>
                <a:lnTo>
                  <a:pt x="6584" y="39985"/>
                </a:lnTo>
                <a:lnTo>
                  <a:pt x="6584" y="40229"/>
                </a:lnTo>
                <a:lnTo>
                  <a:pt x="6523" y="40717"/>
                </a:lnTo>
                <a:lnTo>
                  <a:pt x="6401" y="41204"/>
                </a:lnTo>
                <a:lnTo>
                  <a:pt x="6035" y="42119"/>
                </a:lnTo>
                <a:lnTo>
                  <a:pt x="5974" y="42301"/>
                </a:lnTo>
                <a:lnTo>
                  <a:pt x="5913" y="42545"/>
                </a:lnTo>
                <a:lnTo>
                  <a:pt x="5791" y="43886"/>
                </a:lnTo>
                <a:lnTo>
                  <a:pt x="5791" y="44496"/>
                </a:lnTo>
                <a:lnTo>
                  <a:pt x="5730" y="44800"/>
                </a:lnTo>
                <a:lnTo>
                  <a:pt x="5669" y="44922"/>
                </a:lnTo>
                <a:lnTo>
                  <a:pt x="5609" y="45044"/>
                </a:lnTo>
                <a:lnTo>
                  <a:pt x="5487" y="45044"/>
                </a:lnTo>
                <a:lnTo>
                  <a:pt x="5426" y="44983"/>
                </a:lnTo>
                <a:lnTo>
                  <a:pt x="5365" y="44800"/>
                </a:lnTo>
                <a:lnTo>
                  <a:pt x="5365" y="44374"/>
                </a:lnTo>
                <a:lnTo>
                  <a:pt x="5426" y="43764"/>
                </a:lnTo>
                <a:lnTo>
                  <a:pt x="5426" y="43459"/>
                </a:lnTo>
                <a:lnTo>
                  <a:pt x="5426" y="43216"/>
                </a:lnTo>
                <a:lnTo>
                  <a:pt x="5365" y="43033"/>
                </a:lnTo>
                <a:lnTo>
                  <a:pt x="5243" y="42911"/>
                </a:lnTo>
                <a:lnTo>
                  <a:pt x="5121" y="42850"/>
                </a:lnTo>
                <a:lnTo>
                  <a:pt x="4938" y="42972"/>
                </a:lnTo>
                <a:lnTo>
                  <a:pt x="4816" y="43216"/>
                </a:lnTo>
                <a:lnTo>
                  <a:pt x="4755" y="43459"/>
                </a:lnTo>
                <a:lnTo>
                  <a:pt x="4694" y="43947"/>
                </a:lnTo>
                <a:lnTo>
                  <a:pt x="4633" y="44800"/>
                </a:lnTo>
                <a:lnTo>
                  <a:pt x="4572" y="45349"/>
                </a:lnTo>
                <a:lnTo>
                  <a:pt x="4450" y="45593"/>
                </a:lnTo>
                <a:lnTo>
                  <a:pt x="4389" y="45654"/>
                </a:lnTo>
                <a:lnTo>
                  <a:pt x="4268" y="45532"/>
                </a:lnTo>
                <a:lnTo>
                  <a:pt x="4207" y="45349"/>
                </a:lnTo>
                <a:lnTo>
                  <a:pt x="4207" y="45105"/>
                </a:lnTo>
                <a:lnTo>
                  <a:pt x="4268" y="44374"/>
                </a:lnTo>
                <a:lnTo>
                  <a:pt x="4268" y="43825"/>
                </a:lnTo>
                <a:lnTo>
                  <a:pt x="4329" y="43277"/>
                </a:lnTo>
                <a:lnTo>
                  <a:pt x="4268" y="43094"/>
                </a:lnTo>
                <a:lnTo>
                  <a:pt x="4207" y="42972"/>
                </a:lnTo>
                <a:lnTo>
                  <a:pt x="4146" y="42911"/>
                </a:lnTo>
                <a:lnTo>
                  <a:pt x="4085" y="42911"/>
                </a:lnTo>
                <a:lnTo>
                  <a:pt x="3963" y="42972"/>
                </a:lnTo>
                <a:lnTo>
                  <a:pt x="3841" y="43155"/>
                </a:lnTo>
                <a:lnTo>
                  <a:pt x="3658" y="43642"/>
                </a:lnTo>
                <a:lnTo>
                  <a:pt x="3231" y="44861"/>
                </a:lnTo>
                <a:lnTo>
                  <a:pt x="2988" y="45349"/>
                </a:lnTo>
                <a:lnTo>
                  <a:pt x="2866" y="45593"/>
                </a:lnTo>
                <a:lnTo>
                  <a:pt x="2744" y="45654"/>
                </a:lnTo>
                <a:lnTo>
                  <a:pt x="2683" y="45715"/>
                </a:lnTo>
                <a:lnTo>
                  <a:pt x="2622" y="45654"/>
                </a:lnTo>
                <a:lnTo>
                  <a:pt x="2561" y="45593"/>
                </a:lnTo>
                <a:lnTo>
                  <a:pt x="2561" y="45410"/>
                </a:lnTo>
                <a:lnTo>
                  <a:pt x="2561" y="45105"/>
                </a:lnTo>
                <a:lnTo>
                  <a:pt x="2683" y="44739"/>
                </a:lnTo>
                <a:lnTo>
                  <a:pt x="2927" y="44069"/>
                </a:lnTo>
                <a:lnTo>
                  <a:pt x="3048" y="43703"/>
                </a:lnTo>
                <a:lnTo>
                  <a:pt x="3292" y="43094"/>
                </a:lnTo>
                <a:lnTo>
                  <a:pt x="3292" y="42728"/>
                </a:lnTo>
                <a:lnTo>
                  <a:pt x="3292" y="42606"/>
                </a:lnTo>
                <a:lnTo>
                  <a:pt x="3170" y="42484"/>
                </a:lnTo>
                <a:lnTo>
                  <a:pt x="3109" y="42484"/>
                </a:lnTo>
                <a:lnTo>
                  <a:pt x="2988" y="42545"/>
                </a:lnTo>
                <a:lnTo>
                  <a:pt x="2805" y="42728"/>
                </a:lnTo>
                <a:lnTo>
                  <a:pt x="2378" y="43216"/>
                </a:lnTo>
                <a:lnTo>
                  <a:pt x="2012" y="43703"/>
                </a:lnTo>
                <a:lnTo>
                  <a:pt x="1708" y="44191"/>
                </a:lnTo>
                <a:lnTo>
                  <a:pt x="1525" y="44435"/>
                </a:lnTo>
                <a:lnTo>
                  <a:pt x="1403" y="44496"/>
                </a:lnTo>
                <a:lnTo>
                  <a:pt x="1281" y="44557"/>
                </a:lnTo>
                <a:lnTo>
                  <a:pt x="1159" y="44557"/>
                </a:lnTo>
                <a:lnTo>
                  <a:pt x="1098" y="44496"/>
                </a:lnTo>
                <a:lnTo>
                  <a:pt x="1098" y="44374"/>
                </a:lnTo>
                <a:lnTo>
                  <a:pt x="1159" y="44252"/>
                </a:lnTo>
                <a:lnTo>
                  <a:pt x="1281" y="43947"/>
                </a:lnTo>
                <a:lnTo>
                  <a:pt x="1403" y="43825"/>
                </a:lnTo>
                <a:lnTo>
                  <a:pt x="1951" y="42789"/>
                </a:lnTo>
                <a:lnTo>
                  <a:pt x="2317" y="42119"/>
                </a:lnTo>
                <a:lnTo>
                  <a:pt x="2500" y="41753"/>
                </a:lnTo>
                <a:lnTo>
                  <a:pt x="2622" y="41387"/>
                </a:lnTo>
                <a:lnTo>
                  <a:pt x="2683" y="41204"/>
                </a:lnTo>
                <a:lnTo>
                  <a:pt x="2622" y="41082"/>
                </a:lnTo>
                <a:lnTo>
                  <a:pt x="2561" y="41021"/>
                </a:lnTo>
                <a:lnTo>
                  <a:pt x="2378" y="40960"/>
                </a:lnTo>
                <a:lnTo>
                  <a:pt x="2134" y="41082"/>
                </a:lnTo>
                <a:lnTo>
                  <a:pt x="1890" y="41326"/>
                </a:lnTo>
                <a:lnTo>
                  <a:pt x="1647" y="41570"/>
                </a:lnTo>
                <a:lnTo>
                  <a:pt x="1403" y="41753"/>
                </a:lnTo>
                <a:lnTo>
                  <a:pt x="976" y="41936"/>
                </a:lnTo>
                <a:lnTo>
                  <a:pt x="732" y="41997"/>
                </a:lnTo>
                <a:lnTo>
                  <a:pt x="488" y="41997"/>
                </a:lnTo>
                <a:lnTo>
                  <a:pt x="306" y="41936"/>
                </a:lnTo>
                <a:lnTo>
                  <a:pt x="245" y="41875"/>
                </a:lnTo>
                <a:lnTo>
                  <a:pt x="306" y="41814"/>
                </a:lnTo>
                <a:lnTo>
                  <a:pt x="367" y="41692"/>
                </a:lnTo>
                <a:lnTo>
                  <a:pt x="793" y="41326"/>
                </a:lnTo>
                <a:lnTo>
                  <a:pt x="1342" y="40778"/>
                </a:lnTo>
                <a:lnTo>
                  <a:pt x="1829" y="40168"/>
                </a:lnTo>
                <a:lnTo>
                  <a:pt x="2317" y="39619"/>
                </a:lnTo>
                <a:lnTo>
                  <a:pt x="2866" y="39071"/>
                </a:lnTo>
                <a:lnTo>
                  <a:pt x="3170" y="38888"/>
                </a:lnTo>
                <a:lnTo>
                  <a:pt x="3414" y="38705"/>
                </a:lnTo>
                <a:lnTo>
                  <a:pt x="4085" y="38705"/>
                </a:lnTo>
                <a:lnTo>
                  <a:pt x="4511" y="38827"/>
                </a:lnTo>
                <a:lnTo>
                  <a:pt x="4633" y="38827"/>
                </a:lnTo>
                <a:lnTo>
                  <a:pt x="4755" y="38888"/>
                </a:lnTo>
                <a:lnTo>
                  <a:pt x="4877" y="38888"/>
                </a:lnTo>
                <a:lnTo>
                  <a:pt x="4877" y="38827"/>
                </a:lnTo>
                <a:lnTo>
                  <a:pt x="4816" y="38705"/>
                </a:lnTo>
                <a:lnTo>
                  <a:pt x="4755" y="38644"/>
                </a:lnTo>
                <a:lnTo>
                  <a:pt x="4511" y="38522"/>
                </a:lnTo>
                <a:lnTo>
                  <a:pt x="4207" y="38461"/>
                </a:lnTo>
                <a:lnTo>
                  <a:pt x="4633" y="37608"/>
                </a:lnTo>
                <a:lnTo>
                  <a:pt x="4877" y="36755"/>
                </a:lnTo>
                <a:lnTo>
                  <a:pt x="5121" y="35840"/>
                </a:lnTo>
                <a:lnTo>
                  <a:pt x="5304" y="34987"/>
                </a:lnTo>
                <a:lnTo>
                  <a:pt x="5426" y="33768"/>
                </a:lnTo>
                <a:lnTo>
                  <a:pt x="5609" y="32549"/>
                </a:lnTo>
                <a:lnTo>
                  <a:pt x="5852" y="31635"/>
                </a:lnTo>
                <a:lnTo>
                  <a:pt x="6096" y="30781"/>
                </a:lnTo>
                <a:lnTo>
                  <a:pt x="6462" y="29928"/>
                </a:lnTo>
                <a:lnTo>
                  <a:pt x="6828" y="29075"/>
                </a:lnTo>
                <a:lnTo>
                  <a:pt x="6950" y="28709"/>
                </a:lnTo>
                <a:lnTo>
                  <a:pt x="7132" y="28465"/>
                </a:lnTo>
                <a:lnTo>
                  <a:pt x="7376" y="28099"/>
                </a:lnTo>
                <a:lnTo>
                  <a:pt x="7559" y="27673"/>
                </a:lnTo>
                <a:lnTo>
                  <a:pt x="7681" y="27368"/>
                </a:lnTo>
                <a:lnTo>
                  <a:pt x="7681" y="27063"/>
                </a:lnTo>
                <a:lnTo>
                  <a:pt x="7742" y="26149"/>
                </a:lnTo>
                <a:lnTo>
                  <a:pt x="7803" y="25235"/>
                </a:lnTo>
                <a:lnTo>
                  <a:pt x="7925" y="24259"/>
                </a:lnTo>
                <a:lnTo>
                  <a:pt x="8169" y="22370"/>
                </a:lnTo>
                <a:lnTo>
                  <a:pt x="8351" y="21455"/>
                </a:lnTo>
                <a:lnTo>
                  <a:pt x="8412" y="21151"/>
                </a:lnTo>
                <a:lnTo>
                  <a:pt x="8412" y="20846"/>
                </a:lnTo>
                <a:lnTo>
                  <a:pt x="8351" y="19932"/>
                </a:lnTo>
                <a:lnTo>
                  <a:pt x="8351" y="19017"/>
                </a:lnTo>
                <a:lnTo>
                  <a:pt x="8412" y="18164"/>
                </a:lnTo>
                <a:lnTo>
                  <a:pt x="8534" y="17737"/>
                </a:lnTo>
                <a:lnTo>
                  <a:pt x="8656" y="17311"/>
                </a:lnTo>
                <a:lnTo>
                  <a:pt x="9022" y="16457"/>
                </a:lnTo>
                <a:lnTo>
                  <a:pt x="9510" y="15726"/>
                </a:lnTo>
                <a:lnTo>
                  <a:pt x="9753" y="15360"/>
                </a:lnTo>
                <a:lnTo>
                  <a:pt x="9997" y="15055"/>
                </a:lnTo>
                <a:lnTo>
                  <a:pt x="10302" y="14812"/>
                </a:lnTo>
                <a:lnTo>
                  <a:pt x="10668" y="14629"/>
                </a:lnTo>
                <a:lnTo>
                  <a:pt x="11094" y="14446"/>
                </a:lnTo>
                <a:lnTo>
                  <a:pt x="11521" y="14324"/>
                </a:lnTo>
                <a:lnTo>
                  <a:pt x="12374" y="14202"/>
                </a:lnTo>
                <a:lnTo>
                  <a:pt x="13411" y="14080"/>
                </a:lnTo>
                <a:lnTo>
                  <a:pt x="14447" y="14080"/>
                </a:lnTo>
                <a:lnTo>
                  <a:pt x="16519" y="14141"/>
                </a:lnTo>
                <a:lnTo>
                  <a:pt x="14691" y="13836"/>
                </a:lnTo>
                <a:lnTo>
                  <a:pt x="15727" y="13166"/>
                </a:lnTo>
                <a:lnTo>
                  <a:pt x="16336" y="12739"/>
                </a:lnTo>
                <a:lnTo>
                  <a:pt x="16641" y="12617"/>
                </a:lnTo>
                <a:lnTo>
                  <a:pt x="16885" y="12434"/>
                </a:lnTo>
                <a:lnTo>
                  <a:pt x="16946" y="12313"/>
                </a:lnTo>
                <a:lnTo>
                  <a:pt x="17007" y="12191"/>
                </a:lnTo>
                <a:lnTo>
                  <a:pt x="17190" y="10118"/>
                </a:lnTo>
                <a:lnTo>
                  <a:pt x="17738" y="10484"/>
                </a:lnTo>
                <a:lnTo>
                  <a:pt x="18348" y="10789"/>
                </a:lnTo>
                <a:lnTo>
                  <a:pt x="18896" y="11032"/>
                </a:lnTo>
                <a:lnTo>
                  <a:pt x="19201" y="11093"/>
                </a:lnTo>
                <a:lnTo>
                  <a:pt x="19506" y="11154"/>
                </a:lnTo>
                <a:lnTo>
                  <a:pt x="19811" y="11093"/>
                </a:lnTo>
                <a:lnTo>
                  <a:pt x="20115" y="11032"/>
                </a:lnTo>
                <a:lnTo>
                  <a:pt x="20664" y="10789"/>
                </a:lnTo>
                <a:lnTo>
                  <a:pt x="21274" y="10484"/>
                </a:lnTo>
                <a:lnTo>
                  <a:pt x="21883" y="10118"/>
                </a:lnTo>
                <a:close/>
                <a:moveTo>
                  <a:pt x="19445" y="0"/>
                </a:moveTo>
                <a:lnTo>
                  <a:pt x="18957" y="61"/>
                </a:lnTo>
                <a:lnTo>
                  <a:pt x="18287" y="183"/>
                </a:lnTo>
                <a:lnTo>
                  <a:pt x="17677" y="366"/>
                </a:lnTo>
                <a:lnTo>
                  <a:pt x="17068" y="670"/>
                </a:lnTo>
                <a:lnTo>
                  <a:pt x="16824" y="853"/>
                </a:lnTo>
                <a:lnTo>
                  <a:pt x="16580" y="1097"/>
                </a:lnTo>
                <a:lnTo>
                  <a:pt x="16336" y="1402"/>
                </a:lnTo>
                <a:lnTo>
                  <a:pt x="16153" y="1646"/>
                </a:lnTo>
                <a:lnTo>
                  <a:pt x="15788" y="2316"/>
                </a:lnTo>
                <a:lnTo>
                  <a:pt x="15605" y="2987"/>
                </a:lnTo>
                <a:lnTo>
                  <a:pt x="15483" y="3657"/>
                </a:lnTo>
                <a:lnTo>
                  <a:pt x="15422" y="4389"/>
                </a:lnTo>
                <a:lnTo>
                  <a:pt x="15422" y="5059"/>
                </a:lnTo>
                <a:lnTo>
                  <a:pt x="15422" y="5730"/>
                </a:lnTo>
                <a:lnTo>
                  <a:pt x="15544" y="6400"/>
                </a:lnTo>
                <a:lnTo>
                  <a:pt x="15666" y="7132"/>
                </a:lnTo>
                <a:lnTo>
                  <a:pt x="15849" y="7802"/>
                </a:lnTo>
                <a:lnTo>
                  <a:pt x="16275" y="9082"/>
                </a:lnTo>
                <a:lnTo>
                  <a:pt x="16397" y="9387"/>
                </a:lnTo>
                <a:lnTo>
                  <a:pt x="16580" y="9631"/>
                </a:lnTo>
                <a:lnTo>
                  <a:pt x="16824" y="9874"/>
                </a:lnTo>
                <a:lnTo>
                  <a:pt x="16946" y="9996"/>
                </a:lnTo>
                <a:lnTo>
                  <a:pt x="16946" y="10179"/>
                </a:lnTo>
                <a:lnTo>
                  <a:pt x="16946" y="10362"/>
                </a:lnTo>
                <a:lnTo>
                  <a:pt x="16763" y="11886"/>
                </a:lnTo>
                <a:lnTo>
                  <a:pt x="16763" y="12069"/>
                </a:lnTo>
                <a:lnTo>
                  <a:pt x="16702" y="12252"/>
                </a:lnTo>
                <a:lnTo>
                  <a:pt x="16641" y="12313"/>
                </a:lnTo>
                <a:lnTo>
                  <a:pt x="16458" y="12373"/>
                </a:lnTo>
                <a:lnTo>
                  <a:pt x="16093" y="12617"/>
                </a:lnTo>
                <a:lnTo>
                  <a:pt x="15422" y="13044"/>
                </a:lnTo>
                <a:lnTo>
                  <a:pt x="14752" y="13471"/>
                </a:lnTo>
                <a:lnTo>
                  <a:pt x="14508" y="13653"/>
                </a:lnTo>
                <a:lnTo>
                  <a:pt x="14325" y="13775"/>
                </a:lnTo>
                <a:lnTo>
                  <a:pt x="13350" y="13775"/>
                </a:lnTo>
                <a:lnTo>
                  <a:pt x="12496" y="13836"/>
                </a:lnTo>
                <a:lnTo>
                  <a:pt x="11765" y="13958"/>
                </a:lnTo>
                <a:lnTo>
                  <a:pt x="11033" y="14141"/>
                </a:lnTo>
                <a:lnTo>
                  <a:pt x="10668" y="14263"/>
                </a:lnTo>
                <a:lnTo>
                  <a:pt x="10363" y="14385"/>
                </a:lnTo>
                <a:lnTo>
                  <a:pt x="9997" y="14629"/>
                </a:lnTo>
                <a:lnTo>
                  <a:pt x="9753" y="14812"/>
                </a:lnTo>
                <a:lnTo>
                  <a:pt x="9510" y="15116"/>
                </a:lnTo>
                <a:lnTo>
                  <a:pt x="9266" y="15421"/>
                </a:lnTo>
                <a:lnTo>
                  <a:pt x="8900" y="16031"/>
                </a:lnTo>
                <a:lnTo>
                  <a:pt x="8534" y="16701"/>
                </a:lnTo>
                <a:lnTo>
                  <a:pt x="8230" y="17372"/>
                </a:lnTo>
                <a:lnTo>
                  <a:pt x="8108" y="17737"/>
                </a:lnTo>
                <a:lnTo>
                  <a:pt x="8047" y="18103"/>
                </a:lnTo>
                <a:lnTo>
                  <a:pt x="7986" y="18895"/>
                </a:lnTo>
                <a:lnTo>
                  <a:pt x="7986" y="19688"/>
                </a:lnTo>
                <a:lnTo>
                  <a:pt x="8047" y="20480"/>
                </a:lnTo>
                <a:lnTo>
                  <a:pt x="8047" y="20846"/>
                </a:lnTo>
                <a:lnTo>
                  <a:pt x="8047" y="21212"/>
                </a:lnTo>
                <a:lnTo>
                  <a:pt x="7864" y="22004"/>
                </a:lnTo>
                <a:lnTo>
                  <a:pt x="7620" y="23589"/>
                </a:lnTo>
                <a:lnTo>
                  <a:pt x="7376" y="25174"/>
                </a:lnTo>
                <a:lnTo>
                  <a:pt x="7315" y="26758"/>
                </a:lnTo>
                <a:lnTo>
                  <a:pt x="7254" y="27124"/>
                </a:lnTo>
                <a:lnTo>
                  <a:pt x="7193" y="27490"/>
                </a:lnTo>
                <a:lnTo>
                  <a:pt x="7132" y="27856"/>
                </a:lnTo>
                <a:lnTo>
                  <a:pt x="6950" y="28160"/>
                </a:lnTo>
                <a:lnTo>
                  <a:pt x="6706" y="28526"/>
                </a:lnTo>
                <a:lnTo>
                  <a:pt x="6523" y="28892"/>
                </a:lnTo>
                <a:lnTo>
                  <a:pt x="5974" y="30172"/>
                </a:lnTo>
                <a:lnTo>
                  <a:pt x="5609" y="31452"/>
                </a:lnTo>
                <a:lnTo>
                  <a:pt x="5304" y="32732"/>
                </a:lnTo>
                <a:lnTo>
                  <a:pt x="5121" y="34073"/>
                </a:lnTo>
                <a:lnTo>
                  <a:pt x="4938" y="35536"/>
                </a:lnTo>
                <a:lnTo>
                  <a:pt x="4755" y="36267"/>
                </a:lnTo>
                <a:lnTo>
                  <a:pt x="4572" y="36998"/>
                </a:lnTo>
                <a:lnTo>
                  <a:pt x="4329" y="37669"/>
                </a:lnTo>
                <a:lnTo>
                  <a:pt x="4207" y="38035"/>
                </a:lnTo>
                <a:lnTo>
                  <a:pt x="4146" y="38218"/>
                </a:lnTo>
                <a:lnTo>
                  <a:pt x="4024" y="38400"/>
                </a:lnTo>
                <a:lnTo>
                  <a:pt x="3963" y="38461"/>
                </a:lnTo>
                <a:lnTo>
                  <a:pt x="3475" y="38461"/>
                </a:lnTo>
                <a:lnTo>
                  <a:pt x="3109" y="38583"/>
                </a:lnTo>
                <a:lnTo>
                  <a:pt x="2805" y="38766"/>
                </a:lnTo>
                <a:lnTo>
                  <a:pt x="2256" y="39315"/>
                </a:lnTo>
                <a:lnTo>
                  <a:pt x="1768" y="39863"/>
                </a:lnTo>
                <a:lnTo>
                  <a:pt x="1342" y="40412"/>
                </a:lnTo>
                <a:lnTo>
                  <a:pt x="854" y="41021"/>
                </a:lnTo>
                <a:lnTo>
                  <a:pt x="306" y="41387"/>
                </a:lnTo>
                <a:lnTo>
                  <a:pt x="123" y="41570"/>
                </a:lnTo>
                <a:lnTo>
                  <a:pt x="62" y="41692"/>
                </a:lnTo>
                <a:lnTo>
                  <a:pt x="1" y="41814"/>
                </a:lnTo>
                <a:lnTo>
                  <a:pt x="62" y="42058"/>
                </a:lnTo>
                <a:lnTo>
                  <a:pt x="245" y="42179"/>
                </a:lnTo>
                <a:lnTo>
                  <a:pt x="427" y="42240"/>
                </a:lnTo>
                <a:lnTo>
                  <a:pt x="610" y="42240"/>
                </a:lnTo>
                <a:lnTo>
                  <a:pt x="1098" y="42119"/>
                </a:lnTo>
                <a:lnTo>
                  <a:pt x="1525" y="41936"/>
                </a:lnTo>
                <a:lnTo>
                  <a:pt x="1768" y="41753"/>
                </a:lnTo>
                <a:lnTo>
                  <a:pt x="2012" y="41570"/>
                </a:lnTo>
                <a:lnTo>
                  <a:pt x="2195" y="41387"/>
                </a:lnTo>
                <a:lnTo>
                  <a:pt x="2317" y="41265"/>
                </a:lnTo>
                <a:lnTo>
                  <a:pt x="2439" y="41204"/>
                </a:lnTo>
                <a:lnTo>
                  <a:pt x="2439" y="41204"/>
                </a:lnTo>
                <a:lnTo>
                  <a:pt x="2317" y="41509"/>
                </a:lnTo>
                <a:lnTo>
                  <a:pt x="2256" y="41753"/>
                </a:lnTo>
                <a:lnTo>
                  <a:pt x="1951" y="42240"/>
                </a:lnTo>
                <a:lnTo>
                  <a:pt x="1281" y="43459"/>
                </a:lnTo>
                <a:lnTo>
                  <a:pt x="976" y="44008"/>
                </a:lnTo>
                <a:lnTo>
                  <a:pt x="854" y="44252"/>
                </a:lnTo>
                <a:lnTo>
                  <a:pt x="854" y="44435"/>
                </a:lnTo>
                <a:lnTo>
                  <a:pt x="915" y="44557"/>
                </a:lnTo>
                <a:lnTo>
                  <a:pt x="1037" y="44739"/>
                </a:lnTo>
                <a:lnTo>
                  <a:pt x="1159" y="44861"/>
                </a:lnTo>
                <a:lnTo>
                  <a:pt x="1342" y="44800"/>
                </a:lnTo>
                <a:lnTo>
                  <a:pt x="1525" y="44739"/>
                </a:lnTo>
                <a:lnTo>
                  <a:pt x="1829" y="44435"/>
                </a:lnTo>
                <a:lnTo>
                  <a:pt x="2073" y="44130"/>
                </a:lnTo>
                <a:lnTo>
                  <a:pt x="2561" y="43399"/>
                </a:lnTo>
                <a:lnTo>
                  <a:pt x="2805" y="43033"/>
                </a:lnTo>
                <a:lnTo>
                  <a:pt x="3048" y="42789"/>
                </a:lnTo>
                <a:lnTo>
                  <a:pt x="3048" y="42789"/>
                </a:lnTo>
                <a:lnTo>
                  <a:pt x="2988" y="43094"/>
                </a:lnTo>
                <a:lnTo>
                  <a:pt x="2927" y="43459"/>
                </a:lnTo>
                <a:lnTo>
                  <a:pt x="2622" y="44191"/>
                </a:lnTo>
                <a:lnTo>
                  <a:pt x="2378" y="44861"/>
                </a:lnTo>
                <a:lnTo>
                  <a:pt x="2256" y="45227"/>
                </a:lnTo>
                <a:lnTo>
                  <a:pt x="2256" y="45593"/>
                </a:lnTo>
                <a:lnTo>
                  <a:pt x="2378" y="45776"/>
                </a:lnTo>
                <a:lnTo>
                  <a:pt x="2500" y="45898"/>
                </a:lnTo>
                <a:lnTo>
                  <a:pt x="2683" y="45959"/>
                </a:lnTo>
                <a:lnTo>
                  <a:pt x="2866" y="45898"/>
                </a:lnTo>
                <a:lnTo>
                  <a:pt x="3048" y="45776"/>
                </a:lnTo>
                <a:lnTo>
                  <a:pt x="3170" y="45532"/>
                </a:lnTo>
                <a:lnTo>
                  <a:pt x="3353" y="45166"/>
                </a:lnTo>
                <a:lnTo>
                  <a:pt x="3719" y="44252"/>
                </a:lnTo>
                <a:lnTo>
                  <a:pt x="4085" y="43277"/>
                </a:lnTo>
                <a:lnTo>
                  <a:pt x="4024" y="44130"/>
                </a:lnTo>
                <a:lnTo>
                  <a:pt x="3963" y="44922"/>
                </a:lnTo>
                <a:lnTo>
                  <a:pt x="3963" y="45349"/>
                </a:lnTo>
                <a:lnTo>
                  <a:pt x="4024" y="45593"/>
                </a:lnTo>
                <a:lnTo>
                  <a:pt x="4146" y="45776"/>
                </a:lnTo>
                <a:lnTo>
                  <a:pt x="4268" y="45837"/>
                </a:lnTo>
                <a:lnTo>
                  <a:pt x="4450" y="45837"/>
                </a:lnTo>
                <a:lnTo>
                  <a:pt x="4633" y="45776"/>
                </a:lnTo>
                <a:lnTo>
                  <a:pt x="4755" y="45654"/>
                </a:lnTo>
                <a:lnTo>
                  <a:pt x="4816" y="45349"/>
                </a:lnTo>
                <a:lnTo>
                  <a:pt x="4877" y="45105"/>
                </a:lnTo>
                <a:lnTo>
                  <a:pt x="4938" y="44496"/>
                </a:lnTo>
                <a:lnTo>
                  <a:pt x="4999" y="43642"/>
                </a:lnTo>
                <a:lnTo>
                  <a:pt x="5060" y="43338"/>
                </a:lnTo>
                <a:lnTo>
                  <a:pt x="5060" y="43216"/>
                </a:lnTo>
                <a:lnTo>
                  <a:pt x="5182" y="43094"/>
                </a:lnTo>
                <a:lnTo>
                  <a:pt x="5243" y="43277"/>
                </a:lnTo>
                <a:lnTo>
                  <a:pt x="5243" y="43459"/>
                </a:lnTo>
                <a:lnTo>
                  <a:pt x="5182" y="43886"/>
                </a:lnTo>
                <a:lnTo>
                  <a:pt x="5121" y="44374"/>
                </a:lnTo>
                <a:lnTo>
                  <a:pt x="5121" y="44800"/>
                </a:lnTo>
                <a:lnTo>
                  <a:pt x="5182" y="45044"/>
                </a:lnTo>
                <a:lnTo>
                  <a:pt x="5365" y="45227"/>
                </a:lnTo>
                <a:lnTo>
                  <a:pt x="5426" y="45288"/>
                </a:lnTo>
                <a:lnTo>
                  <a:pt x="5609" y="45288"/>
                </a:lnTo>
                <a:lnTo>
                  <a:pt x="5730" y="45227"/>
                </a:lnTo>
                <a:lnTo>
                  <a:pt x="5852" y="45044"/>
                </a:lnTo>
                <a:lnTo>
                  <a:pt x="5913" y="44861"/>
                </a:lnTo>
                <a:lnTo>
                  <a:pt x="6035" y="44496"/>
                </a:lnTo>
                <a:lnTo>
                  <a:pt x="6035" y="43642"/>
                </a:lnTo>
                <a:lnTo>
                  <a:pt x="6157" y="42484"/>
                </a:lnTo>
                <a:lnTo>
                  <a:pt x="6218" y="42240"/>
                </a:lnTo>
                <a:lnTo>
                  <a:pt x="6340" y="41997"/>
                </a:lnTo>
                <a:lnTo>
                  <a:pt x="6645" y="41082"/>
                </a:lnTo>
                <a:lnTo>
                  <a:pt x="6767" y="40595"/>
                </a:lnTo>
                <a:lnTo>
                  <a:pt x="6828" y="40107"/>
                </a:lnTo>
                <a:lnTo>
                  <a:pt x="6767" y="39802"/>
                </a:lnTo>
                <a:lnTo>
                  <a:pt x="6706" y="39558"/>
                </a:lnTo>
                <a:lnTo>
                  <a:pt x="6767" y="39315"/>
                </a:lnTo>
                <a:lnTo>
                  <a:pt x="6889" y="39132"/>
                </a:lnTo>
                <a:lnTo>
                  <a:pt x="7376" y="37974"/>
                </a:lnTo>
                <a:lnTo>
                  <a:pt x="7925" y="36877"/>
                </a:lnTo>
                <a:lnTo>
                  <a:pt x="9266" y="34256"/>
                </a:lnTo>
                <a:lnTo>
                  <a:pt x="9875" y="32915"/>
                </a:lnTo>
                <a:lnTo>
                  <a:pt x="10363" y="31574"/>
                </a:lnTo>
                <a:lnTo>
                  <a:pt x="10607" y="30781"/>
                </a:lnTo>
                <a:lnTo>
                  <a:pt x="10729" y="30050"/>
                </a:lnTo>
                <a:lnTo>
                  <a:pt x="11094" y="28526"/>
                </a:lnTo>
                <a:lnTo>
                  <a:pt x="11521" y="27185"/>
                </a:lnTo>
                <a:lnTo>
                  <a:pt x="12009" y="25844"/>
                </a:lnTo>
                <a:lnTo>
                  <a:pt x="12374" y="27307"/>
                </a:lnTo>
                <a:lnTo>
                  <a:pt x="12557" y="27856"/>
                </a:lnTo>
                <a:lnTo>
                  <a:pt x="12679" y="28465"/>
                </a:lnTo>
                <a:lnTo>
                  <a:pt x="12679" y="29136"/>
                </a:lnTo>
                <a:lnTo>
                  <a:pt x="12679" y="29806"/>
                </a:lnTo>
                <a:lnTo>
                  <a:pt x="12618" y="31878"/>
                </a:lnTo>
                <a:lnTo>
                  <a:pt x="12618" y="32427"/>
                </a:lnTo>
                <a:lnTo>
                  <a:pt x="12618" y="33037"/>
                </a:lnTo>
                <a:lnTo>
                  <a:pt x="12679" y="33280"/>
                </a:lnTo>
                <a:lnTo>
                  <a:pt x="12801" y="33524"/>
                </a:lnTo>
                <a:lnTo>
                  <a:pt x="12801" y="33768"/>
                </a:lnTo>
                <a:lnTo>
                  <a:pt x="12801" y="34012"/>
                </a:lnTo>
                <a:lnTo>
                  <a:pt x="12679" y="34560"/>
                </a:lnTo>
                <a:lnTo>
                  <a:pt x="12313" y="36633"/>
                </a:lnTo>
                <a:lnTo>
                  <a:pt x="12192" y="37669"/>
                </a:lnTo>
                <a:lnTo>
                  <a:pt x="12131" y="38705"/>
                </a:lnTo>
                <a:lnTo>
                  <a:pt x="12070" y="40839"/>
                </a:lnTo>
                <a:lnTo>
                  <a:pt x="12131" y="42972"/>
                </a:lnTo>
                <a:lnTo>
                  <a:pt x="12252" y="45044"/>
                </a:lnTo>
                <a:lnTo>
                  <a:pt x="12435" y="47178"/>
                </a:lnTo>
                <a:lnTo>
                  <a:pt x="12740" y="49250"/>
                </a:lnTo>
                <a:lnTo>
                  <a:pt x="13106" y="51261"/>
                </a:lnTo>
                <a:lnTo>
                  <a:pt x="13593" y="53334"/>
                </a:lnTo>
                <a:lnTo>
                  <a:pt x="14081" y="55041"/>
                </a:lnTo>
                <a:lnTo>
                  <a:pt x="14264" y="55955"/>
                </a:lnTo>
                <a:lnTo>
                  <a:pt x="14325" y="56869"/>
                </a:lnTo>
                <a:lnTo>
                  <a:pt x="14264" y="57601"/>
                </a:lnTo>
                <a:lnTo>
                  <a:pt x="14203" y="58393"/>
                </a:lnTo>
                <a:lnTo>
                  <a:pt x="13837" y="59856"/>
                </a:lnTo>
                <a:lnTo>
                  <a:pt x="13654" y="60892"/>
                </a:lnTo>
                <a:lnTo>
                  <a:pt x="13532" y="61928"/>
                </a:lnTo>
                <a:lnTo>
                  <a:pt x="13472" y="62964"/>
                </a:lnTo>
                <a:lnTo>
                  <a:pt x="13532" y="64001"/>
                </a:lnTo>
                <a:lnTo>
                  <a:pt x="13715" y="65037"/>
                </a:lnTo>
                <a:lnTo>
                  <a:pt x="13898" y="66012"/>
                </a:lnTo>
                <a:lnTo>
                  <a:pt x="14508" y="67963"/>
                </a:lnTo>
                <a:lnTo>
                  <a:pt x="15605" y="71681"/>
                </a:lnTo>
                <a:lnTo>
                  <a:pt x="16032" y="73144"/>
                </a:lnTo>
                <a:lnTo>
                  <a:pt x="16458" y="74606"/>
                </a:lnTo>
                <a:lnTo>
                  <a:pt x="16580" y="75094"/>
                </a:lnTo>
                <a:lnTo>
                  <a:pt x="16641" y="75399"/>
                </a:lnTo>
                <a:lnTo>
                  <a:pt x="16641" y="75643"/>
                </a:lnTo>
                <a:lnTo>
                  <a:pt x="16519" y="76069"/>
                </a:lnTo>
                <a:lnTo>
                  <a:pt x="16336" y="76496"/>
                </a:lnTo>
                <a:lnTo>
                  <a:pt x="15849" y="77227"/>
                </a:lnTo>
                <a:lnTo>
                  <a:pt x="15422" y="77959"/>
                </a:lnTo>
                <a:lnTo>
                  <a:pt x="15117" y="78264"/>
                </a:lnTo>
                <a:lnTo>
                  <a:pt x="14813" y="78507"/>
                </a:lnTo>
                <a:lnTo>
                  <a:pt x="14569" y="78690"/>
                </a:lnTo>
                <a:lnTo>
                  <a:pt x="14386" y="78873"/>
                </a:lnTo>
                <a:lnTo>
                  <a:pt x="14386" y="79056"/>
                </a:lnTo>
                <a:lnTo>
                  <a:pt x="14447" y="79239"/>
                </a:lnTo>
                <a:lnTo>
                  <a:pt x="14569" y="79361"/>
                </a:lnTo>
                <a:lnTo>
                  <a:pt x="14752" y="79483"/>
                </a:lnTo>
                <a:lnTo>
                  <a:pt x="15117" y="79605"/>
                </a:lnTo>
                <a:lnTo>
                  <a:pt x="15483" y="79666"/>
                </a:lnTo>
                <a:lnTo>
                  <a:pt x="16032" y="79787"/>
                </a:lnTo>
                <a:lnTo>
                  <a:pt x="16580" y="79848"/>
                </a:lnTo>
                <a:lnTo>
                  <a:pt x="17007" y="79848"/>
                </a:lnTo>
                <a:lnTo>
                  <a:pt x="17434" y="79787"/>
                </a:lnTo>
                <a:lnTo>
                  <a:pt x="17555" y="79787"/>
                </a:lnTo>
                <a:lnTo>
                  <a:pt x="17677" y="79970"/>
                </a:lnTo>
                <a:lnTo>
                  <a:pt x="17921" y="80092"/>
                </a:lnTo>
                <a:lnTo>
                  <a:pt x="18165" y="80153"/>
                </a:lnTo>
                <a:lnTo>
                  <a:pt x="18592" y="80214"/>
                </a:lnTo>
                <a:lnTo>
                  <a:pt x="18957" y="80092"/>
                </a:lnTo>
                <a:lnTo>
                  <a:pt x="19140" y="80031"/>
                </a:lnTo>
                <a:lnTo>
                  <a:pt x="19323" y="79909"/>
                </a:lnTo>
                <a:lnTo>
                  <a:pt x="19445" y="79727"/>
                </a:lnTo>
                <a:lnTo>
                  <a:pt x="19506" y="79544"/>
                </a:lnTo>
                <a:lnTo>
                  <a:pt x="19689" y="79787"/>
                </a:lnTo>
                <a:lnTo>
                  <a:pt x="19872" y="80031"/>
                </a:lnTo>
                <a:lnTo>
                  <a:pt x="20115" y="80153"/>
                </a:lnTo>
                <a:lnTo>
                  <a:pt x="20420" y="80214"/>
                </a:lnTo>
                <a:lnTo>
                  <a:pt x="20725" y="80214"/>
                </a:lnTo>
                <a:lnTo>
                  <a:pt x="21091" y="80153"/>
                </a:lnTo>
                <a:lnTo>
                  <a:pt x="21335" y="79970"/>
                </a:lnTo>
                <a:lnTo>
                  <a:pt x="21456" y="79848"/>
                </a:lnTo>
                <a:lnTo>
                  <a:pt x="21517" y="79727"/>
                </a:lnTo>
                <a:lnTo>
                  <a:pt x="21700" y="79787"/>
                </a:lnTo>
                <a:lnTo>
                  <a:pt x="21944" y="79848"/>
                </a:lnTo>
                <a:lnTo>
                  <a:pt x="22371" y="79848"/>
                </a:lnTo>
                <a:lnTo>
                  <a:pt x="22858" y="79787"/>
                </a:lnTo>
                <a:lnTo>
                  <a:pt x="23285" y="79727"/>
                </a:lnTo>
                <a:lnTo>
                  <a:pt x="24138" y="79544"/>
                </a:lnTo>
                <a:lnTo>
                  <a:pt x="24260" y="79483"/>
                </a:lnTo>
                <a:lnTo>
                  <a:pt x="24443" y="79422"/>
                </a:lnTo>
                <a:lnTo>
                  <a:pt x="24565" y="79300"/>
                </a:lnTo>
                <a:lnTo>
                  <a:pt x="24687" y="79117"/>
                </a:lnTo>
                <a:lnTo>
                  <a:pt x="24687" y="78934"/>
                </a:lnTo>
                <a:lnTo>
                  <a:pt x="24626" y="78812"/>
                </a:lnTo>
                <a:lnTo>
                  <a:pt x="24382" y="78629"/>
                </a:lnTo>
                <a:lnTo>
                  <a:pt x="23895" y="78203"/>
                </a:lnTo>
                <a:lnTo>
                  <a:pt x="23590" y="77898"/>
                </a:lnTo>
                <a:lnTo>
                  <a:pt x="23346" y="77471"/>
                </a:lnTo>
                <a:lnTo>
                  <a:pt x="22858" y="76679"/>
                </a:lnTo>
                <a:lnTo>
                  <a:pt x="22554" y="76008"/>
                </a:lnTo>
                <a:lnTo>
                  <a:pt x="22432" y="75643"/>
                </a:lnTo>
                <a:lnTo>
                  <a:pt x="22432" y="75277"/>
                </a:lnTo>
                <a:lnTo>
                  <a:pt x="22554" y="74667"/>
                </a:lnTo>
                <a:lnTo>
                  <a:pt x="22736" y="74058"/>
                </a:lnTo>
                <a:lnTo>
                  <a:pt x="23468" y="71559"/>
                </a:lnTo>
                <a:lnTo>
                  <a:pt x="24565" y="67902"/>
                </a:lnTo>
                <a:lnTo>
                  <a:pt x="25114" y="65951"/>
                </a:lnTo>
                <a:lnTo>
                  <a:pt x="25357" y="64976"/>
                </a:lnTo>
                <a:lnTo>
                  <a:pt x="25540" y="63940"/>
                </a:lnTo>
                <a:lnTo>
                  <a:pt x="25601" y="62964"/>
                </a:lnTo>
                <a:lnTo>
                  <a:pt x="25540" y="61928"/>
                </a:lnTo>
                <a:lnTo>
                  <a:pt x="25418" y="60953"/>
                </a:lnTo>
                <a:lnTo>
                  <a:pt x="25175" y="59978"/>
                </a:lnTo>
                <a:lnTo>
                  <a:pt x="24870" y="58393"/>
                </a:lnTo>
                <a:lnTo>
                  <a:pt x="24748" y="57662"/>
                </a:lnTo>
                <a:lnTo>
                  <a:pt x="24748" y="56869"/>
                </a:lnTo>
                <a:lnTo>
                  <a:pt x="24809" y="56016"/>
                </a:lnTo>
                <a:lnTo>
                  <a:pt x="24931" y="55162"/>
                </a:lnTo>
                <a:lnTo>
                  <a:pt x="25357" y="53456"/>
                </a:lnTo>
                <a:lnTo>
                  <a:pt x="25845" y="51505"/>
                </a:lnTo>
                <a:lnTo>
                  <a:pt x="26272" y="49555"/>
                </a:lnTo>
                <a:lnTo>
                  <a:pt x="26516" y="47543"/>
                </a:lnTo>
                <a:lnTo>
                  <a:pt x="26759" y="45532"/>
                </a:lnTo>
                <a:lnTo>
                  <a:pt x="26881" y="43459"/>
                </a:lnTo>
                <a:lnTo>
                  <a:pt x="26942" y="41387"/>
                </a:lnTo>
                <a:lnTo>
                  <a:pt x="26942" y="39376"/>
                </a:lnTo>
                <a:lnTo>
                  <a:pt x="26881" y="38339"/>
                </a:lnTo>
                <a:lnTo>
                  <a:pt x="26820" y="37364"/>
                </a:lnTo>
                <a:lnTo>
                  <a:pt x="26455" y="35414"/>
                </a:lnTo>
                <a:lnTo>
                  <a:pt x="26272" y="34377"/>
                </a:lnTo>
                <a:lnTo>
                  <a:pt x="26150" y="33890"/>
                </a:lnTo>
                <a:lnTo>
                  <a:pt x="26089" y="33646"/>
                </a:lnTo>
                <a:lnTo>
                  <a:pt x="26150" y="33402"/>
                </a:lnTo>
                <a:lnTo>
                  <a:pt x="26211" y="32976"/>
                </a:lnTo>
                <a:lnTo>
                  <a:pt x="26211" y="32610"/>
                </a:lnTo>
                <a:lnTo>
                  <a:pt x="26150" y="31817"/>
                </a:lnTo>
                <a:lnTo>
                  <a:pt x="26150" y="28770"/>
                </a:lnTo>
                <a:lnTo>
                  <a:pt x="26211" y="28282"/>
                </a:lnTo>
                <a:lnTo>
                  <a:pt x="26333" y="27856"/>
                </a:lnTo>
                <a:lnTo>
                  <a:pt x="26881" y="26027"/>
                </a:lnTo>
                <a:lnTo>
                  <a:pt x="27003" y="25661"/>
                </a:lnTo>
                <a:lnTo>
                  <a:pt x="27369" y="26758"/>
                </a:lnTo>
                <a:lnTo>
                  <a:pt x="27735" y="27856"/>
                </a:lnTo>
                <a:lnTo>
                  <a:pt x="27918" y="28526"/>
                </a:lnTo>
                <a:lnTo>
                  <a:pt x="28100" y="29196"/>
                </a:lnTo>
                <a:lnTo>
                  <a:pt x="28405" y="30598"/>
                </a:lnTo>
                <a:lnTo>
                  <a:pt x="28588" y="31269"/>
                </a:lnTo>
                <a:lnTo>
                  <a:pt x="28832" y="32000"/>
                </a:lnTo>
                <a:lnTo>
                  <a:pt x="29380" y="33341"/>
                </a:lnTo>
                <a:lnTo>
                  <a:pt x="29990" y="34682"/>
                </a:lnTo>
                <a:lnTo>
                  <a:pt x="30660" y="36023"/>
                </a:lnTo>
                <a:lnTo>
                  <a:pt x="31270" y="37242"/>
                </a:lnTo>
                <a:lnTo>
                  <a:pt x="31879" y="38522"/>
                </a:lnTo>
                <a:lnTo>
                  <a:pt x="32123" y="39010"/>
                </a:lnTo>
                <a:lnTo>
                  <a:pt x="32306" y="39498"/>
                </a:lnTo>
                <a:lnTo>
                  <a:pt x="32306" y="39680"/>
                </a:lnTo>
                <a:lnTo>
                  <a:pt x="32245" y="39924"/>
                </a:lnTo>
                <a:lnTo>
                  <a:pt x="32245" y="40168"/>
                </a:lnTo>
                <a:lnTo>
                  <a:pt x="32245" y="40473"/>
                </a:lnTo>
                <a:lnTo>
                  <a:pt x="32367" y="40899"/>
                </a:lnTo>
                <a:lnTo>
                  <a:pt x="32489" y="41387"/>
                </a:lnTo>
                <a:lnTo>
                  <a:pt x="32794" y="42240"/>
                </a:lnTo>
                <a:lnTo>
                  <a:pt x="32855" y="42606"/>
                </a:lnTo>
                <a:lnTo>
                  <a:pt x="32916" y="42972"/>
                </a:lnTo>
                <a:lnTo>
                  <a:pt x="32977" y="44069"/>
                </a:lnTo>
                <a:lnTo>
                  <a:pt x="33038" y="44496"/>
                </a:lnTo>
                <a:lnTo>
                  <a:pt x="33160" y="44922"/>
                </a:lnTo>
                <a:lnTo>
                  <a:pt x="33281" y="45166"/>
                </a:lnTo>
                <a:lnTo>
                  <a:pt x="33464" y="45288"/>
                </a:lnTo>
                <a:lnTo>
                  <a:pt x="33647" y="45288"/>
                </a:lnTo>
                <a:lnTo>
                  <a:pt x="33769" y="45166"/>
                </a:lnTo>
                <a:lnTo>
                  <a:pt x="33830" y="45044"/>
                </a:lnTo>
                <a:lnTo>
                  <a:pt x="33891" y="44800"/>
                </a:lnTo>
                <a:lnTo>
                  <a:pt x="33952" y="44557"/>
                </a:lnTo>
                <a:lnTo>
                  <a:pt x="33891" y="44008"/>
                </a:lnTo>
                <a:lnTo>
                  <a:pt x="33830" y="43520"/>
                </a:lnTo>
                <a:lnTo>
                  <a:pt x="33830" y="43277"/>
                </a:lnTo>
                <a:lnTo>
                  <a:pt x="33830" y="43216"/>
                </a:lnTo>
                <a:lnTo>
                  <a:pt x="33891" y="43094"/>
                </a:lnTo>
                <a:lnTo>
                  <a:pt x="33952" y="43216"/>
                </a:lnTo>
                <a:lnTo>
                  <a:pt x="34013" y="43338"/>
                </a:lnTo>
                <a:lnTo>
                  <a:pt x="34013" y="43642"/>
                </a:lnTo>
                <a:lnTo>
                  <a:pt x="34135" y="44496"/>
                </a:lnTo>
                <a:lnTo>
                  <a:pt x="34135" y="45105"/>
                </a:lnTo>
                <a:lnTo>
                  <a:pt x="34196" y="45349"/>
                </a:lnTo>
                <a:lnTo>
                  <a:pt x="34318" y="45654"/>
                </a:lnTo>
                <a:lnTo>
                  <a:pt x="34440" y="45776"/>
                </a:lnTo>
                <a:lnTo>
                  <a:pt x="34561" y="45837"/>
                </a:lnTo>
                <a:lnTo>
                  <a:pt x="34744" y="45837"/>
                </a:lnTo>
                <a:lnTo>
                  <a:pt x="34866" y="45776"/>
                </a:lnTo>
                <a:lnTo>
                  <a:pt x="34988" y="45593"/>
                </a:lnTo>
                <a:lnTo>
                  <a:pt x="35049" y="45410"/>
                </a:lnTo>
                <a:lnTo>
                  <a:pt x="35049" y="44922"/>
                </a:lnTo>
                <a:lnTo>
                  <a:pt x="34988" y="44130"/>
                </a:lnTo>
                <a:lnTo>
                  <a:pt x="34988" y="43703"/>
                </a:lnTo>
                <a:lnTo>
                  <a:pt x="34988" y="43277"/>
                </a:lnTo>
                <a:lnTo>
                  <a:pt x="35354" y="44252"/>
                </a:lnTo>
                <a:lnTo>
                  <a:pt x="35659" y="45166"/>
                </a:lnTo>
                <a:lnTo>
                  <a:pt x="35902" y="45593"/>
                </a:lnTo>
                <a:lnTo>
                  <a:pt x="36024" y="45776"/>
                </a:lnTo>
                <a:lnTo>
                  <a:pt x="36207" y="45898"/>
                </a:lnTo>
                <a:lnTo>
                  <a:pt x="36390" y="45959"/>
                </a:lnTo>
                <a:lnTo>
                  <a:pt x="36573" y="45898"/>
                </a:lnTo>
                <a:lnTo>
                  <a:pt x="36695" y="45776"/>
                </a:lnTo>
                <a:lnTo>
                  <a:pt x="36756" y="45593"/>
                </a:lnTo>
                <a:lnTo>
                  <a:pt x="36756" y="45227"/>
                </a:lnTo>
                <a:lnTo>
                  <a:pt x="36695" y="44861"/>
                </a:lnTo>
                <a:lnTo>
                  <a:pt x="36390" y="44191"/>
                </a:lnTo>
                <a:lnTo>
                  <a:pt x="36146" y="43459"/>
                </a:lnTo>
                <a:lnTo>
                  <a:pt x="36024" y="43094"/>
                </a:lnTo>
                <a:lnTo>
                  <a:pt x="35963" y="42789"/>
                </a:lnTo>
                <a:lnTo>
                  <a:pt x="35963" y="42789"/>
                </a:lnTo>
                <a:lnTo>
                  <a:pt x="36207" y="43033"/>
                </a:lnTo>
                <a:lnTo>
                  <a:pt x="36451" y="43338"/>
                </a:lnTo>
                <a:lnTo>
                  <a:pt x="36878" y="43947"/>
                </a:lnTo>
                <a:lnTo>
                  <a:pt x="37061" y="44252"/>
                </a:lnTo>
                <a:lnTo>
                  <a:pt x="37304" y="44557"/>
                </a:lnTo>
                <a:lnTo>
                  <a:pt x="37487" y="44739"/>
                </a:lnTo>
                <a:lnTo>
                  <a:pt x="37670" y="44800"/>
                </a:lnTo>
                <a:lnTo>
                  <a:pt x="37853" y="44800"/>
                </a:lnTo>
                <a:lnTo>
                  <a:pt x="37975" y="44739"/>
                </a:lnTo>
                <a:lnTo>
                  <a:pt x="38097" y="44618"/>
                </a:lnTo>
                <a:lnTo>
                  <a:pt x="38158" y="44496"/>
                </a:lnTo>
                <a:lnTo>
                  <a:pt x="38158" y="44313"/>
                </a:lnTo>
                <a:lnTo>
                  <a:pt x="38097" y="44130"/>
                </a:lnTo>
                <a:lnTo>
                  <a:pt x="37975" y="43825"/>
                </a:lnTo>
                <a:lnTo>
                  <a:pt x="37792" y="43581"/>
                </a:lnTo>
                <a:lnTo>
                  <a:pt x="37182" y="42423"/>
                </a:lnTo>
                <a:lnTo>
                  <a:pt x="36878" y="41814"/>
                </a:lnTo>
                <a:lnTo>
                  <a:pt x="36695" y="41509"/>
                </a:lnTo>
                <a:lnTo>
                  <a:pt x="36634" y="41204"/>
                </a:lnTo>
                <a:lnTo>
                  <a:pt x="36817" y="41326"/>
                </a:lnTo>
                <a:lnTo>
                  <a:pt x="37000" y="41509"/>
                </a:lnTo>
                <a:lnTo>
                  <a:pt x="37182" y="41692"/>
                </a:lnTo>
                <a:lnTo>
                  <a:pt x="37365" y="41875"/>
                </a:lnTo>
                <a:lnTo>
                  <a:pt x="37792" y="42119"/>
                </a:lnTo>
                <a:lnTo>
                  <a:pt x="38219" y="42179"/>
                </a:lnTo>
                <a:lnTo>
                  <a:pt x="38584" y="42240"/>
                </a:lnTo>
                <a:lnTo>
                  <a:pt x="38706" y="42179"/>
                </a:lnTo>
                <a:lnTo>
                  <a:pt x="38889" y="42119"/>
                </a:lnTo>
                <a:lnTo>
                  <a:pt x="38950" y="41997"/>
                </a:lnTo>
                <a:lnTo>
                  <a:pt x="39011" y="41936"/>
                </a:lnTo>
                <a:lnTo>
                  <a:pt x="39011" y="41753"/>
                </a:lnTo>
                <a:lnTo>
                  <a:pt x="38889" y="41570"/>
                </a:lnTo>
                <a:lnTo>
                  <a:pt x="38706" y="41387"/>
                </a:lnTo>
                <a:lnTo>
                  <a:pt x="38402" y="41204"/>
                </a:lnTo>
                <a:lnTo>
                  <a:pt x="38158" y="40960"/>
                </a:lnTo>
                <a:lnTo>
                  <a:pt x="37609" y="40412"/>
                </a:lnTo>
                <a:lnTo>
                  <a:pt x="37182" y="39802"/>
                </a:lnTo>
                <a:lnTo>
                  <a:pt x="36695" y="39254"/>
                </a:lnTo>
                <a:lnTo>
                  <a:pt x="36451" y="39010"/>
                </a:lnTo>
                <a:lnTo>
                  <a:pt x="36207" y="38766"/>
                </a:lnTo>
                <a:lnTo>
                  <a:pt x="35902" y="38583"/>
                </a:lnTo>
                <a:lnTo>
                  <a:pt x="35598" y="38461"/>
                </a:lnTo>
                <a:lnTo>
                  <a:pt x="35110" y="38461"/>
                </a:lnTo>
                <a:lnTo>
                  <a:pt x="34988" y="38400"/>
                </a:lnTo>
                <a:lnTo>
                  <a:pt x="34927" y="38218"/>
                </a:lnTo>
                <a:lnTo>
                  <a:pt x="34866" y="38096"/>
                </a:lnTo>
                <a:lnTo>
                  <a:pt x="34683" y="37669"/>
                </a:lnTo>
                <a:lnTo>
                  <a:pt x="34440" y="36938"/>
                </a:lnTo>
                <a:lnTo>
                  <a:pt x="34257" y="36145"/>
                </a:lnTo>
                <a:lnTo>
                  <a:pt x="34074" y="35414"/>
                </a:lnTo>
                <a:lnTo>
                  <a:pt x="33952" y="34621"/>
                </a:lnTo>
                <a:lnTo>
                  <a:pt x="33891" y="33646"/>
                </a:lnTo>
                <a:lnTo>
                  <a:pt x="33769" y="32732"/>
                </a:lnTo>
                <a:lnTo>
                  <a:pt x="33586" y="31939"/>
                </a:lnTo>
                <a:lnTo>
                  <a:pt x="33342" y="31147"/>
                </a:lnTo>
                <a:lnTo>
                  <a:pt x="33099" y="30355"/>
                </a:lnTo>
                <a:lnTo>
                  <a:pt x="32794" y="29562"/>
                </a:lnTo>
                <a:lnTo>
                  <a:pt x="32550" y="28953"/>
                </a:lnTo>
                <a:lnTo>
                  <a:pt x="32428" y="28648"/>
                </a:lnTo>
                <a:lnTo>
                  <a:pt x="32245" y="28343"/>
                </a:lnTo>
                <a:lnTo>
                  <a:pt x="32001" y="27916"/>
                </a:lnTo>
                <a:lnTo>
                  <a:pt x="31879" y="27734"/>
                </a:lnTo>
                <a:lnTo>
                  <a:pt x="31819" y="27490"/>
                </a:lnTo>
                <a:lnTo>
                  <a:pt x="31758" y="27124"/>
                </a:lnTo>
                <a:lnTo>
                  <a:pt x="31697" y="26697"/>
                </a:lnTo>
                <a:lnTo>
                  <a:pt x="31697" y="25905"/>
                </a:lnTo>
                <a:lnTo>
                  <a:pt x="31514" y="24320"/>
                </a:lnTo>
                <a:lnTo>
                  <a:pt x="31270" y="22735"/>
                </a:lnTo>
                <a:lnTo>
                  <a:pt x="30965" y="21212"/>
                </a:lnTo>
                <a:lnTo>
                  <a:pt x="30965" y="20846"/>
                </a:lnTo>
                <a:lnTo>
                  <a:pt x="31026" y="20480"/>
                </a:lnTo>
                <a:lnTo>
                  <a:pt x="31026" y="19688"/>
                </a:lnTo>
                <a:lnTo>
                  <a:pt x="31026" y="18834"/>
                </a:lnTo>
                <a:lnTo>
                  <a:pt x="30965" y="18042"/>
                </a:lnTo>
                <a:lnTo>
                  <a:pt x="30904" y="17676"/>
                </a:lnTo>
                <a:lnTo>
                  <a:pt x="30782" y="17311"/>
                </a:lnTo>
                <a:lnTo>
                  <a:pt x="30478" y="16640"/>
                </a:lnTo>
                <a:lnTo>
                  <a:pt x="30112" y="16031"/>
                </a:lnTo>
                <a:lnTo>
                  <a:pt x="29746" y="15421"/>
                </a:lnTo>
                <a:lnTo>
                  <a:pt x="29502" y="15116"/>
                </a:lnTo>
                <a:lnTo>
                  <a:pt x="29258" y="14812"/>
                </a:lnTo>
                <a:lnTo>
                  <a:pt x="28954" y="14629"/>
                </a:lnTo>
                <a:lnTo>
                  <a:pt x="28649" y="14446"/>
                </a:lnTo>
                <a:lnTo>
                  <a:pt x="27978" y="14141"/>
                </a:lnTo>
                <a:lnTo>
                  <a:pt x="27247" y="13958"/>
                </a:lnTo>
                <a:lnTo>
                  <a:pt x="26455" y="13836"/>
                </a:lnTo>
                <a:lnTo>
                  <a:pt x="25662" y="13775"/>
                </a:lnTo>
                <a:lnTo>
                  <a:pt x="24748" y="13775"/>
                </a:lnTo>
                <a:lnTo>
                  <a:pt x="24565" y="13653"/>
                </a:lnTo>
                <a:lnTo>
                  <a:pt x="24260" y="13471"/>
                </a:lnTo>
                <a:lnTo>
                  <a:pt x="22919" y="12617"/>
                </a:lnTo>
                <a:lnTo>
                  <a:pt x="22554" y="12373"/>
                </a:lnTo>
                <a:lnTo>
                  <a:pt x="22432" y="12313"/>
                </a:lnTo>
                <a:lnTo>
                  <a:pt x="22310" y="12252"/>
                </a:lnTo>
                <a:lnTo>
                  <a:pt x="22310" y="12130"/>
                </a:lnTo>
                <a:lnTo>
                  <a:pt x="22127" y="10728"/>
                </a:lnTo>
                <a:lnTo>
                  <a:pt x="22066" y="10118"/>
                </a:lnTo>
                <a:lnTo>
                  <a:pt x="22066" y="9996"/>
                </a:lnTo>
                <a:lnTo>
                  <a:pt x="22188" y="9874"/>
                </a:lnTo>
                <a:lnTo>
                  <a:pt x="22493" y="9631"/>
                </a:lnTo>
                <a:lnTo>
                  <a:pt x="22615" y="9448"/>
                </a:lnTo>
                <a:lnTo>
                  <a:pt x="22676" y="9204"/>
                </a:lnTo>
                <a:lnTo>
                  <a:pt x="22858" y="8777"/>
                </a:lnTo>
                <a:lnTo>
                  <a:pt x="23224" y="7497"/>
                </a:lnTo>
                <a:lnTo>
                  <a:pt x="23407" y="6766"/>
                </a:lnTo>
                <a:lnTo>
                  <a:pt x="23529" y="6034"/>
                </a:lnTo>
                <a:lnTo>
                  <a:pt x="23651" y="5303"/>
                </a:lnTo>
                <a:lnTo>
                  <a:pt x="23651" y="4511"/>
                </a:lnTo>
                <a:lnTo>
                  <a:pt x="23590" y="3779"/>
                </a:lnTo>
                <a:lnTo>
                  <a:pt x="23468" y="3048"/>
                </a:lnTo>
                <a:lnTo>
                  <a:pt x="23285" y="2316"/>
                </a:lnTo>
                <a:lnTo>
                  <a:pt x="22919" y="1646"/>
                </a:lnTo>
                <a:lnTo>
                  <a:pt x="22493" y="1158"/>
                </a:lnTo>
                <a:lnTo>
                  <a:pt x="22005" y="731"/>
                </a:lnTo>
                <a:lnTo>
                  <a:pt x="21456" y="366"/>
                </a:lnTo>
                <a:lnTo>
                  <a:pt x="20786" y="122"/>
                </a:lnTo>
                <a:lnTo>
                  <a:pt x="19994" y="61"/>
                </a:lnTo>
                <a:lnTo>
                  <a:pt x="194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59" name="Google Shape;359;p30"/>
          <p:cNvSpPr/>
          <p:nvPr/>
        </p:nvSpPr>
        <p:spPr>
          <a:xfrm rot="4499247">
            <a:off x="7874154" y="425273"/>
            <a:ext cx="696057" cy="698453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grpSp>
        <p:nvGrpSpPr>
          <p:cNvPr id="360" name="Google Shape;360;p30"/>
          <p:cNvGrpSpPr/>
          <p:nvPr/>
        </p:nvGrpSpPr>
        <p:grpSpPr>
          <a:xfrm>
            <a:off x="8069867" y="569658"/>
            <a:ext cx="304614" cy="409697"/>
            <a:chOff x="6718575" y="2318625"/>
            <a:chExt cx="256950" cy="407375"/>
          </a:xfrm>
        </p:grpSpPr>
        <p:sp>
          <p:nvSpPr>
            <p:cNvPr id="361" name="Google Shape;361;p3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Stefani Weimholt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612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Two-Sample T-test - Significant?</a:t>
            </a:r>
            <a:endParaRPr/>
          </a:p>
        </p:txBody>
      </p:sp>
      <p:sp>
        <p:nvSpPr>
          <p:cNvPr id="374" name="Google Shape;374;p31"/>
          <p:cNvSpPr txBox="1">
            <a:spLocks noGrp="1"/>
          </p:cNvSpPr>
          <p:nvPr>
            <p:ph type="body" idx="1"/>
          </p:nvPr>
        </p:nvSpPr>
        <p:spPr>
          <a:xfrm>
            <a:off x="844425" y="1320075"/>
            <a:ext cx="8299500" cy="10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Null Hypothesis: </a:t>
            </a:r>
            <a:r>
              <a:rPr lang="en" sz="2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The BMI change is not </a:t>
            </a:r>
            <a:r>
              <a:rPr lang="en" sz="21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same</a:t>
            </a:r>
            <a:r>
              <a:rPr lang="en" sz="2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in HIWO and LIWO groups.</a:t>
            </a:r>
            <a:endParaRPr sz="21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Alternative Hypothesis</a:t>
            </a:r>
            <a:r>
              <a:rPr lang="en" sz="2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 The BMI change is </a:t>
            </a:r>
            <a:r>
              <a:rPr lang="en" sz="21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not same</a:t>
            </a:r>
            <a:r>
              <a:rPr lang="en" sz="2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in HIWO and LIWO groups.</a:t>
            </a:r>
            <a:endParaRPr sz="21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75" name="Google Shape;375;p3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76" name="Google Shape;376;p31"/>
          <p:cNvSpPr txBox="1">
            <a:spLocks noGrp="1"/>
          </p:cNvSpPr>
          <p:nvPr>
            <p:ph type="title"/>
          </p:nvPr>
        </p:nvSpPr>
        <p:spPr>
          <a:xfrm>
            <a:off x="954850" y="3777050"/>
            <a:ext cx="7466400" cy="1018500"/>
          </a:xfrm>
          <a:prstGeom prst="rect">
            <a:avLst/>
          </a:prstGeom>
          <a:solidFill>
            <a:srgbClr val="0DB7C4">
              <a:alpha val="3654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BMI change is not same in HIWO and LIWO groups.                                                                      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377" name="Google Shape;377;p31"/>
          <p:cNvSpPr/>
          <p:nvPr/>
        </p:nvSpPr>
        <p:spPr>
          <a:xfrm>
            <a:off x="7992400" y="4420450"/>
            <a:ext cx="335100" cy="25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78" name="Google Shape;378;p31"/>
          <p:cNvSpPr txBox="1">
            <a:spLocks noGrp="1"/>
          </p:cNvSpPr>
          <p:nvPr>
            <p:ph type="title"/>
          </p:nvPr>
        </p:nvSpPr>
        <p:spPr>
          <a:xfrm>
            <a:off x="2795700" y="2475073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of HIWO: 0.043346</a:t>
            </a:r>
            <a:br>
              <a:rPr lang="en"/>
            </a:br>
            <a:r>
              <a:rPr lang="en"/>
              <a:t>Mean of LIWO: 0.003164</a:t>
            </a:r>
            <a:br>
              <a:rPr lang="en"/>
            </a:br>
            <a:r>
              <a:rPr lang="en"/>
              <a:t>P-value: 0.016232 &lt; 0.05</a:t>
            </a:r>
            <a:endParaRPr/>
          </a:p>
        </p:txBody>
      </p:sp>
      <p:sp>
        <p:nvSpPr>
          <p:cNvPr id="379" name="Google Shape;379;p31"/>
          <p:cNvSpPr txBox="1"/>
          <p:nvPr/>
        </p:nvSpPr>
        <p:spPr>
          <a:xfrm>
            <a:off x="5130625" y="4277350"/>
            <a:ext cx="2977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Next step: Linear Model</a:t>
            </a:r>
            <a:br>
              <a:rPr lang="en" sz="24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</a:b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46728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 - Other variables?</a:t>
            </a:r>
            <a:endParaRPr/>
          </a:p>
        </p:txBody>
      </p:sp>
      <p:sp>
        <p:nvSpPr>
          <p:cNvPr id="385" name="Google Shape;385;p3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86" name="Google Shape;386;p32"/>
          <p:cNvSpPr txBox="1">
            <a:spLocks noGrp="1"/>
          </p:cNvSpPr>
          <p:nvPr>
            <p:ph type="body" idx="1"/>
          </p:nvPr>
        </p:nvSpPr>
        <p:spPr>
          <a:xfrm>
            <a:off x="844425" y="1241600"/>
            <a:ext cx="82995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osis"/>
              <a:buChar char="➢"/>
            </a:pPr>
            <a:r>
              <a:rPr lang="en" sz="2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To test other variables and their relationship to the BMI difference</a:t>
            </a:r>
            <a:endParaRPr sz="22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87" name="Google Shape;387;p32"/>
          <p:cNvSpPr txBox="1">
            <a:spLocks noGrp="1"/>
          </p:cNvSpPr>
          <p:nvPr>
            <p:ph type="body" idx="1"/>
          </p:nvPr>
        </p:nvSpPr>
        <p:spPr>
          <a:xfrm>
            <a:off x="942225" y="2090100"/>
            <a:ext cx="2280600" cy="1323000"/>
          </a:xfrm>
          <a:prstGeom prst="rect">
            <a:avLst/>
          </a:prstGeom>
          <a:ln w="38100" cap="flat" cmpd="sng">
            <a:solidFill>
              <a:srgbClr val="0DB7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Treatment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P-value: 0.0187</a:t>
            </a:r>
            <a:endParaRPr/>
          </a:p>
        </p:txBody>
      </p:sp>
      <p:sp>
        <p:nvSpPr>
          <p:cNvPr id="388" name="Google Shape;388;p32"/>
          <p:cNvSpPr txBox="1">
            <a:spLocks noGrp="1"/>
          </p:cNvSpPr>
          <p:nvPr>
            <p:ph type="body" idx="1"/>
          </p:nvPr>
        </p:nvSpPr>
        <p:spPr>
          <a:xfrm>
            <a:off x="3550350" y="2090100"/>
            <a:ext cx="2280600" cy="1323000"/>
          </a:xfrm>
          <a:prstGeom prst="rect">
            <a:avLst/>
          </a:prstGeom>
          <a:ln w="38100" cap="flat" cmpd="sng">
            <a:solidFill>
              <a:srgbClr val="0DB7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P-value: 0.3746 </a:t>
            </a:r>
            <a:endParaRPr/>
          </a:p>
        </p:txBody>
      </p:sp>
      <p:sp>
        <p:nvSpPr>
          <p:cNvPr id="389" name="Google Shape;389;p32"/>
          <p:cNvSpPr txBox="1">
            <a:spLocks noGrp="1"/>
          </p:cNvSpPr>
          <p:nvPr>
            <p:ph type="body" idx="1"/>
          </p:nvPr>
        </p:nvSpPr>
        <p:spPr>
          <a:xfrm>
            <a:off x="6158475" y="2090100"/>
            <a:ext cx="2280600" cy="1323000"/>
          </a:xfrm>
          <a:prstGeom prst="rect">
            <a:avLst/>
          </a:prstGeom>
          <a:ln w="38100" cap="flat" cmpd="sng">
            <a:solidFill>
              <a:srgbClr val="0DB7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Gender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P-value: 0.7620</a:t>
            </a:r>
            <a:endParaRPr/>
          </a:p>
        </p:txBody>
      </p:sp>
      <p:sp>
        <p:nvSpPr>
          <p:cNvPr id="390" name="Google Shape;390;p32"/>
          <p:cNvSpPr/>
          <p:nvPr/>
        </p:nvSpPr>
        <p:spPr>
          <a:xfrm>
            <a:off x="2808730" y="2180209"/>
            <a:ext cx="302724" cy="302743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2"/>
          <p:cNvSpPr/>
          <p:nvPr/>
        </p:nvSpPr>
        <p:spPr>
          <a:xfrm>
            <a:off x="5449134" y="2178835"/>
            <a:ext cx="305449" cy="305468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2"/>
          <p:cNvSpPr/>
          <p:nvPr/>
        </p:nvSpPr>
        <p:spPr>
          <a:xfrm>
            <a:off x="8037934" y="2178835"/>
            <a:ext cx="305449" cy="305468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2"/>
          <p:cNvSpPr txBox="1">
            <a:spLocks noGrp="1"/>
          </p:cNvSpPr>
          <p:nvPr>
            <p:ph type="title"/>
          </p:nvPr>
        </p:nvSpPr>
        <p:spPr>
          <a:xfrm>
            <a:off x="954850" y="3777050"/>
            <a:ext cx="7466400" cy="1018500"/>
          </a:xfrm>
          <a:prstGeom prst="rect">
            <a:avLst/>
          </a:prstGeom>
          <a:solidFill>
            <a:srgbClr val="0DB7C4">
              <a:alpha val="3654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Only Treatments (HIWO or LIWO) has effect on the change in BMI.                                                                   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3"/>
          <p:cNvSpPr txBox="1">
            <a:spLocks noGrp="1"/>
          </p:cNvSpPr>
          <p:nvPr>
            <p:ph type="ctrTitle"/>
          </p:nvPr>
        </p:nvSpPr>
        <p:spPr>
          <a:xfrm>
            <a:off x="685800" y="1907650"/>
            <a:ext cx="62688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Bringing it all together</a:t>
            </a:r>
            <a:endParaRPr/>
          </a:p>
        </p:txBody>
      </p:sp>
      <p:sp>
        <p:nvSpPr>
          <p:cNvPr id="399" name="Google Shape;399;p33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Stefani Weimholt</a:t>
            </a:r>
            <a:endParaRPr/>
          </a:p>
        </p:txBody>
      </p:sp>
      <p:sp>
        <p:nvSpPr>
          <p:cNvPr id="400" name="Google Shape;400;p33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4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53724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&amp; Further Investigation</a:t>
            </a:r>
            <a:endParaRPr/>
          </a:p>
        </p:txBody>
      </p:sp>
      <p:sp>
        <p:nvSpPr>
          <p:cNvPr id="406" name="Google Shape;406;p34"/>
          <p:cNvSpPr txBox="1">
            <a:spLocks noGrp="1"/>
          </p:cNvSpPr>
          <p:nvPr>
            <p:ph type="body" idx="1"/>
          </p:nvPr>
        </p:nvSpPr>
        <p:spPr>
          <a:xfrm>
            <a:off x="866025" y="1303750"/>
            <a:ext cx="2982600" cy="1323000"/>
          </a:xfrm>
          <a:prstGeom prst="rect">
            <a:avLst/>
          </a:prstGeom>
          <a:ln w="38100" cap="flat" cmpd="sng">
            <a:solidFill>
              <a:srgbClr val="0DB7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significance, but no clinical significance (0.0402&lt; 0.5) </a:t>
            </a:r>
            <a:endParaRPr/>
          </a:p>
        </p:txBody>
      </p:sp>
      <p:sp>
        <p:nvSpPr>
          <p:cNvPr id="407" name="Google Shape;407;p3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08" name="Google Shape;408;p34"/>
          <p:cNvSpPr txBox="1">
            <a:spLocks noGrp="1"/>
          </p:cNvSpPr>
          <p:nvPr>
            <p:ph type="body" idx="2"/>
          </p:nvPr>
        </p:nvSpPr>
        <p:spPr>
          <a:xfrm>
            <a:off x="5681075" y="3510525"/>
            <a:ext cx="3141000" cy="1323000"/>
          </a:xfrm>
          <a:prstGeom prst="rect">
            <a:avLst/>
          </a:prstGeom>
          <a:ln w="38100" cap="flat" cmpd="sng">
            <a:solidFill>
              <a:srgbClr val="0DB7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Further investigation</a:t>
            </a:r>
            <a:endParaRPr b="1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longer time period</a:t>
            </a:r>
            <a:endParaRPr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increase treatment cadence</a:t>
            </a:r>
            <a:endParaRPr/>
          </a:p>
        </p:txBody>
      </p:sp>
      <p:sp>
        <p:nvSpPr>
          <p:cNvPr id="409" name="Google Shape;409;p34"/>
          <p:cNvSpPr txBox="1">
            <a:spLocks noGrp="1"/>
          </p:cNvSpPr>
          <p:nvPr>
            <p:ph type="body" idx="2"/>
          </p:nvPr>
        </p:nvSpPr>
        <p:spPr>
          <a:xfrm>
            <a:off x="3352168" y="2463541"/>
            <a:ext cx="2832300" cy="1227000"/>
          </a:xfrm>
          <a:prstGeom prst="rect">
            <a:avLst/>
          </a:prstGeom>
          <a:ln w="38100" cap="flat" cmpd="sng">
            <a:solidFill>
              <a:srgbClr val="0DB7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Time frame of study - Island time ≠ Real time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"/>
          <p:cNvSpPr txBox="1">
            <a:spLocks noGrp="1"/>
          </p:cNvSpPr>
          <p:nvPr>
            <p:ph type="body" idx="1"/>
          </p:nvPr>
        </p:nvSpPr>
        <p:spPr>
          <a:xfrm>
            <a:off x="844425" y="1534250"/>
            <a:ext cx="34992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What went really well</a:t>
            </a:r>
            <a:endParaRPr b="1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We were all engaged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Positive communication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Group folder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Perfect team!</a:t>
            </a:r>
            <a:endParaRPr/>
          </a:p>
        </p:txBody>
      </p:sp>
      <p:sp>
        <p:nvSpPr>
          <p:cNvPr id="415" name="Google Shape;415;p35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44709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experience consulting</a:t>
            </a:r>
            <a:endParaRPr/>
          </a:p>
        </p:txBody>
      </p:sp>
      <p:grpSp>
        <p:nvGrpSpPr>
          <p:cNvPr id="416" name="Google Shape;416;p35"/>
          <p:cNvGrpSpPr/>
          <p:nvPr/>
        </p:nvGrpSpPr>
        <p:grpSpPr>
          <a:xfrm>
            <a:off x="6769824" y="411366"/>
            <a:ext cx="2114752" cy="4367730"/>
            <a:chOff x="8078788" y="3651250"/>
            <a:chExt cx="1389000" cy="2868600"/>
          </a:xfrm>
        </p:grpSpPr>
        <p:sp>
          <p:nvSpPr>
            <p:cNvPr id="417" name="Google Shape;417;p35"/>
            <p:cNvSpPr/>
            <p:nvPr/>
          </p:nvSpPr>
          <p:spPr>
            <a:xfrm>
              <a:off x="8083550" y="3651250"/>
              <a:ext cx="1384200" cy="2868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506" y="61353"/>
                  </a:moveTo>
                  <a:cubicBezTo>
                    <a:pt x="117760" y="61172"/>
                    <a:pt x="118133" y="61263"/>
                    <a:pt x="118506" y="61353"/>
                  </a:cubicBezTo>
                  <a:cubicBezTo>
                    <a:pt x="115894" y="60631"/>
                    <a:pt x="114401" y="59187"/>
                    <a:pt x="112348" y="58195"/>
                  </a:cubicBezTo>
                  <a:cubicBezTo>
                    <a:pt x="111415" y="57654"/>
                    <a:pt x="110295" y="57203"/>
                    <a:pt x="108989" y="57022"/>
                  </a:cubicBezTo>
                  <a:cubicBezTo>
                    <a:pt x="108429" y="57022"/>
                    <a:pt x="107496" y="57022"/>
                    <a:pt x="107122" y="56932"/>
                  </a:cubicBezTo>
                  <a:cubicBezTo>
                    <a:pt x="106936" y="56842"/>
                    <a:pt x="106749" y="56571"/>
                    <a:pt x="106749" y="56481"/>
                  </a:cubicBezTo>
                  <a:cubicBezTo>
                    <a:pt x="106562" y="56300"/>
                    <a:pt x="106376" y="56030"/>
                    <a:pt x="106189" y="55849"/>
                  </a:cubicBezTo>
                  <a:cubicBezTo>
                    <a:pt x="105069" y="54406"/>
                    <a:pt x="104323" y="52872"/>
                    <a:pt x="103950" y="51338"/>
                  </a:cubicBezTo>
                  <a:cubicBezTo>
                    <a:pt x="103763" y="50345"/>
                    <a:pt x="103763" y="49443"/>
                    <a:pt x="103390" y="48541"/>
                  </a:cubicBezTo>
                  <a:cubicBezTo>
                    <a:pt x="102643" y="46917"/>
                    <a:pt x="101710" y="45383"/>
                    <a:pt x="100404" y="43849"/>
                  </a:cubicBezTo>
                  <a:cubicBezTo>
                    <a:pt x="100031" y="43308"/>
                    <a:pt x="99471" y="42586"/>
                    <a:pt x="98724" y="42045"/>
                  </a:cubicBezTo>
                  <a:cubicBezTo>
                    <a:pt x="98164" y="41684"/>
                    <a:pt x="97604" y="41323"/>
                    <a:pt x="97418" y="40781"/>
                  </a:cubicBezTo>
                  <a:cubicBezTo>
                    <a:pt x="97045" y="40060"/>
                    <a:pt x="97231" y="39248"/>
                    <a:pt x="97045" y="38436"/>
                  </a:cubicBezTo>
                  <a:cubicBezTo>
                    <a:pt x="96858" y="37624"/>
                    <a:pt x="96671" y="36902"/>
                    <a:pt x="96485" y="36090"/>
                  </a:cubicBezTo>
                  <a:cubicBezTo>
                    <a:pt x="96111" y="34556"/>
                    <a:pt x="95552" y="33022"/>
                    <a:pt x="94805" y="31488"/>
                  </a:cubicBezTo>
                  <a:cubicBezTo>
                    <a:pt x="94618" y="31127"/>
                    <a:pt x="94805" y="30766"/>
                    <a:pt x="94992" y="30406"/>
                  </a:cubicBezTo>
                  <a:cubicBezTo>
                    <a:pt x="94992" y="30045"/>
                    <a:pt x="94992" y="29593"/>
                    <a:pt x="94992" y="29233"/>
                  </a:cubicBezTo>
                  <a:cubicBezTo>
                    <a:pt x="94992" y="28421"/>
                    <a:pt x="94992" y="27609"/>
                    <a:pt x="94805" y="26796"/>
                  </a:cubicBezTo>
                  <a:cubicBezTo>
                    <a:pt x="94432" y="25353"/>
                    <a:pt x="92566" y="24090"/>
                    <a:pt x="91073" y="22917"/>
                  </a:cubicBezTo>
                  <a:cubicBezTo>
                    <a:pt x="89393" y="21563"/>
                    <a:pt x="86594" y="21022"/>
                    <a:pt x="83421" y="20751"/>
                  </a:cubicBezTo>
                  <a:cubicBezTo>
                    <a:pt x="81928" y="20571"/>
                    <a:pt x="80248" y="20571"/>
                    <a:pt x="78569" y="20481"/>
                  </a:cubicBezTo>
                  <a:cubicBezTo>
                    <a:pt x="77822" y="20481"/>
                    <a:pt x="77076" y="20481"/>
                    <a:pt x="76329" y="20481"/>
                  </a:cubicBezTo>
                  <a:cubicBezTo>
                    <a:pt x="75769" y="20481"/>
                    <a:pt x="75583" y="20481"/>
                    <a:pt x="75209" y="20300"/>
                  </a:cubicBezTo>
                  <a:cubicBezTo>
                    <a:pt x="75023" y="20210"/>
                    <a:pt x="74650" y="20120"/>
                    <a:pt x="74276" y="20030"/>
                  </a:cubicBezTo>
                  <a:cubicBezTo>
                    <a:pt x="72970" y="19578"/>
                    <a:pt x="71664" y="19127"/>
                    <a:pt x="70171" y="18766"/>
                  </a:cubicBezTo>
                  <a:cubicBezTo>
                    <a:pt x="69797" y="18676"/>
                    <a:pt x="69424" y="18496"/>
                    <a:pt x="69051" y="18406"/>
                  </a:cubicBezTo>
                  <a:cubicBezTo>
                    <a:pt x="68864" y="18406"/>
                    <a:pt x="68491" y="18315"/>
                    <a:pt x="68304" y="18225"/>
                  </a:cubicBezTo>
                  <a:cubicBezTo>
                    <a:pt x="68304" y="18135"/>
                    <a:pt x="68304" y="18045"/>
                    <a:pt x="68304" y="18045"/>
                  </a:cubicBezTo>
                  <a:cubicBezTo>
                    <a:pt x="68118" y="17323"/>
                    <a:pt x="67931" y="16601"/>
                    <a:pt x="67744" y="15969"/>
                  </a:cubicBezTo>
                  <a:cubicBezTo>
                    <a:pt x="67744" y="15609"/>
                    <a:pt x="67744" y="15338"/>
                    <a:pt x="67558" y="15067"/>
                  </a:cubicBezTo>
                  <a:cubicBezTo>
                    <a:pt x="67558" y="14977"/>
                    <a:pt x="67558" y="14887"/>
                    <a:pt x="67558" y="14887"/>
                  </a:cubicBezTo>
                  <a:cubicBezTo>
                    <a:pt x="67558" y="14796"/>
                    <a:pt x="67744" y="14796"/>
                    <a:pt x="67931" y="14706"/>
                  </a:cubicBezTo>
                  <a:cubicBezTo>
                    <a:pt x="68304" y="14616"/>
                    <a:pt x="68491" y="14526"/>
                    <a:pt x="68864" y="14345"/>
                  </a:cubicBezTo>
                  <a:cubicBezTo>
                    <a:pt x="69424" y="13984"/>
                    <a:pt x="69611" y="13533"/>
                    <a:pt x="69984" y="13082"/>
                  </a:cubicBezTo>
                  <a:cubicBezTo>
                    <a:pt x="70357" y="12451"/>
                    <a:pt x="70730" y="11819"/>
                    <a:pt x="71104" y="11187"/>
                  </a:cubicBezTo>
                  <a:cubicBezTo>
                    <a:pt x="72597" y="8481"/>
                    <a:pt x="73343" y="5052"/>
                    <a:pt x="70171" y="2526"/>
                  </a:cubicBezTo>
                  <a:cubicBezTo>
                    <a:pt x="68678" y="1443"/>
                    <a:pt x="66438" y="631"/>
                    <a:pt x="63639" y="270"/>
                  </a:cubicBezTo>
                  <a:cubicBezTo>
                    <a:pt x="62706" y="180"/>
                    <a:pt x="59906" y="0"/>
                    <a:pt x="58040" y="180"/>
                  </a:cubicBezTo>
                  <a:cubicBezTo>
                    <a:pt x="55241" y="360"/>
                    <a:pt x="52628" y="812"/>
                    <a:pt x="50762" y="1714"/>
                  </a:cubicBezTo>
                  <a:cubicBezTo>
                    <a:pt x="48709" y="2796"/>
                    <a:pt x="47776" y="4150"/>
                    <a:pt x="47402" y="5503"/>
                  </a:cubicBezTo>
                  <a:cubicBezTo>
                    <a:pt x="46469" y="8300"/>
                    <a:pt x="47962" y="11007"/>
                    <a:pt x="49828" y="13533"/>
                  </a:cubicBezTo>
                  <a:cubicBezTo>
                    <a:pt x="50015" y="13894"/>
                    <a:pt x="50388" y="14165"/>
                    <a:pt x="50762" y="14345"/>
                  </a:cubicBezTo>
                  <a:cubicBezTo>
                    <a:pt x="50948" y="14436"/>
                    <a:pt x="51135" y="14616"/>
                    <a:pt x="51508" y="14706"/>
                  </a:cubicBezTo>
                  <a:cubicBezTo>
                    <a:pt x="51508" y="14706"/>
                    <a:pt x="51881" y="14796"/>
                    <a:pt x="51881" y="14887"/>
                  </a:cubicBezTo>
                  <a:cubicBezTo>
                    <a:pt x="52068" y="14977"/>
                    <a:pt x="51881" y="15338"/>
                    <a:pt x="51881" y="15428"/>
                  </a:cubicBezTo>
                  <a:cubicBezTo>
                    <a:pt x="51695" y="16150"/>
                    <a:pt x="51508" y="16962"/>
                    <a:pt x="51321" y="17684"/>
                  </a:cubicBezTo>
                  <a:cubicBezTo>
                    <a:pt x="51321" y="17774"/>
                    <a:pt x="51321" y="18045"/>
                    <a:pt x="51135" y="18225"/>
                  </a:cubicBezTo>
                  <a:cubicBezTo>
                    <a:pt x="51135" y="18315"/>
                    <a:pt x="50575" y="18406"/>
                    <a:pt x="50388" y="18406"/>
                  </a:cubicBezTo>
                  <a:cubicBezTo>
                    <a:pt x="50015" y="18496"/>
                    <a:pt x="49642" y="18676"/>
                    <a:pt x="49269" y="18766"/>
                  </a:cubicBezTo>
                  <a:cubicBezTo>
                    <a:pt x="48709" y="18947"/>
                    <a:pt x="47962" y="19127"/>
                    <a:pt x="47216" y="19398"/>
                  </a:cubicBezTo>
                  <a:cubicBezTo>
                    <a:pt x="46469" y="19578"/>
                    <a:pt x="45909" y="19759"/>
                    <a:pt x="45163" y="20030"/>
                  </a:cubicBezTo>
                  <a:cubicBezTo>
                    <a:pt x="44976" y="20120"/>
                    <a:pt x="44603" y="20210"/>
                    <a:pt x="44416" y="20300"/>
                  </a:cubicBezTo>
                  <a:cubicBezTo>
                    <a:pt x="43856" y="20481"/>
                    <a:pt x="43856" y="20481"/>
                    <a:pt x="43297" y="20481"/>
                  </a:cubicBezTo>
                  <a:cubicBezTo>
                    <a:pt x="41617" y="20481"/>
                    <a:pt x="39937" y="20481"/>
                    <a:pt x="38258" y="20571"/>
                  </a:cubicBezTo>
                  <a:cubicBezTo>
                    <a:pt x="35458" y="20751"/>
                    <a:pt x="31912" y="21022"/>
                    <a:pt x="29860" y="22015"/>
                  </a:cubicBezTo>
                  <a:cubicBezTo>
                    <a:pt x="28740" y="22556"/>
                    <a:pt x="27993" y="23187"/>
                    <a:pt x="27247" y="23819"/>
                  </a:cubicBezTo>
                  <a:cubicBezTo>
                    <a:pt x="26500" y="24451"/>
                    <a:pt x="25754" y="25082"/>
                    <a:pt x="25194" y="25804"/>
                  </a:cubicBezTo>
                  <a:cubicBezTo>
                    <a:pt x="24634" y="26526"/>
                    <a:pt x="24634" y="27338"/>
                    <a:pt x="24447" y="28060"/>
                  </a:cubicBezTo>
                  <a:cubicBezTo>
                    <a:pt x="24447" y="28872"/>
                    <a:pt x="24447" y="29684"/>
                    <a:pt x="24634" y="30406"/>
                  </a:cubicBezTo>
                  <a:cubicBezTo>
                    <a:pt x="24634" y="30766"/>
                    <a:pt x="24821" y="31127"/>
                    <a:pt x="24634" y="31488"/>
                  </a:cubicBezTo>
                  <a:cubicBezTo>
                    <a:pt x="24447" y="31939"/>
                    <a:pt x="24261" y="32300"/>
                    <a:pt x="24074" y="32661"/>
                  </a:cubicBezTo>
                  <a:cubicBezTo>
                    <a:pt x="23888" y="33473"/>
                    <a:pt x="23514" y="34195"/>
                    <a:pt x="23328" y="35007"/>
                  </a:cubicBezTo>
                  <a:cubicBezTo>
                    <a:pt x="22768" y="36541"/>
                    <a:pt x="22395" y="38165"/>
                    <a:pt x="22395" y="39699"/>
                  </a:cubicBezTo>
                  <a:cubicBezTo>
                    <a:pt x="22208" y="40511"/>
                    <a:pt x="22208" y="41142"/>
                    <a:pt x="21275" y="41774"/>
                  </a:cubicBezTo>
                  <a:cubicBezTo>
                    <a:pt x="20715" y="42135"/>
                    <a:pt x="20342" y="42496"/>
                    <a:pt x="19968" y="42947"/>
                  </a:cubicBezTo>
                  <a:cubicBezTo>
                    <a:pt x="17729" y="45293"/>
                    <a:pt x="16236" y="47909"/>
                    <a:pt x="15676" y="50526"/>
                  </a:cubicBezTo>
                  <a:cubicBezTo>
                    <a:pt x="15303" y="51969"/>
                    <a:pt x="14930" y="53413"/>
                    <a:pt x="13996" y="54857"/>
                  </a:cubicBezTo>
                  <a:cubicBezTo>
                    <a:pt x="13810" y="55218"/>
                    <a:pt x="13623" y="55488"/>
                    <a:pt x="13250" y="55849"/>
                  </a:cubicBezTo>
                  <a:cubicBezTo>
                    <a:pt x="13250" y="56030"/>
                    <a:pt x="13063" y="56210"/>
                    <a:pt x="12877" y="56390"/>
                  </a:cubicBezTo>
                  <a:cubicBezTo>
                    <a:pt x="12690" y="56571"/>
                    <a:pt x="12503" y="56842"/>
                    <a:pt x="12317" y="56932"/>
                  </a:cubicBezTo>
                  <a:cubicBezTo>
                    <a:pt x="12130" y="57022"/>
                    <a:pt x="11010" y="57022"/>
                    <a:pt x="10637" y="57022"/>
                  </a:cubicBezTo>
                  <a:cubicBezTo>
                    <a:pt x="9891" y="57112"/>
                    <a:pt x="9144" y="57293"/>
                    <a:pt x="8584" y="57473"/>
                  </a:cubicBezTo>
                  <a:cubicBezTo>
                    <a:pt x="6158" y="58375"/>
                    <a:pt x="4665" y="59729"/>
                    <a:pt x="2612" y="60812"/>
                  </a:cubicBezTo>
                  <a:cubicBezTo>
                    <a:pt x="2052" y="60992"/>
                    <a:pt x="1493" y="61172"/>
                    <a:pt x="933" y="61353"/>
                  </a:cubicBezTo>
                  <a:cubicBezTo>
                    <a:pt x="559" y="61533"/>
                    <a:pt x="0" y="61714"/>
                    <a:pt x="0" y="61984"/>
                  </a:cubicBezTo>
                  <a:cubicBezTo>
                    <a:pt x="0" y="62526"/>
                    <a:pt x="1119" y="62616"/>
                    <a:pt x="1866" y="62616"/>
                  </a:cubicBezTo>
                  <a:cubicBezTo>
                    <a:pt x="2986" y="62526"/>
                    <a:pt x="3919" y="62436"/>
                    <a:pt x="4665" y="62165"/>
                  </a:cubicBezTo>
                  <a:cubicBezTo>
                    <a:pt x="5225" y="62075"/>
                    <a:pt x="5598" y="61804"/>
                    <a:pt x="6158" y="61624"/>
                  </a:cubicBezTo>
                  <a:cubicBezTo>
                    <a:pt x="6531" y="61443"/>
                    <a:pt x="6905" y="61172"/>
                    <a:pt x="7465" y="61082"/>
                  </a:cubicBezTo>
                  <a:cubicBezTo>
                    <a:pt x="7278" y="61624"/>
                    <a:pt x="6531" y="62165"/>
                    <a:pt x="5972" y="62616"/>
                  </a:cubicBezTo>
                  <a:cubicBezTo>
                    <a:pt x="5412" y="63248"/>
                    <a:pt x="4665" y="63789"/>
                    <a:pt x="3919" y="64421"/>
                  </a:cubicBezTo>
                  <a:cubicBezTo>
                    <a:pt x="3359" y="64872"/>
                    <a:pt x="2239" y="65503"/>
                    <a:pt x="2799" y="66045"/>
                  </a:cubicBezTo>
                  <a:cubicBezTo>
                    <a:pt x="3732" y="67127"/>
                    <a:pt x="5598" y="65774"/>
                    <a:pt x="6345" y="65413"/>
                  </a:cubicBezTo>
                  <a:cubicBezTo>
                    <a:pt x="6905" y="65052"/>
                    <a:pt x="7278" y="64691"/>
                    <a:pt x="7838" y="64330"/>
                  </a:cubicBezTo>
                  <a:cubicBezTo>
                    <a:pt x="8211" y="63969"/>
                    <a:pt x="8771" y="63609"/>
                    <a:pt x="9331" y="63428"/>
                  </a:cubicBezTo>
                  <a:cubicBezTo>
                    <a:pt x="9331" y="63699"/>
                    <a:pt x="9144" y="64060"/>
                    <a:pt x="8958" y="64421"/>
                  </a:cubicBezTo>
                  <a:cubicBezTo>
                    <a:pt x="8584" y="64781"/>
                    <a:pt x="8398" y="65142"/>
                    <a:pt x="8024" y="65503"/>
                  </a:cubicBezTo>
                  <a:cubicBezTo>
                    <a:pt x="7651" y="66135"/>
                    <a:pt x="6718" y="66947"/>
                    <a:pt x="6905" y="67578"/>
                  </a:cubicBezTo>
                  <a:cubicBezTo>
                    <a:pt x="7278" y="67939"/>
                    <a:pt x="8024" y="68210"/>
                    <a:pt x="8771" y="68030"/>
                  </a:cubicBezTo>
                  <a:cubicBezTo>
                    <a:pt x="9517" y="67849"/>
                    <a:pt x="9891" y="67308"/>
                    <a:pt x="10264" y="66947"/>
                  </a:cubicBezTo>
                  <a:cubicBezTo>
                    <a:pt x="11010" y="66045"/>
                    <a:pt x="11570" y="65052"/>
                    <a:pt x="12503" y="64150"/>
                  </a:cubicBezTo>
                  <a:cubicBezTo>
                    <a:pt x="12503" y="64962"/>
                    <a:pt x="12130" y="65774"/>
                    <a:pt x="12130" y="66586"/>
                  </a:cubicBezTo>
                  <a:cubicBezTo>
                    <a:pt x="12130" y="66947"/>
                    <a:pt x="11944" y="67578"/>
                    <a:pt x="12690" y="67849"/>
                  </a:cubicBezTo>
                  <a:cubicBezTo>
                    <a:pt x="13250" y="68120"/>
                    <a:pt x="14183" y="67939"/>
                    <a:pt x="14556" y="67669"/>
                  </a:cubicBezTo>
                  <a:cubicBezTo>
                    <a:pt x="15116" y="67218"/>
                    <a:pt x="14930" y="66496"/>
                    <a:pt x="15116" y="65954"/>
                  </a:cubicBezTo>
                  <a:cubicBezTo>
                    <a:pt x="15116" y="65503"/>
                    <a:pt x="15116" y="65142"/>
                    <a:pt x="15303" y="64691"/>
                  </a:cubicBezTo>
                  <a:cubicBezTo>
                    <a:pt x="15303" y="64511"/>
                    <a:pt x="15303" y="63969"/>
                    <a:pt x="15863" y="63879"/>
                  </a:cubicBezTo>
                  <a:cubicBezTo>
                    <a:pt x="16236" y="64060"/>
                    <a:pt x="15863" y="64781"/>
                    <a:pt x="15863" y="65052"/>
                  </a:cubicBezTo>
                  <a:cubicBezTo>
                    <a:pt x="15676" y="65503"/>
                    <a:pt x="15676" y="65954"/>
                    <a:pt x="15676" y="66406"/>
                  </a:cubicBezTo>
                  <a:cubicBezTo>
                    <a:pt x="15863" y="66857"/>
                    <a:pt x="16609" y="67398"/>
                    <a:pt x="17542" y="67037"/>
                  </a:cubicBezTo>
                  <a:cubicBezTo>
                    <a:pt x="18102" y="66766"/>
                    <a:pt x="18289" y="66315"/>
                    <a:pt x="18475" y="65954"/>
                  </a:cubicBezTo>
                  <a:cubicBezTo>
                    <a:pt x="18475" y="65503"/>
                    <a:pt x="18475" y="65142"/>
                    <a:pt x="18475" y="64691"/>
                  </a:cubicBezTo>
                  <a:cubicBezTo>
                    <a:pt x="18662" y="64150"/>
                    <a:pt x="18849" y="63609"/>
                    <a:pt x="18849" y="62977"/>
                  </a:cubicBezTo>
                  <a:cubicBezTo>
                    <a:pt x="19035" y="62706"/>
                    <a:pt x="19222" y="62526"/>
                    <a:pt x="19409" y="62255"/>
                  </a:cubicBezTo>
                  <a:cubicBezTo>
                    <a:pt x="19782" y="61804"/>
                    <a:pt x="20155" y="61353"/>
                    <a:pt x="20342" y="60902"/>
                  </a:cubicBezTo>
                  <a:cubicBezTo>
                    <a:pt x="20528" y="60451"/>
                    <a:pt x="20902" y="59909"/>
                    <a:pt x="20902" y="59458"/>
                  </a:cubicBezTo>
                  <a:cubicBezTo>
                    <a:pt x="20902" y="59278"/>
                    <a:pt x="20902" y="59187"/>
                    <a:pt x="20715" y="59007"/>
                  </a:cubicBezTo>
                  <a:cubicBezTo>
                    <a:pt x="20715" y="58917"/>
                    <a:pt x="20528" y="58736"/>
                    <a:pt x="20528" y="58646"/>
                  </a:cubicBezTo>
                  <a:cubicBezTo>
                    <a:pt x="20528" y="58466"/>
                    <a:pt x="20902" y="58195"/>
                    <a:pt x="21088" y="58015"/>
                  </a:cubicBezTo>
                  <a:cubicBezTo>
                    <a:pt x="22021" y="56842"/>
                    <a:pt x="23141" y="55759"/>
                    <a:pt x="24261" y="54676"/>
                  </a:cubicBezTo>
                  <a:cubicBezTo>
                    <a:pt x="26874" y="52060"/>
                    <a:pt x="29860" y="49533"/>
                    <a:pt x="31726" y="46827"/>
                  </a:cubicBezTo>
                  <a:cubicBezTo>
                    <a:pt x="32659" y="45293"/>
                    <a:pt x="33219" y="43759"/>
                    <a:pt x="33965" y="42315"/>
                  </a:cubicBezTo>
                  <a:cubicBezTo>
                    <a:pt x="34712" y="40962"/>
                    <a:pt x="35645" y="39609"/>
                    <a:pt x="36765" y="38345"/>
                  </a:cubicBezTo>
                  <a:cubicBezTo>
                    <a:pt x="37138" y="39067"/>
                    <a:pt x="37511" y="39789"/>
                    <a:pt x="37884" y="40511"/>
                  </a:cubicBezTo>
                  <a:cubicBezTo>
                    <a:pt x="38071" y="41052"/>
                    <a:pt x="38631" y="41593"/>
                    <a:pt x="38818" y="42225"/>
                  </a:cubicBezTo>
                  <a:cubicBezTo>
                    <a:pt x="38818" y="42857"/>
                    <a:pt x="38818" y="43488"/>
                    <a:pt x="38818" y="44210"/>
                  </a:cubicBezTo>
                  <a:cubicBezTo>
                    <a:pt x="38631" y="45203"/>
                    <a:pt x="38631" y="46195"/>
                    <a:pt x="38631" y="47278"/>
                  </a:cubicBezTo>
                  <a:cubicBezTo>
                    <a:pt x="38631" y="47819"/>
                    <a:pt x="38444" y="48451"/>
                    <a:pt x="38631" y="48992"/>
                  </a:cubicBezTo>
                  <a:cubicBezTo>
                    <a:pt x="38631" y="49263"/>
                    <a:pt x="39004" y="49443"/>
                    <a:pt x="39191" y="49714"/>
                  </a:cubicBezTo>
                  <a:cubicBezTo>
                    <a:pt x="39377" y="50075"/>
                    <a:pt x="39004" y="50796"/>
                    <a:pt x="38818" y="51248"/>
                  </a:cubicBezTo>
                  <a:cubicBezTo>
                    <a:pt x="38444" y="52240"/>
                    <a:pt x="38071" y="53323"/>
                    <a:pt x="37698" y="54315"/>
                  </a:cubicBezTo>
                  <a:cubicBezTo>
                    <a:pt x="36391" y="58466"/>
                    <a:pt x="36951" y="62706"/>
                    <a:pt x="37511" y="66766"/>
                  </a:cubicBezTo>
                  <a:cubicBezTo>
                    <a:pt x="38071" y="70917"/>
                    <a:pt x="39377" y="74977"/>
                    <a:pt x="41617" y="79037"/>
                  </a:cubicBezTo>
                  <a:cubicBezTo>
                    <a:pt x="42737" y="80751"/>
                    <a:pt x="43670" y="82466"/>
                    <a:pt x="43856" y="84270"/>
                  </a:cubicBezTo>
                  <a:cubicBezTo>
                    <a:pt x="43856" y="85804"/>
                    <a:pt x="43110" y="87248"/>
                    <a:pt x="42363" y="88781"/>
                  </a:cubicBezTo>
                  <a:cubicBezTo>
                    <a:pt x="41430" y="90766"/>
                    <a:pt x="40870" y="92751"/>
                    <a:pt x="41430" y="94827"/>
                  </a:cubicBezTo>
                  <a:cubicBezTo>
                    <a:pt x="41990" y="96812"/>
                    <a:pt x="43110" y="98796"/>
                    <a:pt x="44416" y="100691"/>
                  </a:cubicBezTo>
                  <a:cubicBezTo>
                    <a:pt x="45536" y="102586"/>
                    <a:pt x="46656" y="104390"/>
                    <a:pt x="47776" y="106195"/>
                  </a:cubicBezTo>
                  <a:cubicBezTo>
                    <a:pt x="48709" y="107639"/>
                    <a:pt x="49642" y="109082"/>
                    <a:pt x="50388" y="110526"/>
                  </a:cubicBezTo>
                  <a:cubicBezTo>
                    <a:pt x="50575" y="110977"/>
                    <a:pt x="51135" y="111609"/>
                    <a:pt x="50948" y="112060"/>
                  </a:cubicBezTo>
                  <a:cubicBezTo>
                    <a:pt x="50762" y="112421"/>
                    <a:pt x="49642" y="114045"/>
                    <a:pt x="49642" y="114225"/>
                  </a:cubicBezTo>
                  <a:cubicBezTo>
                    <a:pt x="49455" y="114496"/>
                    <a:pt x="49269" y="114766"/>
                    <a:pt x="48895" y="115037"/>
                  </a:cubicBezTo>
                  <a:cubicBezTo>
                    <a:pt x="48522" y="115308"/>
                    <a:pt x="48149" y="115578"/>
                    <a:pt x="47402" y="115849"/>
                  </a:cubicBezTo>
                  <a:cubicBezTo>
                    <a:pt x="47029" y="116030"/>
                    <a:pt x="46842" y="116210"/>
                    <a:pt x="46469" y="116390"/>
                  </a:cubicBezTo>
                  <a:cubicBezTo>
                    <a:pt x="46283" y="116390"/>
                    <a:pt x="46096" y="116481"/>
                    <a:pt x="45909" y="116571"/>
                  </a:cubicBezTo>
                  <a:cubicBezTo>
                    <a:pt x="45723" y="116661"/>
                    <a:pt x="45536" y="116751"/>
                    <a:pt x="45349" y="116932"/>
                  </a:cubicBezTo>
                  <a:cubicBezTo>
                    <a:pt x="45163" y="117112"/>
                    <a:pt x="44790" y="117293"/>
                    <a:pt x="44603" y="117563"/>
                  </a:cubicBezTo>
                  <a:cubicBezTo>
                    <a:pt x="44416" y="117924"/>
                    <a:pt x="44230" y="118195"/>
                    <a:pt x="44603" y="118556"/>
                  </a:cubicBezTo>
                  <a:cubicBezTo>
                    <a:pt x="45349" y="119187"/>
                    <a:pt x="46842" y="119278"/>
                    <a:pt x="47962" y="119278"/>
                  </a:cubicBezTo>
                  <a:cubicBezTo>
                    <a:pt x="48522" y="119278"/>
                    <a:pt x="49082" y="119278"/>
                    <a:pt x="49642" y="119368"/>
                  </a:cubicBezTo>
                  <a:cubicBezTo>
                    <a:pt x="50015" y="119458"/>
                    <a:pt x="50575" y="119639"/>
                    <a:pt x="51135" y="119729"/>
                  </a:cubicBezTo>
                  <a:cubicBezTo>
                    <a:pt x="52441" y="120000"/>
                    <a:pt x="53561" y="120000"/>
                    <a:pt x="54867" y="120000"/>
                  </a:cubicBezTo>
                  <a:cubicBezTo>
                    <a:pt x="55987" y="120000"/>
                    <a:pt x="57293" y="120000"/>
                    <a:pt x="58413" y="119639"/>
                  </a:cubicBezTo>
                  <a:cubicBezTo>
                    <a:pt x="58600" y="119548"/>
                    <a:pt x="58973" y="119458"/>
                    <a:pt x="59160" y="119368"/>
                  </a:cubicBezTo>
                  <a:cubicBezTo>
                    <a:pt x="59346" y="119278"/>
                    <a:pt x="59533" y="119187"/>
                    <a:pt x="59720" y="119007"/>
                  </a:cubicBezTo>
                  <a:cubicBezTo>
                    <a:pt x="59720" y="119007"/>
                    <a:pt x="59720" y="119007"/>
                    <a:pt x="59720" y="119007"/>
                  </a:cubicBezTo>
                  <a:cubicBezTo>
                    <a:pt x="59720" y="119007"/>
                    <a:pt x="59720" y="119007"/>
                    <a:pt x="59720" y="119007"/>
                  </a:cubicBezTo>
                  <a:cubicBezTo>
                    <a:pt x="59906" y="119187"/>
                    <a:pt x="60279" y="119278"/>
                    <a:pt x="60466" y="119368"/>
                  </a:cubicBezTo>
                  <a:cubicBezTo>
                    <a:pt x="60653" y="119458"/>
                    <a:pt x="60839" y="119548"/>
                    <a:pt x="61213" y="119639"/>
                  </a:cubicBezTo>
                  <a:cubicBezTo>
                    <a:pt x="62332" y="120000"/>
                    <a:pt x="63452" y="120000"/>
                    <a:pt x="64758" y="120000"/>
                  </a:cubicBezTo>
                  <a:cubicBezTo>
                    <a:pt x="65878" y="120000"/>
                    <a:pt x="67185" y="120000"/>
                    <a:pt x="68304" y="119729"/>
                  </a:cubicBezTo>
                  <a:cubicBezTo>
                    <a:pt x="68864" y="119639"/>
                    <a:pt x="69424" y="119458"/>
                    <a:pt x="69984" y="119368"/>
                  </a:cubicBezTo>
                  <a:cubicBezTo>
                    <a:pt x="70357" y="119278"/>
                    <a:pt x="70917" y="119278"/>
                    <a:pt x="71477" y="119278"/>
                  </a:cubicBezTo>
                  <a:cubicBezTo>
                    <a:pt x="72597" y="119278"/>
                    <a:pt x="74276" y="119187"/>
                    <a:pt x="74836" y="118556"/>
                  </a:cubicBezTo>
                  <a:cubicBezTo>
                    <a:pt x="75209" y="118195"/>
                    <a:pt x="75209" y="117924"/>
                    <a:pt x="75023" y="117563"/>
                  </a:cubicBezTo>
                  <a:cubicBezTo>
                    <a:pt x="74836" y="117293"/>
                    <a:pt x="74463" y="117112"/>
                    <a:pt x="74090" y="116932"/>
                  </a:cubicBezTo>
                  <a:cubicBezTo>
                    <a:pt x="73903" y="116751"/>
                    <a:pt x="73716" y="116661"/>
                    <a:pt x="73530" y="116571"/>
                  </a:cubicBezTo>
                  <a:cubicBezTo>
                    <a:pt x="73343" y="116481"/>
                    <a:pt x="73157" y="116390"/>
                    <a:pt x="73157" y="116390"/>
                  </a:cubicBezTo>
                  <a:cubicBezTo>
                    <a:pt x="72783" y="116210"/>
                    <a:pt x="72410" y="116030"/>
                    <a:pt x="72037" y="115849"/>
                  </a:cubicBezTo>
                  <a:cubicBezTo>
                    <a:pt x="71477" y="115578"/>
                    <a:pt x="70917" y="115308"/>
                    <a:pt x="70544" y="115037"/>
                  </a:cubicBezTo>
                  <a:cubicBezTo>
                    <a:pt x="70357" y="114857"/>
                    <a:pt x="69424" y="113503"/>
                    <a:pt x="69424" y="113503"/>
                  </a:cubicBezTo>
                  <a:cubicBezTo>
                    <a:pt x="69051" y="112872"/>
                    <a:pt x="68491" y="111969"/>
                    <a:pt x="68678" y="111518"/>
                  </a:cubicBezTo>
                  <a:cubicBezTo>
                    <a:pt x="68864" y="110887"/>
                    <a:pt x="69237" y="110255"/>
                    <a:pt x="69611" y="109714"/>
                  </a:cubicBezTo>
                  <a:cubicBezTo>
                    <a:pt x="70357" y="108451"/>
                    <a:pt x="71104" y="107278"/>
                    <a:pt x="71850" y="106015"/>
                  </a:cubicBezTo>
                  <a:cubicBezTo>
                    <a:pt x="72970" y="104210"/>
                    <a:pt x="74090" y="102406"/>
                    <a:pt x="75209" y="100601"/>
                  </a:cubicBezTo>
                  <a:cubicBezTo>
                    <a:pt x="76516" y="98706"/>
                    <a:pt x="77636" y="96721"/>
                    <a:pt x="78195" y="94736"/>
                  </a:cubicBezTo>
                  <a:cubicBezTo>
                    <a:pt x="78569" y="92751"/>
                    <a:pt x="78195" y="90857"/>
                    <a:pt x="77076" y="88872"/>
                  </a:cubicBezTo>
                  <a:cubicBezTo>
                    <a:pt x="76329" y="87338"/>
                    <a:pt x="75583" y="85804"/>
                    <a:pt x="75769" y="84270"/>
                  </a:cubicBezTo>
                  <a:cubicBezTo>
                    <a:pt x="75769" y="82556"/>
                    <a:pt x="76702" y="80932"/>
                    <a:pt x="77636" y="79218"/>
                  </a:cubicBezTo>
                  <a:cubicBezTo>
                    <a:pt x="78755" y="77323"/>
                    <a:pt x="79688" y="75428"/>
                    <a:pt x="80435" y="73443"/>
                  </a:cubicBezTo>
                  <a:cubicBezTo>
                    <a:pt x="80995" y="71458"/>
                    <a:pt x="81555" y="69473"/>
                    <a:pt x="81928" y="67488"/>
                  </a:cubicBezTo>
                  <a:cubicBezTo>
                    <a:pt x="82301" y="65413"/>
                    <a:pt x="82301" y="63338"/>
                    <a:pt x="82488" y="61353"/>
                  </a:cubicBezTo>
                  <a:cubicBezTo>
                    <a:pt x="82488" y="59368"/>
                    <a:pt x="82674" y="57383"/>
                    <a:pt x="82115" y="55398"/>
                  </a:cubicBezTo>
                  <a:cubicBezTo>
                    <a:pt x="81741" y="54406"/>
                    <a:pt x="81368" y="53413"/>
                    <a:pt x="80995" y="52511"/>
                  </a:cubicBezTo>
                  <a:cubicBezTo>
                    <a:pt x="80808" y="51969"/>
                    <a:pt x="80622" y="51428"/>
                    <a:pt x="80435" y="50977"/>
                  </a:cubicBezTo>
                  <a:cubicBezTo>
                    <a:pt x="80248" y="50706"/>
                    <a:pt x="80248" y="50526"/>
                    <a:pt x="80062" y="50255"/>
                  </a:cubicBezTo>
                  <a:cubicBezTo>
                    <a:pt x="79875" y="49984"/>
                    <a:pt x="79875" y="49804"/>
                    <a:pt x="80062" y="49533"/>
                  </a:cubicBezTo>
                  <a:cubicBezTo>
                    <a:pt x="80248" y="48721"/>
                    <a:pt x="80062" y="48000"/>
                    <a:pt x="80062" y="47187"/>
                  </a:cubicBezTo>
                  <a:cubicBezTo>
                    <a:pt x="80062" y="45654"/>
                    <a:pt x="80062" y="44120"/>
                    <a:pt x="80062" y="42676"/>
                  </a:cubicBezTo>
                  <a:cubicBezTo>
                    <a:pt x="80062" y="42135"/>
                    <a:pt x="80248" y="41774"/>
                    <a:pt x="80622" y="41323"/>
                  </a:cubicBezTo>
                  <a:cubicBezTo>
                    <a:pt x="82301" y="38616"/>
                    <a:pt x="82301" y="38616"/>
                    <a:pt x="82301" y="38616"/>
                  </a:cubicBezTo>
                  <a:cubicBezTo>
                    <a:pt x="82674" y="38075"/>
                    <a:pt x="82674" y="38075"/>
                    <a:pt x="82674" y="38075"/>
                  </a:cubicBezTo>
                  <a:cubicBezTo>
                    <a:pt x="83421" y="39157"/>
                    <a:pt x="84167" y="40240"/>
                    <a:pt x="84914" y="41323"/>
                  </a:cubicBezTo>
                  <a:cubicBezTo>
                    <a:pt x="85847" y="42586"/>
                    <a:pt x="86220" y="44030"/>
                    <a:pt x="86967" y="45383"/>
                  </a:cubicBezTo>
                  <a:cubicBezTo>
                    <a:pt x="88273" y="48180"/>
                    <a:pt x="91073" y="50796"/>
                    <a:pt x="93872" y="53413"/>
                  </a:cubicBezTo>
                  <a:cubicBezTo>
                    <a:pt x="95178" y="54586"/>
                    <a:pt x="96485" y="55849"/>
                    <a:pt x="97604" y="57112"/>
                  </a:cubicBezTo>
                  <a:cubicBezTo>
                    <a:pt x="97978" y="57563"/>
                    <a:pt x="98724" y="58105"/>
                    <a:pt x="98911" y="58556"/>
                  </a:cubicBezTo>
                  <a:cubicBezTo>
                    <a:pt x="98911" y="58736"/>
                    <a:pt x="98724" y="58917"/>
                    <a:pt x="98724" y="59187"/>
                  </a:cubicBezTo>
                  <a:cubicBezTo>
                    <a:pt x="98538" y="59458"/>
                    <a:pt x="98724" y="59729"/>
                    <a:pt x="98724" y="60000"/>
                  </a:cubicBezTo>
                  <a:cubicBezTo>
                    <a:pt x="99097" y="60902"/>
                    <a:pt x="99844" y="61804"/>
                    <a:pt x="100404" y="62616"/>
                  </a:cubicBezTo>
                  <a:cubicBezTo>
                    <a:pt x="100777" y="62977"/>
                    <a:pt x="100590" y="63338"/>
                    <a:pt x="100777" y="63699"/>
                  </a:cubicBezTo>
                  <a:cubicBezTo>
                    <a:pt x="100777" y="64240"/>
                    <a:pt x="100964" y="64781"/>
                    <a:pt x="100964" y="65323"/>
                  </a:cubicBezTo>
                  <a:cubicBezTo>
                    <a:pt x="101150" y="65774"/>
                    <a:pt x="101150" y="66225"/>
                    <a:pt x="101524" y="66586"/>
                  </a:cubicBezTo>
                  <a:cubicBezTo>
                    <a:pt x="101897" y="67037"/>
                    <a:pt x="103017" y="67398"/>
                    <a:pt x="103576" y="66766"/>
                  </a:cubicBezTo>
                  <a:cubicBezTo>
                    <a:pt x="103950" y="66315"/>
                    <a:pt x="103763" y="65684"/>
                    <a:pt x="103763" y="65233"/>
                  </a:cubicBezTo>
                  <a:cubicBezTo>
                    <a:pt x="103763" y="64962"/>
                    <a:pt x="103576" y="64781"/>
                    <a:pt x="103576" y="64511"/>
                  </a:cubicBezTo>
                  <a:cubicBezTo>
                    <a:pt x="103576" y="64330"/>
                    <a:pt x="103390" y="63969"/>
                    <a:pt x="103763" y="63879"/>
                  </a:cubicBezTo>
                  <a:cubicBezTo>
                    <a:pt x="104136" y="63969"/>
                    <a:pt x="104136" y="64511"/>
                    <a:pt x="104136" y="64691"/>
                  </a:cubicBezTo>
                  <a:cubicBezTo>
                    <a:pt x="104323" y="65142"/>
                    <a:pt x="104323" y="65503"/>
                    <a:pt x="104510" y="65954"/>
                  </a:cubicBezTo>
                  <a:cubicBezTo>
                    <a:pt x="104510" y="66496"/>
                    <a:pt x="104510" y="67127"/>
                    <a:pt x="105069" y="67669"/>
                  </a:cubicBezTo>
                  <a:cubicBezTo>
                    <a:pt x="105443" y="67939"/>
                    <a:pt x="106189" y="68120"/>
                    <a:pt x="106749" y="67849"/>
                  </a:cubicBezTo>
                  <a:cubicBezTo>
                    <a:pt x="107496" y="67578"/>
                    <a:pt x="107496" y="67037"/>
                    <a:pt x="107309" y="66586"/>
                  </a:cubicBezTo>
                  <a:cubicBezTo>
                    <a:pt x="107309" y="65774"/>
                    <a:pt x="106936" y="64962"/>
                    <a:pt x="107122" y="64150"/>
                  </a:cubicBezTo>
                  <a:cubicBezTo>
                    <a:pt x="107869" y="65052"/>
                    <a:pt x="108429" y="66045"/>
                    <a:pt x="109175" y="66947"/>
                  </a:cubicBezTo>
                  <a:cubicBezTo>
                    <a:pt x="109548" y="67308"/>
                    <a:pt x="109922" y="67849"/>
                    <a:pt x="110855" y="68030"/>
                  </a:cubicBezTo>
                  <a:cubicBezTo>
                    <a:pt x="111601" y="68210"/>
                    <a:pt x="112348" y="67939"/>
                    <a:pt x="112534" y="67578"/>
                  </a:cubicBezTo>
                  <a:cubicBezTo>
                    <a:pt x="112721" y="66857"/>
                    <a:pt x="111975" y="66045"/>
                    <a:pt x="111415" y="65503"/>
                  </a:cubicBezTo>
                  <a:cubicBezTo>
                    <a:pt x="110855" y="64872"/>
                    <a:pt x="110108" y="64060"/>
                    <a:pt x="110108" y="63428"/>
                  </a:cubicBezTo>
                  <a:cubicBezTo>
                    <a:pt x="111228" y="63789"/>
                    <a:pt x="111975" y="64601"/>
                    <a:pt x="112908" y="65142"/>
                  </a:cubicBezTo>
                  <a:cubicBezTo>
                    <a:pt x="113468" y="65593"/>
                    <a:pt x="114961" y="66857"/>
                    <a:pt x="116267" y="66315"/>
                  </a:cubicBezTo>
                  <a:cubicBezTo>
                    <a:pt x="117573" y="65864"/>
                    <a:pt x="116267" y="65052"/>
                    <a:pt x="115707" y="64601"/>
                  </a:cubicBezTo>
                  <a:cubicBezTo>
                    <a:pt x="114961" y="63969"/>
                    <a:pt x="114401" y="63428"/>
                    <a:pt x="113841" y="62887"/>
                  </a:cubicBezTo>
                  <a:cubicBezTo>
                    <a:pt x="113094" y="62345"/>
                    <a:pt x="112348" y="61714"/>
                    <a:pt x="112161" y="61082"/>
                  </a:cubicBezTo>
                  <a:cubicBezTo>
                    <a:pt x="112908" y="61263"/>
                    <a:pt x="113654" y="61804"/>
                    <a:pt x="114401" y="62075"/>
                  </a:cubicBezTo>
                  <a:cubicBezTo>
                    <a:pt x="115147" y="62345"/>
                    <a:pt x="116080" y="62526"/>
                    <a:pt x="117013" y="62616"/>
                  </a:cubicBezTo>
                  <a:cubicBezTo>
                    <a:pt x="117760" y="62616"/>
                    <a:pt x="118506" y="62706"/>
                    <a:pt x="119066" y="62436"/>
                  </a:cubicBezTo>
                  <a:cubicBezTo>
                    <a:pt x="120000" y="62075"/>
                    <a:pt x="119253" y="61624"/>
                    <a:pt x="118506" y="61353"/>
                  </a:cubicBezTo>
                  <a:close/>
                  <a:moveTo>
                    <a:pt x="61026" y="87789"/>
                  </a:moveTo>
                  <a:cubicBezTo>
                    <a:pt x="61026" y="88781"/>
                    <a:pt x="60653" y="89864"/>
                    <a:pt x="60466" y="90857"/>
                  </a:cubicBezTo>
                  <a:cubicBezTo>
                    <a:pt x="60093" y="92300"/>
                    <a:pt x="60279" y="93834"/>
                    <a:pt x="60093" y="95278"/>
                  </a:cubicBezTo>
                  <a:cubicBezTo>
                    <a:pt x="59906" y="96270"/>
                    <a:pt x="59906" y="97172"/>
                    <a:pt x="60093" y="98075"/>
                  </a:cubicBezTo>
                  <a:cubicBezTo>
                    <a:pt x="60093" y="99067"/>
                    <a:pt x="60466" y="100150"/>
                    <a:pt x="60466" y="101142"/>
                  </a:cubicBezTo>
                  <a:cubicBezTo>
                    <a:pt x="60839" y="103488"/>
                    <a:pt x="60279" y="105834"/>
                    <a:pt x="59720" y="108180"/>
                  </a:cubicBezTo>
                  <a:cubicBezTo>
                    <a:pt x="59346" y="106105"/>
                    <a:pt x="58786" y="103939"/>
                    <a:pt x="58973" y="101774"/>
                  </a:cubicBezTo>
                  <a:cubicBezTo>
                    <a:pt x="58973" y="100691"/>
                    <a:pt x="59346" y="99699"/>
                    <a:pt x="59346" y="98616"/>
                  </a:cubicBezTo>
                  <a:cubicBezTo>
                    <a:pt x="59533" y="97533"/>
                    <a:pt x="59533" y="96451"/>
                    <a:pt x="59533" y="95368"/>
                  </a:cubicBezTo>
                  <a:cubicBezTo>
                    <a:pt x="59346" y="93654"/>
                    <a:pt x="59346" y="91939"/>
                    <a:pt x="58973" y="90135"/>
                  </a:cubicBezTo>
                  <a:cubicBezTo>
                    <a:pt x="58973" y="89593"/>
                    <a:pt x="58786" y="88962"/>
                    <a:pt x="58600" y="88330"/>
                  </a:cubicBezTo>
                  <a:cubicBezTo>
                    <a:pt x="58413" y="87789"/>
                    <a:pt x="58227" y="87067"/>
                    <a:pt x="58600" y="86526"/>
                  </a:cubicBezTo>
                  <a:cubicBezTo>
                    <a:pt x="58786" y="85984"/>
                    <a:pt x="59346" y="85443"/>
                    <a:pt x="59533" y="84812"/>
                  </a:cubicBezTo>
                  <a:cubicBezTo>
                    <a:pt x="59533" y="84270"/>
                    <a:pt x="59533" y="83639"/>
                    <a:pt x="59533" y="83007"/>
                  </a:cubicBezTo>
                  <a:cubicBezTo>
                    <a:pt x="59160" y="81654"/>
                    <a:pt x="59533" y="80300"/>
                    <a:pt x="59720" y="78947"/>
                  </a:cubicBezTo>
                  <a:cubicBezTo>
                    <a:pt x="59906" y="79939"/>
                    <a:pt x="60466" y="81112"/>
                    <a:pt x="60279" y="82105"/>
                  </a:cubicBezTo>
                  <a:cubicBezTo>
                    <a:pt x="60093" y="83097"/>
                    <a:pt x="59720" y="84090"/>
                    <a:pt x="60093" y="85082"/>
                  </a:cubicBezTo>
                  <a:cubicBezTo>
                    <a:pt x="60093" y="85443"/>
                    <a:pt x="60466" y="85894"/>
                    <a:pt x="60839" y="86255"/>
                  </a:cubicBezTo>
                  <a:cubicBezTo>
                    <a:pt x="61213" y="86706"/>
                    <a:pt x="61213" y="87248"/>
                    <a:pt x="61026" y="877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8078788" y="3651250"/>
              <a:ext cx="1389000" cy="2868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5441" y="84631"/>
                  </a:moveTo>
                  <a:cubicBezTo>
                    <a:pt x="53395" y="83639"/>
                    <a:pt x="49860" y="83819"/>
                    <a:pt x="47813" y="84721"/>
                  </a:cubicBezTo>
                  <a:cubicBezTo>
                    <a:pt x="48186" y="84721"/>
                    <a:pt x="48372" y="84631"/>
                    <a:pt x="48558" y="84631"/>
                  </a:cubicBezTo>
                  <a:cubicBezTo>
                    <a:pt x="50790" y="84180"/>
                    <a:pt x="53395" y="84270"/>
                    <a:pt x="55441" y="84631"/>
                  </a:cubicBezTo>
                  <a:close/>
                  <a:moveTo>
                    <a:pt x="59906" y="13804"/>
                  </a:moveTo>
                  <a:cubicBezTo>
                    <a:pt x="59906" y="13804"/>
                    <a:pt x="59906" y="13804"/>
                    <a:pt x="59906" y="13804"/>
                  </a:cubicBezTo>
                  <a:cubicBezTo>
                    <a:pt x="59906" y="13804"/>
                    <a:pt x="59906" y="13804"/>
                    <a:pt x="59906" y="13804"/>
                  </a:cubicBezTo>
                  <a:cubicBezTo>
                    <a:pt x="59906" y="13804"/>
                    <a:pt x="59906" y="13804"/>
                    <a:pt x="59906" y="13804"/>
                  </a:cubicBezTo>
                  <a:close/>
                  <a:moveTo>
                    <a:pt x="55069" y="26075"/>
                  </a:moveTo>
                  <a:cubicBezTo>
                    <a:pt x="54883" y="25804"/>
                    <a:pt x="54883" y="25533"/>
                    <a:pt x="54883" y="25533"/>
                  </a:cubicBezTo>
                  <a:cubicBezTo>
                    <a:pt x="54883" y="25533"/>
                    <a:pt x="54883" y="25804"/>
                    <a:pt x="55069" y="26165"/>
                  </a:cubicBezTo>
                  <a:cubicBezTo>
                    <a:pt x="55069" y="26526"/>
                    <a:pt x="55255" y="26977"/>
                    <a:pt x="55441" y="27609"/>
                  </a:cubicBezTo>
                  <a:cubicBezTo>
                    <a:pt x="55627" y="28240"/>
                    <a:pt x="55627" y="28962"/>
                    <a:pt x="55627" y="29774"/>
                  </a:cubicBezTo>
                  <a:cubicBezTo>
                    <a:pt x="55627" y="30135"/>
                    <a:pt x="55627" y="30496"/>
                    <a:pt x="55441" y="30947"/>
                  </a:cubicBezTo>
                  <a:cubicBezTo>
                    <a:pt x="55069" y="31308"/>
                    <a:pt x="54883" y="31669"/>
                    <a:pt x="54511" y="32030"/>
                  </a:cubicBezTo>
                  <a:cubicBezTo>
                    <a:pt x="53767" y="32751"/>
                    <a:pt x="52837" y="33473"/>
                    <a:pt x="51906" y="34105"/>
                  </a:cubicBezTo>
                  <a:cubicBezTo>
                    <a:pt x="50976" y="34736"/>
                    <a:pt x="49860" y="35278"/>
                    <a:pt x="48930" y="35639"/>
                  </a:cubicBezTo>
                  <a:cubicBezTo>
                    <a:pt x="48372" y="35819"/>
                    <a:pt x="47813" y="36000"/>
                    <a:pt x="47441" y="36090"/>
                  </a:cubicBezTo>
                  <a:cubicBezTo>
                    <a:pt x="46883" y="36180"/>
                    <a:pt x="46511" y="36180"/>
                    <a:pt x="46139" y="36090"/>
                  </a:cubicBezTo>
                  <a:cubicBezTo>
                    <a:pt x="45767" y="36090"/>
                    <a:pt x="45395" y="36000"/>
                    <a:pt x="45209" y="36000"/>
                  </a:cubicBezTo>
                  <a:cubicBezTo>
                    <a:pt x="45023" y="35909"/>
                    <a:pt x="45023" y="35909"/>
                    <a:pt x="45023" y="35909"/>
                  </a:cubicBezTo>
                  <a:cubicBezTo>
                    <a:pt x="45023" y="35909"/>
                    <a:pt x="45023" y="35909"/>
                    <a:pt x="45209" y="36000"/>
                  </a:cubicBezTo>
                  <a:cubicBezTo>
                    <a:pt x="45395" y="36090"/>
                    <a:pt x="45581" y="36180"/>
                    <a:pt x="46139" y="36180"/>
                  </a:cubicBezTo>
                  <a:cubicBezTo>
                    <a:pt x="46511" y="36270"/>
                    <a:pt x="46883" y="36270"/>
                    <a:pt x="47441" y="36180"/>
                  </a:cubicBezTo>
                  <a:cubicBezTo>
                    <a:pt x="48000" y="36090"/>
                    <a:pt x="48558" y="36000"/>
                    <a:pt x="49116" y="35819"/>
                  </a:cubicBezTo>
                  <a:cubicBezTo>
                    <a:pt x="50232" y="35458"/>
                    <a:pt x="51348" y="34917"/>
                    <a:pt x="52465" y="34285"/>
                  </a:cubicBezTo>
                  <a:cubicBezTo>
                    <a:pt x="53395" y="33744"/>
                    <a:pt x="54325" y="33022"/>
                    <a:pt x="55255" y="32210"/>
                  </a:cubicBezTo>
                  <a:cubicBezTo>
                    <a:pt x="55627" y="31849"/>
                    <a:pt x="56000" y="31398"/>
                    <a:pt x="56186" y="31037"/>
                  </a:cubicBezTo>
                  <a:cubicBezTo>
                    <a:pt x="56372" y="30586"/>
                    <a:pt x="56372" y="30135"/>
                    <a:pt x="56372" y="29774"/>
                  </a:cubicBezTo>
                  <a:cubicBezTo>
                    <a:pt x="56372" y="28962"/>
                    <a:pt x="56186" y="28240"/>
                    <a:pt x="55813" y="27609"/>
                  </a:cubicBezTo>
                  <a:cubicBezTo>
                    <a:pt x="55627" y="26977"/>
                    <a:pt x="55441" y="26436"/>
                    <a:pt x="55069" y="26075"/>
                  </a:cubicBezTo>
                  <a:close/>
                  <a:moveTo>
                    <a:pt x="54511" y="119007"/>
                  </a:moveTo>
                  <a:cubicBezTo>
                    <a:pt x="54139" y="118917"/>
                    <a:pt x="53581" y="118827"/>
                    <a:pt x="53209" y="118736"/>
                  </a:cubicBezTo>
                  <a:cubicBezTo>
                    <a:pt x="53023" y="118556"/>
                    <a:pt x="52651" y="118375"/>
                    <a:pt x="52651" y="118105"/>
                  </a:cubicBezTo>
                  <a:cubicBezTo>
                    <a:pt x="52465" y="117654"/>
                    <a:pt x="52465" y="117112"/>
                    <a:pt x="52651" y="116571"/>
                  </a:cubicBezTo>
                  <a:cubicBezTo>
                    <a:pt x="52837" y="115669"/>
                    <a:pt x="53395" y="114676"/>
                    <a:pt x="53767" y="113954"/>
                  </a:cubicBezTo>
                  <a:cubicBezTo>
                    <a:pt x="53953" y="113142"/>
                    <a:pt x="54139" y="112421"/>
                    <a:pt x="54139" y="111969"/>
                  </a:cubicBezTo>
                  <a:cubicBezTo>
                    <a:pt x="54139" y="111699"/>
                    <a:pt x="54139" y="111518"/>
                    <a:pt x="54139" y="111428"/>
                  </a:cubicBezTo>
                  <a:cubicBezTo>
                    <a:pt x="54139" y="111248"/>
                    <a:pt x="54139" y="111248"/>
                    <a:pt x="54139" y="111248"/>
                  </a:cubicBezTo>
                  <a:cubicBezTo>
                    <a:pt x="54139" y="111248"/>
                    <a:pt x="53953" y="111248"/>
                    <a:pt x="53953" y="111428"/>
                  </a:cubicBezTo>
                  <a:cubicBezTo>
                    <a:pt x="53953" y="111518"/>
                    <a:pt x="53953" y="111699"/>
                    <a:pt x="53953" y="111969"/>
                  </a:cubicBezTo>
                  <a:cubicBezTo>
                    <a:pt x="53953" y="112421"/>
                    <a:pt x="53581" y="113052"/>
                    <a:pt x="53209" y="113864"/>
                  </a:cubicBezTo>
                  <a:cubicBezTo>
                    <a:pt x="52837" y="114676"/>
                    <a:pt x="52279" y="115578"/>
                    <a:pt x="51906" y="116571"/>
                  </a:cubicBezTo>
                  <a:cubicBezTo>
                    <a:pt x="51906" y="117022"/>
                    <a:pt x="51720" y="117654"/>
                    <a:pt x="51906" y="118195"/>
                  </a:cubicBezTo>
                  <a:cubicBezTo>
                    <a:pt x="52093" y="118466"/>
                    <a:pt x="52279" y="118736"/>
                    <a:pt x="52837" y="118917"/>
                  </a:cubicBezTo>
                  <a:cubicBezTo>
                    <a:pt x="53209" y="119187"/>
                    <a:pt x="53953" y="119278"/>
                    <a:pt x="54511" y="119368"/>
                  </a:cubicBezTo>
                  <a:cubicBezTo>
                    <a:pt x="55069" y="119368"/>
                    <a:pt x="55627" y="119368"/>
                    <a:pt x="56186" y="119278"/>
                  </a:cubicBezTo>
                  <a:cubicBezTo>
                    <a:pt x="56558" y="119278"/>
                    <a:pt x="56744" y="119278"/>
                    <a:pt x="57116" y="119187"/>
                  </a:cubicBezTo>
                  <a:cubicBezTo>
                    <a:pt x="57488" y="119187"/>
                    <a:pt x="57674" y="119097"/>
                    <a:pt x="58046" y="119007"/>
                  </a:cubicBezTo>
                  <a:cubicBezTo>
                    <a:pt x="58418" y="118736"/>
                    <a:pt x="58604" y="118466"/>
                    <a:pt x="58790" y="118195"/>
                  </a:cubicBezTo>
                  <a:cubicBezTo>
                    <a:pt x="58976" y="117924"/>
                    <a:pt x="58976" y="117654"/>
                    <a:pt x="58976" y="117383"/>
                  </a:cubicBezTo>
                  <a:cubicBezTo>
                    <a:pt x="58976" y="116932"/>
                    <a:pt x="58790" y="116390"/>
                    <a:pt x="58604" y="115939"/>
                  </a:cubicBezTo>
                  <a:cubicBezTo>
                    <a:pt x="58418" y="115759"/>
                    <a:pt x="58232" y="115488"/>
                    <a:pt x="58232" y="115308"/>
                  </a:cubicBezTo>
                  <a:cubicBezTo>
                    <a:pt x="58046" y="115037"/>
                    <a:pt x="57860" y="114857"/>
                    <a:pt x="57860" y="114676"/>
                  </a:cubicBezTo>
                  <a:cubicBezTo>
                    <a:pt x="57674" y="114315"/>
                    <a:pt x="57488" y="113954"/>
                    <a:pt x="57302" y="113593"/>
                  </a:cubicBezTo>
                  <a:cubicBezTo>
                    <a:pt x="57302" y="113323"/>
                    <a:pt x="57302" y="112962"/>
                    <a:pt x="57116" y="112781"/>
                  </a:cubicBezTo>
                  <a:cubicBezTo>
                    <a:pt x="57116" y="112330"/>
                    <a:pt x="56930" y="112060"/>
                    <a:pt x="56930" y="112060"/>
                  </a:cubicBezTo>
                  <a:cubicBezTo>
                    <a:pt x="56930" y="112060"/>
                    <a:pt x="56930" y="112330"/>
                    <a:pt x="56930" y="112781"/>
                  </a:cubicBezTo>
                  <a:cubicBezTo>
                    <a:pt x="57116" y="112962"/>
                    <a:pt x="57116" y="113323"/>
                    <a:pt x="57116" y="113593"/>
                  </a:cubicBezTo>
                  <a:cubicBezTo>
                    <a:pt x="57116" y="113954"/>
                    <a:pt x="57302" y="114315"/>
                    <a:pt x="57302" y="114766"/>
                  </a:cubicBezTo>
                  <a:cubicBezTo>
                    <a:pt x="57488" y="114947"/>
                    <a:pt x="57674" y="115127"/>
                    <a:pt x="57674" y="115308"/>
                  </a:cubicBezTo>
                  <a:cubicBezTo>
                    <a:pt x="57860" y="115578"/>
                    <a:pt x="57860" y="115759"/>
                    <a:pt x="58046" y="116030"/>
                  </a:cubicBezTo>
                  <a:cubicBezTo>
                    <a:pt x="58232" y="116481"/>
                    <a:pt x="58232" y="116932"/>
                    <a:pt x="58232" y="117383"/>
                  </a:cubicBezTo>
                  <a:cubicBezTo>
                    <a:pt x="58232" y="117654"/>
                    <a:pt x="58232" y="117924"/>
                    <a:pt x="58046" y="118105"/>
                  </a:cubicBezTo>
                  <a:cubicBezTo>
                    <a:pt x="58046" y="118375"/>
                    <a:pt x="57860" y="118646"/>
                    <a:pt x="57488" y="118736"/>
                  </a:cubicBezTo>
                  <a:cubicBezTo>
                    <a:pt x="57302" y="118827"/>
                    <a:pt x="57116" y="118917"/>
                    <a:pt x="56930" y="118917"/>
                  </a:cubicBezTo>
                  <a:cubicBezTo>
                    <a:pt x="56744" y="118917"/>
                    <a:pt x="56372" y="118917"/>
                    <a:pt x="56186" y="118917"/>
                  </a:cubicBezTo>
                  <a:cubicBezTo>
                    <a:pt x="55627" y="119007"/>
                    <a:pt x="55069" y="119007"/>
                    <a:pt x="54511" y="119007"/>
                  </a:cubicBezTo>
                  <a:close/>
                  <a:moveTo>
                    <a:pt x="59906" y="86436"/>
                  </a:moveTo>
                  <a:cubicBezTo>
                    <a:pt x="59906" y="86436"/>
                    <a:pt x="59906" y="86436"/>
                    <a:pt x="59906" y="86436"/>
                  </a:cubicBezTo>
                  <a:cubicBezTo>
                    <a:pt x="59906" y="86436"/>
                    <a:pt x="59906" y="86436"/>
                    <a:pt x="59906" y="86436"/>
                  </a:cubicBezTo>
                  <a:cubicBezTo>
                    <a:pt x="59906" y="86436"/>
                    <a:pt x="59906" y="86436"/>
                    <a:pt x="59906" y="86436"/>
                  </a:cubicBezTo>
                  <a:close/>
                  <a:moveTo>
                    <a:pt x="28465" y="44661"/>
                  </a:moveTo>
                  <a:cubicBezTo>
                    <a:pt x="28279" y="44751"/>
                    <a:pt x="28093" y="44751"/>
                    <a:pt x="28093" y="44842"/>
                  </a:cubicBezTo>
                  <a:cubicBezTo>
                    <a:pt x="27906" y="44842"/>
                    <a:pt x="27720" y="44842"/>
                    <a:pt x="27534" y="44842"/>
                  </a:cubicBezTo>
                  <a:cubicBezTo>
                    <a:pt x="27348" y="44842"/>
                    <a:pt x="27162" y="44932"/>
                    <a:pt x="26976" y="44932"/>
                  </a:cubicBezTo>
                  <a:cubicBezTo>
                    <a:pt x="26790" y="44932"/>
                    <a:pt x="26604" y="44932"/>
                    <a:pt x="26418" y="44932"/>
                  </a:cubicBezTo>
                  <a:cubicBezTo>
                    <a:pt x="26232" y="44842"/>
                    <a:pt x="26232" y="44842"/>
                    <a:pt x="26046" y="44842"/>
                  </a:cubicBezTo>
                  <a:cubicBezTo>
                    <a:pt x="25860" y="44842"/>
                    <a:pt x="25674" y="44842"/>
                    <a:pt x="25488" y="44842"/>
                  </a:cubicBezTo>
                  <a:cubicBezTo>
                    <a:pt x="25302" y="44751"/>
                    <a:pt x="24930" y="44751"/>
                    <a:pt x="24744" y="44751"/>
                  </a:cubicBezTo>
                  <a:cubicBezTo>
                    <a:pt x="24558" y="44751"/>
                    <a:pt x="24558" y="44661"/>
                    <a:pt x="24558" y="44661"/>
                  </a:cubicBezTo>
                  <a:cubicBezTo>
                    <a:pt x="24558" y="44661"/>
                    <a:pt x="24558" y="44751"/>
                    <a:pt x="24744" y="44751"/>
                  </a:cubicBezTo>
                  <a:cubicBezTo>
                    <a:pt x="24930" y="44842"/>
                    <a:pt x="25116" y="44932"/>
                    <a:pt x="25302" y="45022"/>
                  </a:cubicBezTo>
                  <a:cubicBezTo>
                    <a:pt x="25674" y="45112"/>
                    <a:pt x="26046" y="45203"/>
                    <a:pt x="26418" y="45203"/>
                  </a:cubicBezTo>
                  <a:cubicBezTo>
                    <a:pt x="26604" y="45203"/>
                    <a:pt x="26790" y="45203"/>
                    <a:pt x="26976" y="45293"/>
                  </a:cubicBezTo>
                  <a:cubicBezTo>
                    <a:pt x="27162" y="45293"/>
                    <a:pt x="27534" y="45203"/>
                    <a:pt x="27720" y="45203"/>
                  </a:cubicBezTo>
                  <a:cubicBezTo>
                    <a:pt x="27906" y="45203"/>
                    <a:pt x="28093" y="45203"/>
                    <a:pt x="28279" y="45112"/>
                  </a:cubicBezTo>
                  <a:cubicBezTo>
                    <a:pt x="28465" y="45112"/>
                    <a:pt x="28651" y="45022"/>
                    <a:pt x="28837" y="44932"/>
                  </a:cubicBezTo>
                  <a:cubicBezTo>
                    <a:pt x="29023" y="44842"/>
                    <a:pt x="29209" y="44842"/>
                    <a:pt x="29209" y="44751"/>
                  </a:cubicBezTo>
                  <a:cubicBezTo>
                    <a:pt x="29395" y="44661"/>
                    <a:pt x="29395" y="44571"/>
                    <a:pt x="29581" y="44481"/>
                  </a:cubicBezTo>
                  <a:cubicBezTo>
                    <a:pt x="29767" y="44210"/>
                    <a:pt x="29767" y="44030"/>
                    <a:pt x="29767" y="44030"/>
                  </a:cubicBezTo>
                  <a:cubicBezTo>
                    <a:pt x="29767" y="44030"/>
                    <a:pt x="29581" y="44210"/>
                    <a:pt x="29209" y="44390"/>
                  </a:cubicBezTo>
                  <a:cubicBezTo>
                    <a:pt x="29023" y="44481"/>
                    <a:pt x="28651" y="44571"/>
                    <a:pt x="28465" y="44661"/>
                  </a:cubicBezTo>
                  <a:close/>
                  <a:moveTo>
                    <a:pt x="73674" y="36090"/>
                  </a:moveTo>
                  <a:cubicBezTo>
                    <a:pt x="73302" y="36180"/>
                    <a:pt x="72930" y="36180"/>
                    <a:pt x="72372" y="36090"/>
                  </a:cubicBezTo>
                  <a:cubicBezTo>
                    <a:pt x="72000" y="36000"/>
                    <a:pt x="71441" y="35819"/>
                    <a:pt x="70883" y="35639"/>
                  </a:cubicBezTo>
                  <a:cubicBezTo>
                    <a:pt x="69953" y="35278"/>
                    <a:pt x="68837" y="34736"/>
                    <a:pt x="67906" y="34105"/>
                  </a:cubicBezTo>
                  <a:cubicBezTo>
                    <a:pt x="66976" y="33473"/>
                    <a:pt x="66046" y="32751"/>
                    <a:pt x="65302" y="32030"/>
                  </a:cubicBezTo>
                  <a:cubicBezTo>
                    <a:pt x="64930" y="31669"/>
                    <a:pt x="64558" y="31308"/>
                    <a:pt x="64372" y="30947"/>
                  </a:cubicBezTo>
                  <a:cubicBezTo>
                    <a:pt x="64186" y="30496"/>
                    <a:pt x="64186" y="30135"/>
                    <a:pt x="64186" y="29774"/>
                  </a:cubicBezTo>
                  <a:cubicBezTo>
                    <a:pt x="64186" y="28962"/>
                    <a:pt x="64186" y="28240"/>
                    <a:pt x="64372" y="27609"/>
                  </a:cubicBezTo>
                  <a:cubicBezTo>
                    <a:pt x="64558" y="26977"/>
                    <a:pt x="64744" y="26526"/>
                    <a:pt x="64744" y="26165"/>
                  </a:cubicBezTo>
                  <a:cubicBezTo>
                    <a:pt x="64930" y="25804"/>
                    <a:pt x="64930" y="25533"/>
                    <a:pt x="64930" y="25533"/>
                  </a:cubicBezTo>
                  <a:cubicBezTo>
                    <a:pt x="64930" y="25533"/>
                    <a:pt x="64930" y="25804"/>
                    <a:pt x="64558" y="26075"/>
                  </a:cubicBezTo>
                  <a:cubicBezTo>
                    <a:pt x="64372" y="26436"/>
                    <a:pt x="64186" y="26977"/>
                    <a:pt x="63813" y="27609"/>
                  </a:cubicBezTo>
                  <a:cubicBezTo>
                    <a:pt x="63627" y="28240"/>
                    <a:pt x="63441" y="28962"/>
                    <a:pt x="63441" y="29774"/>
                  </a:cubicBezTo>
                  <a:cubicBezTo>
                    <a:pt x="63441" y="30135"/>
                    <a:pt x="63441" y="30586"/>
                    <a:pt x="63627" y="31037"/>
                  </a:cubicBezTo>
                  <a:cubicBezTo>
                    <a:pt x="63813" y="31398"/>
                    <a:pt x="64186" y="31849"/>
                    <a:pt x="64558" y="32210"/>
                  </a:cubicBezTo>
                  <a:cubicBezTo>
                    <a:pt x="65488" y="33022"/>
                    <a:pt x="66418" y="33744"/>
                    <a:pt x="67348" y="34285"/>
                  </a:cubicBezTo>
                  <a:cubicBezTo>
                    <a:pt x="68465" y="34917"/>
                    <a:pt x="69581" y="35458"/>
                    <a:pt x="70697" y="35819"/>
                  </a:cubicBezTo>
                  <a:cubicBezTo>
                    <a:pt x="71255" y="36000"/>
                    <a:pt x="71813" y="36090"/>
                    <a:pt x="72372" y="36180"/>
                  </a:cubicBezTo>
                  <a:cubicBezTo>
                    <a:pt x="72930" y="36270"/>
                    <a:pt x="73302" y="36270"/>
                    <a:pt x="73674" y="36180"/>
                  </a:cubicBezTo>
                  <a:cubicBezTo>
                    <a:pt x="74046" y="36180"/>
                    <a:pt x="74418" y="36090"/>
                    <a:pt x="74604" y="36000"/>
                  </a:cubicBezTo>
                  <a:cubicBezTo>
                    <a:pt x="74790" y="35909"/>
                    <a:pt x="74790" y="35909"/>
                    <a:pt x="74790" y="35909"/>
                  </a:cubicBezTo>
                  <a:cubicBezTo>
                    <a:pt x="74790" y="35909"/>
                    <a:pt x="74604" y="35909"/>
                    <a:pt x="74604" y="36000"/>
                  </a:cubicBezTo>
                  <a:cubicBezTo>
                    <a:pt x="74418" y="36000"/>
                    <a:pt x="74046" y="36090"/>
                    <a:pt x="73674" y="36090"/>
                  </a:cubicBezTo>
                  <a:close/>
                  <a:moveTo>
                    <a:pt x="60093" y="38436"/>
                  </a:moveTo>
                  <a:cubicBezTo>
                    <a:pt x="60093" y="37804"/>
                    <a:pt x="60093" y="37263"/>
                    <a:pt x="60093" y="36812"/>
                  </a:cubicBezTo>
                  <a:cubicBezTo>
                    <a:pt x="59906" y="36451"/>
                    <a:pt x="59906" y="36270"/>
                    <a:pt x="59906" y="36270"/>
                  </a:cubicBezTo>
                  <a:cubicBezTo>
                    <a:pt x="59906" y="36270"/>
                    <a:pt x="59906" y="36451"/>
                    <a:pt x="59906" y="36812"/>
                  </a:cubicBezTo>
                  <a:cubicBezTo>
                    <a:pt x="59906" y="37263"/>
                    <a:pt x="59720" y="37804"/>
                    <a:pt x="59720" y="38436"/>
                  </a:cubicBezTo>
                  <a:cubicBezTo>
                    <a:pt x="59720" y="39157"/>
                    <a:pt x="59720" y="39969"/>
                    <a:pt x="59534" y="40781"/>
                  </a:cubicBezTo>
                  <a:cubicBezTo>
                    <a:pt x="59534" y="41593"/>
                    <a:pt x="59534" y="41774"/>
                    <a:pt x="59534" y="42676"/>
                  </a:cubicBezTo>
                  <a:cubicBezTo>
                    <a:pt x="59534" y="43578"/>
                    <a:pt x="59534" y="44120"/>
                    <a:pt x="59534" y="44932"/>
                  </a:cubicBezTo>
                  <a:cubicBezTo>
                    <a:pt x="59720" y="45744"/>
                    <a:pt x="59720" y="46556"/>
                    <a:pt x="59720" y="47278"/>
                  </a:cubicBezTo>
                  <a:cubicBezTo>
                    <a:pt x="59720" y="47909"/>
                    <a:pt x="59906" y="48451"/>
                    <a:pt x="59906" y="48812"/>
                  </a:cubicBezTo>
                  <a:cubicBezTo>
                    <a:pt x="59906" y="49263"/>
                    <a:pt x="59906" y="49443"/>
                    <a:pt x="59906" y="49443"/>
                  </a:cubicBezTo>
                  <a:cubicBezTo>
                    <a:pt x="59906" y="49443"/>
                    <a:pt x="59906" y="49263"/>
                    <a:pt x="60093" y="48812"/>
                  </a:cubicBezTo>
                  <a:cubicBezTo>
                    <a:pt x="60093" y="48451"/>
                    <a:pt x="60093" y="47909"/>
                    <a:pt x="60093" y="47278"/>
                  </a:cubicBezTo>
                  <a:cubicBezTo>
                    <a:pt x="60093" y="46556"/>
                    <a:pt x="60279" y="45744"/>
                    <a:pt x="60279" y="44932"/>
                  </a:cubicBezTo>
                  <a:cubicBezTo>
                    <a:pt x="60279" y="44120"/>
                    <a:pt x="60279" y="43578"/>
                    <a:pt x="60279" y="42676"/>
                  </a:cubicBezTo>
                  <a:cubicBezTo>
                    <a:pt x="60279" y="41774"/>
                    <a:pt x="60279" y="41593"/>
                    <a:pt x="60279" y="40781"/>
                  </a:cubicBezTo>
                  <a:cubicBezTo>
                    <a:pt x="60279" y="39969"/>
                    <a:pt x="60093" y="39157"/>
                    <a:pt x="60093" y="38436"/>
                  </a:cubicBezTo>
                  <a:close/>
                  <a:moveTo>
                    <a:pt x="94325" y="44842"/>
                  </a:moveTo>
                  <a:cubicBezTo>
                    <a:pt x="94139" y="44842"/>
                    <a:pt x="93953" y="44842"/>
                    <a:pt x="93767" y="44842"/>
                  </a:cubicBezTo>
                  <a:cubicBezTo>
                    <a:pt x="93581" y="44842"/>
                    <a:pt x="93395" y="44842"/>
                    <a:pt x="93209" y="44932"/>
                  </a:cubicBezTo>
                  <a:cubicBezTo>
                    <a:pt x="93209" y="44932"/>
                    <a:pt x="93023" y="44932"/>
                    <a:pt x="92837" y="44932"/>
                  </a:cubicBezTo>
                  <a:cubicBezTo>
                    <a:pt x="92651" y="44932"/>
                    <a:pt x="92465" y="44842"/>
                    <a:pt x="92279" y="44842"/>
                  </a:cubicBezTo>
                  <a:cubicBezTo>
                    <a:pt x="92093" y="44842"/>
                    <a:pt x="91906" y="44842"/>
                    <a:pt x="91720" y="44842"/>
                  </a:cubicBezTo>
                  <a:cubicBezTo>
                    <a:pt x="91534" y="44751"/>
                    <a:pt x="91534" y="44751"/>
                    <a:pt x="91348" y="44661"/>
                  </a:cubicBezTo>
                  <a:cubicBezTo>
                    <a:pt x="90976" y="44571"/>
                    <a:pt x="90790" y="44481"/>
                    <a:pt x="90604" y="44390"/>
                  </a:cubicBezTo>
                  <a:cubicBezTo>
                    <a:pt x="90232" y="44210"/>
                    <a:pt x="90046" y="44030"/>
                    <a:pt x="90046" y="44030"/>
                  </a:cubicBezTo>
                  <a:cubicBezTo>
                    <a:pt x="90046" y="44030"/>
                    <a:pt x="90046" y="44210"/>
                    <a:pt x="90232" y="44481"/>
                  </a:cubicBezTo>
                  <a:cubicBezTo>
                    <a:pt x="90232" y="44571"/>
                    <a:pt x="90418" y="44661"/>
                    <a:pt x="90604" y="44751"/>
                  </a:cubicBezTo>
                  <a:cubicBezTo>
                    <a:pt x="90604" y="44842"/>
                    <a:pt x="90790" y="44842"/>
                    <a:pt x="90976" y="44932"/>
                  </a:cubicBezTo>
                  <a:cubicBezTo>
                    <a:pt x="91162" y="45022"/>
                    <a:pt x="91348" y="45112"/>
                    <a:pt x="91534" y="45112"/>
                  </a:cubicBezTo>
                  <a:cubicBezTo>
                    <a:pt x="91720" y="45203"/>
                    <a:pt x="91906" y="45203"/>
                    <a:pt x="92093" y="45203"/>
                  </a:cubicBezTo>
                  <a:cubicBezTo>
                    <a:pt x="92279" y="45203"/>
                    <a:pt x="92651" y="45293"/>
                    <a:pt x="92837" y="45293"/>
                  </a:cubicBezTo>
                  <a:cubicBezTo>
                    <a:pt x="93023" y="45203"/>
                    <a:pt x="93209" y="45203"/>
                    <a:pt x="93395" y="45203"/>
                  </a:cubicBezTo>
                  <a:cubicBezTo>
                    <a:pt x="93767" y="45203"/>
                    <a:pt x="94139" y="45112"/>
                    <a:pt x="94325" y="45022"/>
                  </a:cubicBezTo>
                  <a:cubicBezTo>
                    <a:pt x="94697" y="44932"/>
                    <a:pt x="94883" y="44842"/>
                    <a:pt x="95069" y="44751"/>
                  </a:cubicBezTo>
                  <a:cubicBezTo>
                    <a:pt x="95255" y="44751"/>
                    <a:pt x="95255" y="44661"/>
                    <a:pt x="95255" y="44661"/>
                  </a:cubicBezTo>
                  <a:cubicBezTo>
                    <a:pt x="95255" y="44661"/>
                    <a:pt x="95069" y="44751"/>
                    <a:pt x="94883" y="44751"/>
                  </a:cubicBezTo>
                  <a:cubicBezTo>
                    <a:pt x="94697" y="44751"/>
                    <a:pt x="94511" y="44751"/>
                    <a:pt x="94325" y="44842"/>
                  </a:cubicBezTo>
                  <a:close/>
                  <a:moveTo>
                    <a:pt x="64372" y="84631"/>
                  </a:moveTo>
                  <a:cubicBezTo>
                    <a:pt x="66604" y="84270"/>
                    <a:pt x="69209" y="84180"/>
                    <a:pt x="71255" y="84631"/>
                  </a:cubicBezTo>
                  <a:cubicBezTo>
                    <a:pt x="71441" y="84631"/>
                    <a:pt x="71813" y="84721"/>
                    <a:pt x="72000" y="84721"/>
                  </a:cubicBezTo>
                  <a:cubicBezTo>
                    <a:pt x="69953" y="83819"/>
                    <a:pt x="66418" y="83639"/>
                    <a:pt x="64372" y="84631"/>
                  </a:cubicBezTo>
                  <a:close/>
                  <a:moveTo>
                    <a:pt x="65860" y="111969"/>
                  </a:moveTo>
                  <a:cubicBezTo>
                    <a:pt x="65860" y="111699"/>
                    <a:pt x="65860" y="111518"/>
                    <a:pt x="65860" y="111428"/>
                  </a:cubicBezTo>
                  <a:cubicBezTo>
                    <a:pt x="65860" y="111248"/>
                    <a:pt x="65860" y="111248"/>
                    <a:pt x="65860" y="111248"/>
                  </a:cubicBezTo>
                  <a:cubicBezTo>
                    <a:pt x="65860" y="111248"/>
                    <a:pt x="65860" y="111248"/>
                    <a:pt x="65860" y="111428"/>
                  </a:cubicBezTo>
                  <a:cubicBezTo>
                    <a:pt x="65860" y="111518"/>
                    <a:pt x="65860" y="111699"/>
                    <a:pt x="65860" y="111969"/>
                  </a:cubicBezTo>
                  <a:cubicBezTo>
                    <a:pt x="65860" y="112421"/>
                    <a:pt x="65860" y="113142"/>
                    <a:pt x="66232" y="113954"/>
                  </a:cubicBezTo>
                  <a:cubicBezTo>
                    <a:pt x="66604" y="114676"/>
                    <a:pt x="66976" y="115669"/>
                    <a:pt x="67348" y="116571"/>
                  </a:cubicBezTo>
                  <a:cubicBezTo>
                    <a:pt x="67348" y="117112"/>
                    <a:pt x="67534" y="117654"/>
                    <a:pt x="67348" y="118105"/>
                  </a:cubicBezTo>
                  <a:cubicBezTo>
                    <a:pt x="67162" y="118375"/>
                    <a:pt x="66976" y="118556"/>
                    <a:pt x="66604" y="118736"/>
                  </a:cubicBezTo>
                  <a:cubicBezTo>
                    <a:pt x="66232" y="118827"/>
                    <a:pt x="65860" y="118917"/>
                    <a:pt x="65302" y="119007"/>
                  </a:cubicBezTo>
                  <a:cubicBezTo>
                    <a:pt x="64744" y="119007"/>
                    <a:pt x="64186" y="119007"/>
                    <a:pt x="63813" y="118917"/>
                  </a:cubicBezTo>
                  <a:cubicBezTo>
                    <a:pt x="63441" y="118917"/>
                    <a:pt x="63255" y="118917"/>
                    <a:pt x="62883" y="118917"/>
                  </a:cubicBezTo>
                  <a:cubicBezTo>
                    <a:pt x="62697" y="118917"/>
                    <a:pt x="62511" y="118827"/>
                    <a:pt x="62325" y="118736"/>
                  </a:cubicBezTo>
                  <a:cubicBezTo>
                    <a:pt x="62139" y="118646"/>
                    <a:pt x="61953" y="118375"/>
                    <a:pt x="61767" y="118105"/>
                  </a:cubicBezTo>
                  <a:cubicBezTo>
                    <a:pt x="61581" y="117924"/>
                    <a:pt x="61581" y="117654"/>
                    <a:pt x="61581" y="117383"/>
                  </a:cubicBezTo>
                  <a:cubicBezTo>
                    <a:pt x="61581" y="116932"/>
                    <a:pt x="61767" y="116481"/>
                    <a:pt x="61953" y="116030"/>
                  </a:cubicBezTo>
                  <a:cubicBezTo>
                    <a:pt x="61953" y="115759"/>
                    <a:pt x="62139" y="115578"/>
                    <a:pt x="62139" y="115308"/>
                  </a:cubicBezTo>
                  <a:cubicBezTo>
                    <a:pt x="62325" y="115127"/>
                    <a:pt x="62325" y="114947"/>
                    <a:pt x="62511" y="114766"/>
                  </a:cubicBezTo>
                  <a:cubicBezTo>
                    <a:pt x="62697" y="114315"/>
                    <a:pt x="62697" y="113954"/>
                    <a:pt x="62697" y="113593"/>
                  </a:cubicBezTo>
                  <a:cubicBezTo>
                    <a:pt x="62883" y="113323"/>
                    <a:pt x="62883" y="112962"/>
                    <a:pt x="62883" y="112781"/>
                  </a:cubicBezTo>
                  <a:cubicBezTo>
                    <a:pt x="62883" y="112330"/>
                    <a:pt x="62883" y="112060"/>
                    <a:pt x="62883" y="112060"/>
                  </a:cubicBezTo>
                  <a:cubicBezTo>
                    <a:pt x="62883" y="112060"/>
                    <a:pt x="62883" y="112330"/>
                    <a:pt x="62697" y="112781"/>
                  </a:cubicBezTo>
                  <a:cubicBezTo>
                    <a:pt x="62697" y="112962"/>
                    <a:pt x="62511" y="113323"/>
                    <a:pt x="62511" y="113593"/>
                  </a:cubicBezTo>
                  <a:cubicBezTo>
                    <a:pt x="62325" y="113954"/>
                    <a:pt x="62325" y="114315"/>
                    <a:pt x="62139" y="114676"/>
                  </a:cubicBezTo>
                  <a:cubicBezTo>
                    <a:pt x="61953" y="114857"/>
                    <a:pt x="61767" y="115037"/>
                    <a:pt x="61767" y="115308"/>
                  </a:cubicBezTo>
                  <a:cubicBezTo>
                    <a:pt x="61581" y="115488"/>
                    <a:pt x="61395" y="115759"/>
                    <a:pt x="61395" y="115939"/>
                  </a:cubicBezTo>
                  <a:cubicBezTo>
                    <a:pt x="61209" y="116390"/>
                    <a:pt x="61023" y="116932"/>
                    <a:pt x="61023" y="117383"/>
                  </a:cubicBezTo>
                  <a:cubicBezTo>
                    <a:pt x="61023" y="117654"/>
                    <a:pt x="61023" y="117924"/>
                    <a:pt x="61023" y="118195"/>
                  </a:cubicBezTo>
                  <a:cubicBezTo>
                    <a:pt x="61209" y="118466"/>
                    <a:pt x="61395" y="118736"/>
                    <a:pt x="61953" y="119007"/>
                  </a:cubicBezTo>
                  <a:cubicBezTo>
                    <a:pt x="62139" y="119097"/>
                    <a:pt x="62511" y="119187"/>
                    <a:pt x="62697" y="119187"/>
                  </a:cubicBezTo>
                  <a:cubicBezTo>
                    <a:pt x="63069" y="119278"/>
                    <a:pt x="63255" y="119278"/>
                    <a:pt x="63627" y="119278"/>
                  </a:cubicBezTo>
                  <a:cubicBezTo>
                    <a:pt x="64186" y="119368"/>
                    <a:pt x="64744" y="119368"/>
                    <a:pt x="65302" y="119368"/>
                  </a:cubicBezTo>
                  <a:cubicBezTo>
                    <a:pt x="66046" y="119278"/>
                    <a:pt x="66604" y="119187"/>
                    <a:pt x="67162" y="118917"/>
                  </a:cubicBezTo>
                  <a:cubicBezTo>
                    <a:pt x="67534" y="118736"/>
                    <a:pt x="67720" y="118466"/>
                    <a:pt x="67906" y="118195"/>
                  </a:cubicBezTo>
                  <a:cubicBezTo>
                    <a:pt x="68279" y="117654"/>
                    <a:pt x="68093" y="117022"/>
                    <a:pt x="67906" y="116571"/>
                  </a:cubicBezTo>
                  <a:cubicBezTo>
                    <a:pt x="67534" y="115578"/>
                    <a:pt x="66976" y="114676"/>
                    <a:pt x="66604" y="113864"/>
                  </a:cubicBezTo>
                  <a:cubicBezTo>
                    <a:pt x="66232" y="113052"/>
                    <a:pt x="66046" y="112421"/>
                    <a:pt x="65860" y="111969"/>
                  </a:cubicBezTo>
                  <a:close/>
                  <a:moveTo>
                    <a:pt x="64000" y="14526"/>
                  </a:moveTo>
                  <a:cubicBezTo>
                    <a:pt x="64372" y="14616"/>
                    <a:pt x="64372" y="14616"/>
                    <a:pt x="64372" y="14616"/>
                  </a:cubicBezTo>
                  <a:cubicBezTo>
                    <a:pt x="64372" y="14616"/>
                    <a:pt x="64372" y="14526"/>
                    <a:pt x="64000" y="14526"/>
                  </a:cubicBezTo>
                  <a:cubicBezTo>
                    <a:pt x="63813" y="14436"/>
                    <a:pt x="63441" y="14345"/>
                    <a:pt x="63069" y="14255"/>
                  </a:cubicBezTo>
                  <a:cubicBezTo>
                    <a:pt x="62883" y="14255"/>
                    <a:pt x="62697" y="14165"/>
                    <a:pt x="62511" y="14165"/>
                  </a:cubicBezTo>
                  <a:cubicBezTo>
                    <a:pt x="62139" y="14165"/>
                    <a:pt x="61953" y="14075"/>
                    <a:pt x="61581" y="14075"/>
                  </a:cubicBezTo>
                  <a:cubicBezTo>
                    <a:pt x="61395" y="14075"/>
                    <a:pt x="61023" y="13984"/>
                    <a:pt x="60837" y="13984"/>
                  </a:cubicBezTo>
                  <a:cubicBezTo>
                    <a:pt x="60465" y="13984"/>
                    <a:pt x="60279" y="13984"/>
                    <a:pt x="59906" y="13984"/>
                  </a:cubicBezTo>
                  <a:cubicBezTo>
                    <a:pt x="59348" y="13984"/>
                    <a:pt x="58604" y="13984"/>
                    <a:pt x="58232" y="14075"/>
                  </a:cubicBezTo>
                  <a:cubicBezTo>
                    <a:pt x="57860" y="14075"/>
                    <a:pt x="57674" y="14075"/>
                    <a:pt x="57302" y="14165"/>
                  </a:cubicBezTo>
                  <a:cubicBezTo>
                    <a:pt x="57116" y="14165"/>
                    <a:pt x="56930" y="14255"/>
                    <a:pt x="56744" y="14255"/>
                  </a:cubicBezTo>
                  <a:cubicBezTo>
                    <a:pt x="55813" y="14436"/>
                    <a:pt x="55255" y="14616"/>
                    <a:pt x="55255" y="14616"/>
                  </a:cubicBezTo>
                  <a:cubicBezTo>
                    <a:pt x="55255" y="14616"/>
                    <a:pt x="56000" y="14526"/>
                    <a:pt x="56744" y="14436"/>
                  </a:cubicBezTo>
                  <a:cubicBezTo>
                    <a:pt x="57116" y="14436"/>
                    <a:pt x="57674" y="14436"/>
                    <a:pt x="58232" y="14345"/>
                  </a:cubicBezTo>
                  <a:cubicBezTo>
                    <a:pt x="58418" y="14345"/>
                    <a:pt x="58790" y="14345"/>
                    <a:pt x="58976" y="14345"/>
                  </a:cubicBezTo>
                  <a:cubicBezTo>
                    <a:pt x="59348" y="14345"/>
                    <a:pt x="59534" y="14345"/>
                    <a:pt x="59906" y="14345"/>
                  </a:cubicBezTo>
                  <a:cubicBezTo>
                    <a:pt x="60465" y="14345"/>
                    <a:pt x="61023" y="14345"/>
                    <a:pt x="61581" y="14345"/>
                  </a:cubicBezTo>
                  <a:cubicBezTo>
                    <a:pt x="61767" y="14436"/>
                    <a:pt x="62139" y="14436"/>
                    <a:pt x="62325" y="14436"/>
                  </a:cubicBezTo>
                  <a:cubicBezTo>
                    <a:pt x="62511" y="14436"/>
                    <a:pt x="62697" y="14436"/>
                    <a:pt x="63069" y="14436"/>
                  </a:cubicBezTo>
                  <a:cubicBezTo>
                    <a:pt x="63255" y="14526"/>
                    <a:pt x="63441" y="14526"/>
                    <a:pt x="63627" y="14526"/>
                  </a:cubicBezTo>
                  <a:cubicBezTo>
                    <a:pt x="63813" y="14526"/>
                    <a:pt x="64000" y="14526"/>
                    <a:pt x="64000" y="14526"/>
                  </a:cubicBezTo>
                  <a:close/>
                  <a:moveTo>
                    <a:pt x="118511" y="61353"/>
                  </a:moveTo>
                  <a:cubicBezTo>
                    <a:pt x="117767" y="61172"/>
                    <a:pt x="118139" y="61263"/>
                    <a:pt x="118511" y="61353"/>
                  </a:cubicBezTo>
                  <a:cubicBezTo>
                    <a:pt x="115906" y="60631"/>
                    <a:pt x="114418" y="59187"/>
                    <a:pt x="112372" y="58195"/>
                  </a:cubicBezTo>
                  <a:cubicBezTo>
                    <a:pt x="111441" y="57654"/>
                    <a:pt x="110325" y="57203"/>
                    <a:pt x="109023" y="57022"/>
                  </a:cubicBezTo>
                  <a:cubicBezTo>
                    <a:pt x="108465" y="57022"/>
                    <a:pt x="107534" y="57022"/>
                    <a:pt x="107162" y="56932"/>
                  </a:cubicBezTo>
                  <a:cubicBezTo>
                    <a:pt x="106976" y="56842"/>
                    <a:pt x="106790" y="56571"/>
                    <a:pt x="106790" y="56481"/>
                  </a:cubicBezTo>
                  <a:cubicBezTo>
                    <a:pt x="106604" y="56300"/>
                    <a:pt x="106418" y="56030"/>
                    <a:pt x="106232" y="55849"/>
                  </a:cubicBezTo>
                  <a:cubicBezTo>
                    <a:pt x="105116" y="54406"/>
                    <a:pt x="104372" y="52872"/>
                    <a:pt x="104000" y="51338"/>
                  </a:cubicBezTo>
                  <a:cubicBezTo>
                    <a:pt x="103813" y="50345"/>
                    <a:pt x="103813" y="49443"/>
                    <a:pt x="103441" y="48541"/>
                  </a:cubicBezTo>
                  <a:cubicBezTo>
                    <a:pt x="102697" y="46917"/>
                    <a:pt x="101767" y="45383"/>
                    <a:pt x="100465" y="43849"/>
                  </a:cubicBezTo>
                  <a:cubicBezTo>
                    <a:pt x="100093" y="43308"/>
                    <a:pt x="99534" y="42586"/>
                    <a:pt x="98790" y="42045"/>
                  </a:cubicBezTo>
                  <a:cubicBezTo>
                    <a:pt x="98232" y="41684"/>
                    <a:pt x="97674" y="41323"/>
                    <a:pt x="97488" y="40781"/>
                  </a:cubicBezTo>
                  <a:cubicBezTo>
                    <a:pt x="97116" y="40060"/>
                    <a:pt x="97302" y="39248"/>
                    <a:pt x="97116" y="38436"/>
                  </a:cubicBezTo>
                  <a:cubicBezTo>
                    <a:pt x="96930" y="37624"/>
                    <a:pt x="96744" y="36902"/>
                    <a:pt x="96558" y="36090"/>
                  </a:cubicBezTo>
                  <a:cubicBezTo>
                    <a:pt x="96186" y="34556"/>
                    <a:pt x="95627" y="33022"/>
                    <a:pt x="94883" y="31488"/>
                  </a:cubicBezTo>
                  <a:cubicBezTo>
                    <a:pt x="94697" y="31127"/>
                    <a:pt x="94883" y="30766"/>
                    <a:pt x="95069" y="30406"/>
                  </a:cubicBezTo>
                  <a:cubicBezTo>
                    <a:pt x="95069" y="30045"/>
                    <a:pt x="95069" y="29593"/>
                    <a:pt x="95069" y="29233"/>
                  </a:cubicBezTo>
                  <a:cubicBezTo>
                    <a:pt x="95069" y="28421"/>
                    <a:pt x="95069" y="27609"/>
                    <a:pt x="94883" y="26796"/>
                  </a:cubicBezTo>
                  <a:cubicBezTo>
                    <a:pt x="94511" y="25353"/>
                    <a:pt x="92651" y="24090"/>
                    <a:pt x="91162" y="22917"/>
                  </a:cubicBezTo>
                  <a:cubicBezTo>
                    <a:pt x="89488" y="21563"/>
                    <a:pt x="86697" y="21022"/>
                    <a:pt x="83534" y="20751"/>
                  </a:cubicBezTo>
                  <a:cubicBezTo>
                    <a:pt x="82046" y="20571"/>
                    <a:pt x="80372" y="20571"/>
                    <a:pt x="78697" y="20481"/>
                  </a:cubicBezTo>
                  <a:cubicBezTo>
                    <a:pt x="77953" y="20481"/>
                    <a:pt x="77209" y="20481"/>
                    <a:pt x="76465" y="20481"/>
                  </a:cubicBezTo>
                  <a:cubicBezTo>
                    <a:pt x="75906" y="20481"/>
                    <a:pt x="75720" y="20481"/>
                    <a:pt x="75348" y="20300"/>
                  </a:cubicBezTo>
                  <a:cubicBezTo>
                    <a:pt x="75162" y="20210"/>
                    <a:pt x="74790" y="20120"/>
                    <a:pt x="74418" y="20030"/>
                  </a:cubicBezTo>
                  <a:cubicBezTo>
                    <a:pt x="73116" y="19578"/>
                    <a:pt x="71813" y="19127"/>
                    <a:pt x="70325" y="18766"/>
                  </a:cubicBezTo>
                  <a:cubicBezTo>
                    <a:pt x="69953" y="18676"/>
                    <a:pt x="69581" y="18496"/>
                    <a:pt x="69209" y="18406"/>
                  </a:cubicBezTo>
                  <a:cubicBezTo>
                    <a:pt x="69023" y="18406"/>
                    <a:pt x="68651" y="18315"/>
                    <a:pt x="68465" y="18225"/>
                  </a:cubicBezTo>
                  <a:cubicBezTo>
                    <a:pt x="68465" y="18135"/>
                    <a:pt x="68465" y="18045"/>
                    <a:pt x="68465" y="18045"/>
                  </a:cubicBezTo>
                  <a:cubicBezTo>
                    <a:pt x="68279" y="17323"/>
                    <a:pt x="68093" y="16601"/>
                    <a:pt x="67906" y="15969"/>
                  </a:cubicBezTo>
                  <a:cubicBezTo>
                    <a:pt x="67906" y="15609"/>
                    <a:pt x="67906" y="15338"/>
                    <a:pt x="67720" y="15067"/>
                  </a:cubicBezTo>
                  <a:cubicBezTo>
                    <a:pt x="67720" y="14977"/>
                    <a:pt x="67720" y="14887"/>
                    <a:pt x="67720" y="14887"/>
                  </a:cubicBezTo>
                  <a:cubicBezTo>
                    <a:pt x="67720" y="14796"/>
                    <a:pt x="67906" y="14796"/>
                    <a:pt x="68093" y="14706"/>
                  </a:cubicBezTo>
                  <a:cubicBezTo>
                    <a:pt x="68465" y="14616"/>
                    <a:pt x="68651" y="14526"/>
                    <a:pt x="69023" y="14345"/>
                  </a:cubicBezTo>
                  <a:cubicBezTo>
                    <a:pt x="69581" y="13984"/>
                    <a:pt x="69767" y="13533"/>
                    <a:pt x="70139" y="13082"/>
                  </a:cubicBezTo>
                  <a:cubicBezTo>
                    <a:pt x="70511" y="12451"/>
                    <a:pt x="70883" y="11819"/>
                    <a:pt x="71255" y="11187"/>
                  </a:cubicBezTo>
                  <a:cubicBezTo>
                    <a:pt x="72744" y="8481"/>
                    <a:pt x="73488" y="5052"/>
                    <a:pt x="70325" y="2526"/>
                  </a:cubicBezTo>
                  <a:cubicBezTo>
                    <a:pt x="68837" y="1443"/>
                    <a:pt x="66604" y="631"/>
                    <a:pt x="63813" y="270"/>
                  </a:cubicBezTo>
                  <a:cubicBezTo>
                    <a:pt x="62883" y="180"/>
                    <a:pt x="60093" y="0"/>
                    <a:pt x="58232" y="180"/>
                  </a:cubicBezTo>
                  <a:cubicBezTo>
                    <a:pt x="55441" y="360"/>
                    <a:pt x="52837" y="812"/>
                    <a:pt x="50976" y="1714"/>
                  </a:cubicBezTo>
                  <a:cubicBezTo>
                    <a:pt x="48930" y="2796"/>
                    <a:pt x="48000" y="4150"/>
                    <a:pt x="47627" y="5503"/>
                  </a:cubicBezTo>
                  <a:cubicBezTo>
                    <a:pt x="46697" y="8300"/>
                    <a:pt x="48186" y="11007"/>
                    <a:pt x="50046" y="13533"/>
                  </a:cubicBezTo>
                  <a:cubicBezTo>
                    <a:pt x="50232" y="13894"/>
                    <a:pt x="50604" y="14165"/>
                    <a:pt x="50976" y="14345"/>
                  </a:cubicBezTo>
                  <a:cubicBezTo>
                    <a:pt x="51162" y="14436"/>
                    <a:pt x="51348" y="14616"/>
                    <a:pt x="51720" y="14706"/>
                  </a:cubicBezTo>
                  <a:cubicBezTo>
                    <a:pt x="51720" y="14706"/>
                    <a:pt x="52093" y="14796"/>
                    <a:pt x="52093" y="14887"/>
                  </a:cubicBezTo>
                  <a:cubicBezTo>
                    <a:pt x="52279" y="14977"/>
                    <a:pt x="52093" y="15338"/>
                    <a:pt x="52093" y="15428"/>
                  </a:cubicBezTo>
                  <a:cubicBezTo>
                    <a:pt x="51906" y="16150"/>
                    <a:pt x="51720" y="16962"/>
                    <a:pt x="51534" y="17684"/>
                  </a:cubicBezTo>
                  <a:cubicBezTo>
                    <a:pt x="51534" y="17774"/>
                    <a:pt x="51534" y="18045"/>
                    <a:pt x="51348" y="18225"/>
                  </a:cubicBezTo>
                  <a:cubicBezTo>
                    <a:pt x="51348" y="18315"/>
                    <a:pt x="50790" y="18406"/>
                    <a:pt x="50604" y="18406"/>
                  </a:cubicBezTo>
                  <a:cubicBezTo>
                    <a:pt x="50232" y="18496"/>
                    <a:pt x="49860" y="18676"/>
                    <a:pt x="49488" y="18766"/>
                  </a:cubicBezTo>
                  <a:cubicBezTo>
                    <a:pt x="48930" y="18947"/>
                    <a:pt x="48186" y="19127"/>
                    <a:pt x="47441" y="19398"/>
                  </a:cubicBezTo>
                  <a:cubicBezTo>
                    <a:pt x="46697" y="19578"/>
                    <a:pt x="46139" y="19759"/>
                    <a:pt x="45395" y="20030"/>
                  </a:cubicBezTo>
                  <a:cubicBezTo>
                    <a:pt x="45209" y="20120"/>
                    <a:pt x="44837" y="20210"/>
                    <a:pt x="44651" y="20300"/>
                  </a:cubicBezTo>
                  <a:cubicBezTo>
                    <a:pt x="44093" y="20481"/>
                    <a:pt x="44093" y="20481"/>
                    <a:pt x="43534" y="20481"/>
                  </a:cubicBezTo>
                  <a:cubicBezTo>
                    <a:pt x="41860" y="20481"/>
                    <a:pt x="40186" y="20481"/>
                    <a:pt x="38511" y="20571"/>
                  </a:cubicBezTo>
                  <a:cubicBezTo>
                    <a:pt x="35720" y="20751"/>
                    <a:pt x="32186" y="21022"/>
                    <a:pt x="30139" y="22015"/>
                  </a:cubicBezTo>
                  <a:cubicBezTo>
                    <a:pt x="29023" y="22556"/>
                    <a:pt x="28279" y="23187"/>
                    <a:pt x="27534" y="23819"/>
                  </a:cubicBezTo>
                  <a:cubicBezTo>
                    <a:pt x="26790" y="24451"/>
                    <a:pt x="26046" y="25082"/>
                    <a:pt x="25488" y="25804"/>
                  </a:cubicBezTo>
                  <a:cubicBezTo>
                    <a:pt x="24930" y="26526"/>
                    <a:pt x="24930" y="27338"/>
                    <a:pt x="24744" y="28060"/>
                  </a:cubicBezTo>
                  <a:cubicBezTo>
                    <a:pt x="24744" y="28872"/>
                    <a:pt x="24744" y="29684"/>
                    <a:pt x="24930" y="30406"/>
                  </a:cubicBezTo>
                  <a:cubicBezTo>
                    <a:pt x="24930" y="30766"/>
                    <a:pt x="25116" y="31127"/>
                    <a:pt x="24930" y="31488"/>
                  </a:cubicBezTo>
                  <a:cubicBezTo>
                    <a:pt x="24744" y="31939"/>
                    <a:pt x="24558" y="32300"/>
                    <a:pt x="24372" y="32661"/>
                  </a:cubicBezTo>
                  <a:cubicBezTo>
                    <a:pt x="24186" y="33473"/>
                    <a:pt x="23813" y="34195"/>
                    <a:pt x="23627" y="35007"/>
                  </a:cubicBezTo>
                  <a:cubicBezTo>
                    <a:pt x="23069" y="36541"/>
                    <a:pt x="22697" y="38165"/>
                    <a:pt x="22697" y="39699"/>
                  </a:cubicBezTo>
                  <a:cubicBezTo>
                    <a:pt x="22511" y="40511"/>
                    <a:pt x="22511" y="41142"/>
                    <a:pt x="21581" y="41774"/>
                  </a:cubicBezTo>
                  <a:cubicBezTo>
                    <a:pt x="21023" y="42135"/>
                    <a:pt x="20651" y="42496"/>
                    <a:pt x="20279" y="42947"/>
                  </a:cubicBezTo>
                  <a:cubicBezTo>
                    <a:pt x="18046" y="45293"/>
                    <a:pt x="16558" y="47909"/>
                    <a:pt x="16000" y="50526"/>
                  </a:cubicBezTo>
                  <a:cubicBezTo>
                    <a:pt x="15627" y="51969"/>
                    <a:pt x="15255" y="53413"/>
                    <a:pt x="14325" y="54857"/>
                  </a:cubicBezTo>
                  <a:cubicBezTo>
                    <a:pt x="14139" y="55218"/>
                    <a:pt x="13953" y="55488"/>
                    <a:pt x="13581" y="55849"/>
                  </a:cubicBezTo>
                  <a:cubicBezTo>
                    <a:pt x="13581" y="56030"/>
                    <a:pt x="13395" y="56210"/>
                    <a:pt x="13209" y="56390"/>
                  </a:cubicBezTo>
                  <a:cubicBezTo>
                    <a:pt x="13023" y="56571"/>
                    <a:pt x="12837" y="56842"/>
                    <a:pt x="12651" y="56932"/>
                  </a:cubicBezTo>
                  <a:cubicBezTo>
                    <a:pt x="12465" y="57022"/>
                    <a:pt x="11348" y="57022"/>
                    <a:pt x="10976" y="57022"/>
                  </a:cubicBezTo>
                  <a:cubicBezTo>
                    <a:pt x="10232" y="57112"/>
                    <a:pt x="9488" y="57293"/>
                    <a:pt x="8930" y="57473"/>
                  </a:cubicBezTo>
                  <a:cubicBezTo>
                    <a:pt x="6511" y="58375"/>
                    <a:pt x="5023" y="59729"/>
                    <a:pt x="2976" y="60812"/>
                  </a:cubicBezTo>
                  <a:cubicBezTo>
                    <a:pt x="2418" y="60992"/>
                    <a:pt x="1860" y="61172"/>
                    <a:pt x="1302" y="61353"/>
                  </a:cubicBezTo>
                  <a:cubicBezTo>
                    <a:pt x="930" y="61533"/>
                    <a:pt x="372" y="61714"/>
                    <a:pt x="372" y="61984"/>
                  </a:cubicBezTo>
                  <a:cubicBezTo>
                    <a:pt x="372" y="62526"/>
                    <a:pt x="1488" y="62616"/>
                    <a:pt x="2232" y="62616"/>
                  </a:cubicBezTo>
                  <a:cubicBezTo>
                    <a:pt x="3348" y="62526"/>
                    <a:pt x="4279" y="62436"/>
                    <a:pt x="5023" y="62165"/>
                  </a:cubicBezTo>
                  <a:cubicBezTo>
                    <a:pt x="5581" y="62075"/>
                    <a:pt x="5953" y="61804"/>
                    <a:pt x="6511" y="61624"/>
                  </a:cubicBezTo>
                  <a:cubicBezTo>
                    <a:pt x="6883" y="61443"/>
                    <a:pt x="7255" y="61172"/>
                    <a:pt x="7813" y="61082"/>
                  </a:cubicBezTo>
                  <a:cubicBezTo>
                    <a:pt x="7627" y="61624"/>
                    <a:pt x="6883" y="62165"/>
                    <a:pt x="6325" y="62616"/>
                  </a:cubicBezTo>
                  <a:cubicBezTo>
                    <a:pt x="5767" y="63248"/>
                    <a:pt x="5023" y="63789"/>
                    <a:pt x="4279" y="64421"/>
                  </a:cubicBezTo>
                  <a:cubicBezTo>
                    <a:pt x="3720" y="64872"/>
                    <a:pt x="2604" y="65503"/>
                    <a:pt x="3162" y="66045"/>
                  </a:cubicBezTo>
                  <a:cubicBezTo>
                    <a:pt x="4093" y="67127"/>
                    <a:pt x="5953" y="65774"/>
                    <a:pt x="6697" y="65413"/>
                  </a:cubicBezTo>
                  <a:cubicBezTo>
                    <a:pt x="7255" y="65052"/>
                    <a:pt x="7627" y="64691"/>
                    <a:pt x="8186" y="64330"/>
                  </a:cubicBezTo>
                  <a:cubicBezTo>
                    <a:pt x="8558" y="63969"/>
                    <a:pt x="9116" y="63609"/>
                    <a:pt x="9674" y="63428"/>
                  </a:cubicBezTo>
                  <a:cubicBezTo>
                    <a:pt x="9674" y="63699"/>
                    <a:pt x="9488" y="64060"/>
                    <a:pt x="9302" y="64421"/>
                  </a:cubicBezTo>
                  <a:cubicBezTo>
                    <a:pt x="8930" y="64781"/>
                    <a:pt x="8744" y="65142"/>
                    <a:pt x="8372" y="65503"/>
                  </a:cubicBezTo>
                  <a:cubicBezTo>
                    <a:pt x="8000" y="66135"/>
                    <a:pt x="7069" y="66947"/>
                    <a:pt x="7255" y="67578"/>
                  </a:cubicBezTo>
                  <a:cubicBezTo>
                    <a:pt x="7627" y="67939"/>
                    <a:pt x="8372" y="68210"/>
                    <a:pt x="9116" y="68030"/>
                  </a:cubicBezTo>
                  <a:cubicBezTo>
                    <a:pt x="9860" y="67849"/>
                    <a:pt x="10232" y="67308"/>
                    <a:pt x="10604" y="66947"/>
                  </a:cubicBezTo>
                  <a:cubicBezTo>
                    <a:pt x="11348" y="66045"/>
                    <a:pt x="11906" y="65052"/>
                    <a:pt x="12837" y="64150"/>
                  </a:cubicBezTo>
                  <a:cubicBezTo>
                    <a:pt x="12837" y="64962"/>
                    <a:pt x="12465" y="65774"/>
                    <a:pt x="12465" y="66586"/>
                  </a:cubicBezTo>
                  <a:cubicBezTo>
                    <a:pt x="12465" y="66947"/>
                    <a:pt x="12279" y="67578"/>
                    <a:pt x="13023" y="67849"/>
                  </a:cubicBezTo>
                  <a:cubicBezTo>
                    <a:pt x="13581" y="68120"/>
                    <a:pt x="14511" y="67939"/>
                    <a:pt x="14883" y="67669"/>
                  </a:cubicBezTo>
                  <a:cubicBezTo>
                    <a:pt x="15441" y="67218"/>
                    <a:pt x="15255" y="66496"/>
                    <a:pt x="15441" y="65954"/>
                  </a:cubicBezTo>
                  <a:cubicBezTo>
                    <a:pt x="15441" y="65503"/>
                    <a:pt x="15441" y="65142"/>
                    <a:pt x="15627" y="64691"/>
                  </a:cubicBezTo>
                  <a:cubicBezTo>
                    <a:pt x="15627" y="64511"/>
                    <a:pt x="15627" y="63969"/>
                    <a:pt x="16186" y="63879"/>
                  </a:cubicBezTo>
                  <a:cubicBezTo>
                    <a:pt x="16558" y="64060"/>
                    <a:pt x="16186" y="64781"/>
                    <a:pt x="16186" y="65052"/>
                  </a:cubicBezTo>
                  <a:cubicBezTo>
                    <a:pt x="16000" y="65503"/>
                    <a:pt x="16000" y="65954"/>
                    <a:pt x="16000" y="66406"/>
                  </a:cubicBezTo>
                  <a:cubicBezTo>
                    <a:pt x="16186" y="66857"/>
                    <a:pt x="16930" y="67398"/>
                    <a:pt x="17860" y="67037"/>
                  </a:cubicBezTo>
                  <a:cubicBezTo>
                    <a:pt x="18418" y="66766"/>
                    <a:pt x="18604" y="66315"/>
                    <a:pt x="18790" y="65954"/>
                  </a:cubicBezTo>
                  <a:cubicBezTo>
                    <a:pt x="18790" y="65503"/>
                    <a:pt x="18790" y="65142"/>
                    <a:pt x="18790" y="64691"/>
                  </a:cubicBezTo>
                  <a:cubicBezTo>
                    <a:pt x="18976" y="64150"/>
                    <a:pt x="19162" y="63609"/>
                    <a:pt x="19162" y="62977"/>
                  </a:cubicBezTo>
                  <a:cubicBezTo>
                    <a:pt x="19348" y="62706"/>
                    <a:pt x="19534" y="62526"/>
                    <a:pt x="19720" y="62255"/>
                  </a:cubicBezTo>
                  <a:cubicBezTo>
                    <a:pt x="20093" y="61804"/>
                    <a:pt x="20465" y="61353"/>
                    <a:pt x="20651" y="60902"/>
                  </a:cubicBezTo>
                  <a:cubicBezTo>
                    <a:pt x="20837" y="60451"/>
                    <a:pt x="21209" y="59909"/>
                    <a:pt x="21209" y="59458"/>
                  </a:cubicBezTo>
                  <a:cubicBezTo>
                    <a:pt x="21209" y="59278"/>
                    <a:pt x="21209" y="59187"/>
                    <a:pt x="21023" y="59007"/>
                  </a:cubicBezTo>
                  <a:cubicBezTo>
                    <a:pt x="21023" y="58917"/>
                    <a:pt x="20837" y="58736"/>
                    <a:pt x="20837" y="58646"/>
                  </a:cubicBezTo>
                  <a:cubicBezTo>
                    <a:pt x="20837" y="58466"/>
                    <a:pt x="21209" y="58195"/>
                    <a:pt x="21395" y="58015"/>
                  </a:cubicBezTo>
                  <a:cubicBezTo>
                    <a:pt x="22325" y="56842"/>
                    <a:pt x="23441" y="55759"/>
                    <a:pt x="24558" y="54676"/>
                  </a:cubicBezTo>
                  <a:cubicBezTo>
                    <a:pt x="27162" y="52060"/>
                    <a:pt x="30139" y="49533"/>
                    <a:pt x="32000" y="46827"/>
                  </a:cubicBezTo>
                  <a:cubicBezTo>
                    <a:pt x="32930" y="45293"/>
                    <a:pt x="33488" y="43759"/>
                    <a:pt x="34232" y="42315"/>
                  </a:cubicBezTo>
                  <a:cubicBezTo>
                    <a:pt x="34976" y="40962"/>
                    <a:pt x="35906" y="39609"/>
                    <a:pt x="37023" y="38345"/>
                  </a:cubicBezTo>
                  <a:cubicBezTo>
                    <a:pt x="37395" y="39067"/>
                    <a:pt x="37767" y="39789"/>
                    <a:pt x="38139" y="40511"/>
                  </a:cubicBezTo>
                  <a:cubicBezTo>
                    <a:pt x="38325" y="41052"/>
                    <a:pt x="38883" y="41593"/>
                    <a:pt x="39069" y="42225"/>
                  </a:cubicBezTo>
                  <a:cubicBezTo>
                    <a:pt x="39069" y="42857"/>
                    <a:pt x="39069" y="43488"/>
                    <a:pt x="39069" y="44210"/>
                  </a:cubicBezTo>
                  <a:cubicBezTo>
                    <a:pt x="38883" y="45203"/>
                    <a:pt x="38883" y="46195"/>
                    <a:pt x="38883" y="47278"/>
                  </a:cubicBezTo>
                  <a:cubicBezTo>
                    <a:pt x="38883" y="47819"/>
                    <a:pt x="38697" y="48451"/>
                    <a:pt x="38883" y="48992"/>
                  </a:cubicBezTo>
                  <a:cubicBezTo>
                    <a:pt x="38883" y="49263"/>
                    <a:pt x="39255" y="49443"/>
                    <a:pt x="39441" y="49714"/>
                  </a:cubicBezTo>
                  <a:cubicBezTo>
                    <a:pt x="39627" y="50075"/>
                    <a:pt x="39255" y="50796"/>
                    <a:pt x="39069" y="51248"/>
                  </a:cubicBezTo>
                  <a:cubicBezTo>
                    <a:pt x="38697" y="52240"/>
                    <a:pt x="38325" y="53323"/>
                    <a:pt x="37953" y="54315"/>
                  </a:cubicBezTo>
                  <a:cubicBezTo>
                    <a:pt x="36651" y="58466"/>
                    <a:pt x="37209" y="62706"/>
                    <a:pt x="37767" y="66766"/>
                  </a:cubicBezTo>
                  <a:cubicBezTo>
                    <a:pt x="38325" y="70917"/>
                    <a:pt x="39627" y="74977"/>
                    <a:pt x="41860" y="79037"/>
                  </a:cubicBezTo>
                  <a:cubicBezTo>
                    <a:pt x="42976" y="80751"/>
                    <a:pt x="43906" y="82466"/>
                    <a:pt x="44093" y="84270"/>
                  </a:cubicBezTo>
                  <a:cubicBezTo>
                    <a:pt x="44093" y="85804"/>
                    <a:pt x="43348" y="87248"/>
                    <a:pt x="42604" y="88781"/>
                  </a:cubicBezTo>
                  <a:cubicBezTo>
                    <a:pt x="41674" y="90766"/>
                    <a:pt x="41116" y="92751"/>
                    <a:pt x="41674" y="94827"/>
                  </a:cubicBezTo>
                  <a:cubicBezTo>
                    <a:pt x="42232" y="96812"/>
                    <a:pt x="43348" y="98796"/>
                    <a:pt x="44651" y="100691"/>
                  </a:cubicBezTo>
                  <a:cubicBezTo>
                    <a:pt x="45767" y="102586"/>
                    <a:pt x="46883" y="104390"/>
                    <a:pt x="48000" y="106195"/>
                  </a:cubicBezTo>
                  <a:cubicBezTo>
                    <a:pt x="48930" y="107639"/>
                    <a:pt x="49860" y="109082"/>
                    <a:pt x="50604" y="110526"/>
                  </a:cubicBezTo>
                  <a:cubicBezTo>
                    <a:pt x="50790" y="110977"/>
                    <a:pt x="51348" y="111609"/>
                    <a:pt x="51162" y="112060"/>
                  </a:cubicBezTo>
                  <a:cubicBezTo>
                    <a:pt x="50976" y="112421"/>
                    <a:pt x="49860" y="114045"/>
                    <a:pt x="49860" y="114225"/>
                  </a:cubicBezTo>
                  <a:cubicBezTo>
                    <a:pt x="49674" y="114496"/>
                    <a:pt x="49488" y="114766"/>
                    <a:pt x="49116" y="115037"/>
                  </a:cubicBezTo>
                  <a:cubicBezTo>
                    <a:pt x="48744" y="115308"/>
                    <a:pt x="48372" y="115578"/>
                    <a:pt x="47627" y="115849"/>
                  </a:cubicBezTo>
                  <a:cubicBezTo>
                    <a:pt x="47255" y="116030"/>
                    <a:pt x="47069" y="116210"/>
                    <a:pt x="46697" y="116390"/>
                  </a:cubicBezTo>
                  <a:cubicBezTo>
                    <a:pt x="46511" y="116390"/>
                    <a:pt x="46325" y="116481"/>
                    <a:pt x="46139" y="116571"/>
                  </a:cubicBezTo>
                  <a:cubicBezTo>
                    <a:pt x="45953" y="116661"/>
                    <a:pt x="45767" y="116751"/>
                    <a:pt x="45581" y="116932"/>
                  </a:cubicBezTo>
                  <a:cubicBezTo>
                    <a:pt x="45395" y="117112"/>
                    <a:pt x="45023" y="117293"/>
                    <a:pt x="44837" y="117563"/>
                  </a:cubicBezTo>
                  <a:cubicBezTo>
                    <a:pt x="44651" y="117924"/>
                    <a:pt x="44465" y="118195"/>
                    <a:pt x="44837" y="118556"/>
                  </a:cubicBezTo>
                  <a:cubicBezTo>
                    <a:pt x="45581" y="119187"/>
                    <a:pt x="47069" y="119278"/>
                    <a:pt x="48186" y="119278"/>
                  </a:cubicBezTo>
                  <a:cubicBezTo>
                    <a:pt x="48744" y="119278"/>
                    <a:pt x="49302" y="119278"/>
                    <a:pt x="49860" y="119368"/>
                  </a:cubicBezTo>
                  <a:cubicBezTo>
                    <a:pt x="50232" y="119458"/>
                    <a:pt x="50790" y="119639"/>
                    <a:pt x="51348" y="119729"/>
                  </a:cubicBezTo>
                  <a:cubicBezTo>
                    <a:pt x="52651" y="120000"/>
                    <a:pt x="53767" y="120000"/>
                    <a:pt x="55069" y="120000"/>
                  </a:cubicBezTo>
                  <a:cubicBezTo>
                    <a:pt x="56186" y="120000"/>
                    <a:pt x="57488" y="120000"/>
                    <a:pt x="58604" y="119639"/>
                  </a:cubicBezTo>
                  <a:cubicBezTo>
                    <a:pt x="58790" y="119548"/>
                    <a:pt x="59162" y="119458"/>
                    <a:pt x="59348" y="119368"/>
                  </a:cubicBezTo>
                  <a:cubicBezTo>
                    <a:pt x="59534" y="119278"/>
                    <a:pt x="59720" y="119187"/>
                    <a:pt x="59906" y="119007"/>
                  </a:cubicBezTo>
                  <a:cubicBezTo>
                    <a:pt x="59906" y="119007"/>
                    <a:pt x="59906" y="119007"/>
                    <a:pt x="59906" y="119007"/>
                  </a:cubicBezTo>
                  <a:cubicBezTo>
                    <a:pt x="59906" y="119007"/>
                    <a:pt x="59906" y="119007"/>
                    <a:pt x="59906" y="119007"/>
                  </a:cubicBezTo>
                  <a:cubicBezTo>
                    <a:pt x="60093" y="119187"/>
                    <a:pt x="60465" y="119278"/>
                    <a:pt x="60651" y="119368"/>
                  </a:cubicBezTo>
                  <a:cubicBezTo>
                    <a:pt x="60837" y="119458"/>
                    <a:pt x="61023" y="119548"/>
                    <a:pt x="61395" y="119639"/>
                  </a:cubicBezTo>
                  <a:cubicBezTo>
                    <a:pt x="62511" y="120000"/>
                    <a:pt x="63627" y="120000"/>
                    <a:pt x="64930" y="120000"/>
                  </a:cubicBezTo>
                  <a:cubicBezTo>
                    <a:pt x="66046" y="120000"/>
                    <a:pt x="67348" y="120000"/>
                    <a:pt x="68465" y="119729"/>
                  </a:cubicBezTo>
                  <a:cubicBezTo>
                    <a:pt x="69023" y="119639"/>
                    <a:pt x="69581" y="119458"/>
                    <a:pt x="70139" y="119368"/>
                  </a:cubicBezTo>
                  <a:cubicBezTo>
                    <a:pt x="70511" y="119278"/>
                    <a:pt x="71069" y="119278"/>
                    <a:pt x="71627" y="119278"/>
                  </a:cubicBezTo>
                  <a:cubicBezTo>
                    <a:pt x="72744" y="119278"/>
                    <a:pt x="74418" y="119187"/>
                    <a:pt x="74976" y="118556"/>
                  </a:cubicBezTo>
                  <a:cubicBezTo>
                    <a:pt x="75348" y="118195"/>
                    <a:pt x="75348" y="117924"/>
                    <a:pt x="75162" y="117563"/>
                  </a:cubicBezTo>
                  <a:cubicBezTo>
                    <a:pt x="74976" y="117293"/>
                    <a:pt x="74604" y="117112"/>
                    <a:pt x="74232" y="116932"/>
                  </a:cubicBezTo>
                  <a:cubicBezTo>
                    <a:pt x="74046" y="116751"/>
                    <a:pt x="73860" y="116661"/>
                    <a:pt x="73674" y="116571"/>
                  </a:cubicBezTo>
                  <a:cubicBezTo>
                    <a:pt x="73488" y="116481"/>
                    <a:pt x="73302" y="116390"/>
                    <a:pt x="73302" y="116390"/>
                  </a:cubicBezTo>
                  <a:cubicBezTo>
                    <a:pt x="72930" y="116210"/>
                    <a:pt x="72558" y="116030"/>
                    <a:pt x="72186" y="115849"/>
                  </a:cubicBezTo>
                  <a:cubicBezTo>
                    <a:pt x="71627" y="115578"/>
                    <a:pt x="71069" y="115308"/>
                    <a:pt x="70697" y="115037"/>
                  </a:cubicBezTo>
                  <a:cubicBezTo>
                    <a:pt x="70511" y="114857"/>
                    <a:pt x="69581" y="113503"/>
                    <a:pt x="69581" y="113503"/>
                  </a:cubicBezTo>
                  <a:cubicBezTo>
                    <a:pt x="69209" y="112872"/>
                    <a:pt x="68651" y="111969"/>
                    <a:pt x="68837" y="111518"/>
                  </a:cubicBezTo>
                  <a:cubicBezTo>
                    <a:pt x="69023" y="110887"/>
                    <a:pt x="69395" y="110255"/>
                    <a:pt x="69767" y="109714"/>
                  </a:cubicBezTo>
                  <a:cubicBezTo>
                    <a:pt x="70511" y="108451"/>
                    <a:pt x="71255" y="107278"/>
                    <a:pt x="72000" y="106015"/>
                  </a:cubicBezTo>
                  <a:cubicBezTo>
                    <a:pt x="73116" y="104210"/>
                    <a:pt x="74232" y="102406"/>
                    <a:pt x="75348" y="100601"/>
                  </a:cubicBezTo>
                  <a:cubicBezTo>
                    <a:pt x="76651" y="98706"/>
                    <a:pt x="77767" y="96721"/>
                    <a:pt x="78325" y="94736"/>
                  </a:cubicBezTo>
                  <a:cubicBezTo>
                    <a:pt x="78697" y="92751"/>
                    <a:pt x="78325" y="90857"/>
                    <a:pt x="77209" y="88872"/>
                  </a:cubicBezTo>
                  <a:cubicBezTo>
                    <a:pt x="76465" y="87338"/>
                    <a:pt x="75720" y="85804"/>
                    <a:pt x="75906" y="84270"/>
                  </a:cubicBezTo>
                  <a:cubicBezTo>
                    <a:pt x="75906" y="82556"/>
                    <a:pt x="76837" y="80932"/>
                    <a:pt x="77767" y="79218"/>
                  </a:cubicBezTo>
                  <a:cubicBezTo>
                    <a:pt x="78883" y="77323"/>
                    <a:pt x="79813" y="75428"/>
                    <a:pt x="80558" y="73443"/>
                  </a:cubicBezTo>
                  <a:cubicBezTo>
                    <a:pt x="81116" y="71458"/>
                    <a:pt x="81674" y="69473"/>
                    <a:pt x="82046" y="67488"/>
                  </a:cubicBezTo>
                  <a:cubicBezTo>
                    <a:pt x="82418" y="65413"/>
                    <a:pt x="82418" y="63338"/>
                    <a:pt x="82604" y="61353"/>
                  </a:cubicBezTo>
                  <a:cubicBezTo>
                    <a:pt x="82604" y="59368"/>
                    <a:pt x="82790" y="57383"/>
                    <a:pt x="82232" y="55398"/>
                  </a:cubicBezTo>
                  <a:cubicBezTo>
                    <a:pt x="81860" y="54406"/>
                    <a:pt x="81488" y="53413"/>
                    <a:pt x="81116" y="52511"/>
                  </a:cubicBezTo>
                  <a:cubicBezTo>
                    <a:pt x="80930" y="51969"/>
                    <a:pt x="80744" y="51428"/>
                    <a:pt x="80558" y="50977"/>
                  </a:cubicBezTo>
                  <a:cubicBezTo>
                    <a:pt x="80372" y="50706"/>
                    <a:pt x="80372" y="50526"/>
                    <a:pt x="80186" y="50255"/>
                  </a:cubicBezTo>
                  <a:cubicBezTo>
                    <a:pt x="80000" y="49984"/>
                    <a:pt x="80000" y="49804"/>
                    <a:pt x="80186" y="49533"/>
                  </a:cubicBezTo>
                  <a:cubicBezTo>
                    <a:pt x="80372" y="48721"/>
                    <a:pt x="80186" y="48000"/>
                    <a:pt x="80186" y="47187"/>
                  </a:cubicBezTo>
                  <a:cubicBezTo>
                    <a:pt x="80186" y="45654"/>
                    <a:pt x="80186" y="44120"/>
                    <a:pt x="80186" y="42676"/>
                  </a:cubicBezTo>
                  <a:cubicBezTo>
                    <a:pt x="80186" y="42135"/>
                    <a:pt x="80372" y="41774"/>
                    <a:pt x="80744" y="41323"/>
                  </a:cubicBezTo>
                  <a:cubicBezTo>
                    <a:pt x="82418" y="38616"/>
                    <a:pt x="82418" y="38616"/>
                    <a:pt x="82418" y="38616"/>
                  </a:cubicBezTo>
                  <a:cubicBezTo>
                    <a:pt x="82790" y="38075"/>
                    <a:pt x="82790" y="38075"/>
                    <a:pt x="82790" y="38075"/>
                  </a:cubicBezTo>
                  <a:cubicBezTo>
                    <a:pt x="83534" y="39157"/>
                    <a:pt x="84279" y="40240"/>
                    <a:pt x="85023" y="41323"/>
                  </a:cubicBezTo>
                  <a:cubicBezTo>
                    <a:pt x="85953" y="42586"/>
                    <a:pt x="86325" y="44030"/>
                    <a:pt x="87069" y="45383"/>
                  </a:cubicBezTo>
                  <a:cubicBezTo>
                    <a:pt x="88372" y="48180"/>
                    <a:pt x="91162" y="50796"/>
                    <a:pt x="93953" y="53413"/>
                  </a:cubicBezTo>
                  <a:cubicBezTo>
                    <a:pt x="95255" y="54586"/>
                    <a:pt x="96558" y="55849"/>
                    <a:pt x="97674" y="57112"/>
                  </a:cubicBezTo>
                  <a:cubicBezTo>
                    <a:pt x="98046" y="57563"/>
                    <a:pt x="98790" y="58105"/>
                    <a:pt x="98976" y="58556"/>
                  </a:cubicBezTo>
                  <a:cubicBezTo>
                    <a:pt x="98976" y="58736"/>
                    <a:pt x="98790" y="58917"/>
                    <a:pt x="98790" y="59187"/>
                  </a:cubicBezTo>
                  <a:cubicBezTo>
                    <a:pt x="98604" y="59458"/>
                    <a:pt x="98790" y="59729"/>
                    <a:pt x="98790" y="60000"/>
                  </a:cubicBezTo>
                  <a:cubicBezTo>
                    <a:pt x="99162" y="60902"/>
                    <a:pt x="99906" y="61804"/>
                    <a:pt x="100465" y="62616"/>
                  </a:cubicBezTo>
                  <a:cubicBezTo>
                    <a:pt x="100837" y="62977"/>
                    <a:pt x="100651" y="63338"/>
                    <a:pt x="100837" y="63699"/>
                  </a:cubicBezTo>
                  <a:cubicBezTo>
                    <a:pt x="100837" y="64240"/>
                    <a:pt x="101023" y="64781"/>
                    <a:pt x="101023" y="65323"/>
                  </a:cubicBezTo>
                  <a:cubicBezTo>
                    <a:pt x="101209" y="65774"/>
                    <a:pt x="101209" y="66225"/>
                    <a:pt x="101581" y="66586"/>
                  </a:cubicBezTo>
                  <a:cubicBezTo>
                    <a:pt x="101953" y="67037"/>
                    <a:pt x="103069" y="67398"/>
                    <a:pt x="103627" y="66766"/>
                  </a:cubicBezTo>
                  <a:cubicBezTo>
                    <a:pt x="104000" y="66315"/>
                    <a:pt x="103813" y="65684"/>
                    <a:pt x="103813" y="65233"/>
                  </a:cubicBezTo>
                  <a:cubicBezTo>
                    <a:pt x="103813" y="64962"/>
                    <a:pt x="103627" y="64781"/>
                    <a:pt x="103627" y="64511"/>
                  </a:cubicBezTo>
                  <a:cubicBezTo>
                    <a:pt x="103627" y="64330"/>
                    <a:pt x="103441" y="63969"/>
                    <a:pt x="103813" y="63879"/>
                  </a:cubicBezTo>
                  <a:cubicBezTo>
                    <a:pt x="104186" y="63969"/>
                    <a:pt x="104186" y="64511"/>
                    <a:pt x="104186" y="64691"/>
                  </a:cubicBezTo>
                  <a:cubicBezTo>
                    <a:pt x="104372" y="65142"/>
                    <a:pt x="104372" y="65503"/>
                    <a:pt x="104558" y="65954"/>
                  </a:cubicBezTo>
                  <a:cubicBezTo>
                    <a:pt x="104558" y="66496"/>
                    <a:pt x="104558" y="67127"/>
                    <a:pt x="105116" y="67669"/>
                  </a:cubicBezTo>
                  <a:cubicBezTo>
                    <a:pt x="105488" y="67939"/>
                    <a:pt x="106232" y="68120"/>
                    <a:pt x="106790" y="67849"/>
                  </a:cubicBezTo>
                  <a:cubicBezTo>
                    <a:pt x="107534" y="67578"/>
                    <a:pt x="107534" y="67037"/>
                    <a:pt x="107348" y="66586"/>
                  </a:cubicBezTo>
                  <a:cubicBezTo>
                    <a:pt x="107348" y="65774"/>
                    <a:pt x="106976" y="64962"/>
                    <a:pt x="107162" y="64150"/>
                  </a:cubicBezTo>
                  <a:cubicBezTo>
                    <a:pt x="107906" y="65052"/>
                    <a:pt x="108465" y="66045"/>
                    <a:pt x="109209" y="66947"/>
                  </a:cubicBezTo>
                  <a:cubicBezTo>
                    <a:pt x="109581" y="67308"/>
                    <a:pt x="109953" y="67849"/>
                    <a:pt x="110883" y="68030"/>
                  </a:cubicBezTo>
                  <a:cubicBezTo>
                    <a:pt x="111627" y="68210"/>
                    <a:pt x="112372" y="67939"/>
                    <a:pt x="112558" y="67578"/>
                  </a:cubicBezTo>
                  <a:cubicBezTo>
                    <a:pt x="112744" y="66857"/>
                    <a:pt x="112000" y="66045"/>
                    <a:pt x="111441" y="65503"/>
                  </a:cubicBezTo>
                  <a:cubicBezTo>
                    <a:pt x="110883" y="64872"/>
                    <a:pt x="110139" y="64060"/>
                    <a:pt x="110139" y="63428"/>
                  </a:cubicBezTo>
                  <a:cubicBezTo>
                    <a:pt x="111255" y="63789"/>
                    <a:pt x="112000" y="64601"/>
                    <a:pt x="112930" y="65142"/>
                  </a:cubicBezTo>
                  <a:cubicBezTo>
                    <a:pt x="113488" y="65593"/>
                    <a:pt x="114976" y="66857"/>
                    <a:pt x="116279" y="66315"/>
                  </a:cubicBezTo>
                  <a:cubicBezTo>
                    <a:pt x="117581" y="65864"/>
                    <a:pt x="116279" y="65052"/>
                    <a:pt x="115720" y="64601"/>
                  </a:cubicBezTo>
                  <a:cubicBezTo>
                    <a:pt x="114976" y="63969"/>
                    <a:pt x="114418" y="63428"/>
                    <a:pt x="113860" y="62887"/>
                  </a:cubicBezTo>
                  <a:cubicBezTo>
                    <a:pt x="113116" y="62345"/>
                    <a:pt x="112372" y="61714"/>
                    <a:pt x="112186" y="61082"/>
                  </a:cubicBezTo>
                  <a:cubicBezTo>
                    <a:pt x="112930" y="61263"/>
                    <a:pt x="113674" y="61804"/>
                    <a:pt x="114418" y="62075"/>
                  </a:cubicBezTo>
                  <a:cubicBezTo>
                    <a:pt x="115162" y="62345"/>
                    <a:pt x="116093" y="62526"/>
                    <a:pt x="117023" y="62616"/>
                  </a:cubicBezTo>
                  <a:cubicBezTo>
                    <a:pt x="117767" y="62616"/>
                    <a:pt x="118511" y="62706"/>
                    <a:pt x="119069" y="62436"/>
                  </a:cubicBezTo>
                  <a:cubicBezTo>
                    <a:pt x="120000" y="62075"/>
                    <a:pt x="119255" y="61624"/>
                    <a:pt x="118511" y="61353"/>
                  </a:cubicBezTo>
                  <a:close/>
                  <a:moveTo>
                    <a:pt x="59906" y="108180"/>
                  </a:moveTo>
                  <a:cubicBezTo>
                    <a:pt x="59534" y="106105"/>
                    <a:pt x="58976" y="103939"/>
                    <a:pt x="59162" y="101774"/>
                  </a:cubicBezTo>
                  <a:cubicBezTo>
                    <a:pt x="59162" y="100691"/>
                    <a:pt x="59534" y="99699"/>
                    <a:pt x="59534" y="98616"/>
                  </a:cubicBezTo>
                  <a:cubicBezTo>
                    <a:pt x="59720" y="97533"/>
                    <a:pt x="59720" y="96451"/>
                    <a:pt x="59720" y="95368"/>
                  </a:cubicBezTo>
                  <a:cubicBezTo>
                    <a:pt x="59534" y="93654"/>
                    <a:pt x="59534" y="91939"/>
                    <a:pt x="59162" y="90135"/>
                  </a:cubicBezTo>
                  <a:cubicBezTo>
                    <a:pt x="59162" y="89593"/>
                    <a:pt x="58976" y="88962"/>
                    <a:pt x="58790" y="88330"/>
                  </a:cubicBezTo>
                  <a:cubicBezTo>
                    <a:pt x="58604" y="87789"/>
                    <a:pt x="58418" y="87067"/>
                    <a:pt x="58790" y="86526"/>
                  </a:cubicBezTo>
                  <a:cubicBezTo>
                    <a:pt x="58976" y="85984"/>
                    <a:pt x="59534" y="85443"/>
                    <a:pt x="59720" y="84812"/>
                  </a:cubicBezTo>
                  <a:cubicBezTo>
                    <a:pt x="59720" y="84270"/>
                    <a:pt x="59720" y="83639"/>
                    <a:pt x="59720" y="83007"/>
                  </a:cubicBezTo>
                  <a:cubicBezTo>
                    <a:pt x="59348" y="81654"/>
                    <a:pt x="59720" y="80300"/>
                    <a:pt x="59906" y="78947"/>
                  </a:cubicBezTo>
                  <a:cubicBezTo>
                    <a:pt x="60093" y="79939"/>
                    <a:pt x="60651" y="81112"/>
                    <a:pt x="60465" y="82105"/>
                  </a:cubicBezTo>
                  <a:cubicBezTo>
                    <a:pt x="60279" y="83097"/>
                    <a:pt x="59906" y="84090"/>
                    <a:pt x="60279" y="85082"/>
                  </a:cubicBezTo>
                  <a:cubicBezTo>
                    <a:pt x="60279" y="85443"/>
                    <a:pt x="60651" y="85894"/>
                    <a:pt x="61023" y="86255"/>
                  </a:cubicBezTo>
                  <a:cubicBezTo>
                    <a:pt x="61395" y="86706"/>
                    <a:pt x="61395" y="87248"/>
                    <a:pt x="61209" y="87789"/>
                  </a:cubicBezTo>
                  <a:cubicBezTo>
                    <a:pt x="61209" y="88781"/>
                    <a:pt x="60837" y="89864"/>
                    <a:pt x="60651" y="90857"/>
                  </a:cubicBezTo>
                  <a:cubicBezTo>
                    <a:pt x="60279" y="92300"/>
                    <a:pt x="60465" y="93834"/>
                    <a:pt x="60279" y="95278"/>
                  </a:cubicBezTo>
                  <a:cubicBezTo>
                    <a:pt x="60093" y="96270"/>
                    <a:pt x="60093" y="97172"/>
                    <a:pt x="60279" y="98075"/>
                  </a:cubicBezTo>
                  <a:cubicBezTo>
                    <a:pt x="60279" y="99067"/>
                    <a:pt x="60651" y="100150"/>
                    <a:pt x="60651" y="101142"/>
                  </a:cubicBezTo>
                  <a:cubicBezTo>
                    <a:pt x="61023" y="103488"/>
                    <a:pt x="60465" y="105834"/>
                    <a:pt x="59906" y="108180"/>
                  </a:cubicBezTo>
                  <a:close/>
                  <a:moveTo>
                    <a:pt x="118325" y="62255"/>
                  </a:moveTo>
                  <a:cubicBezTo>
                    <a:pt x="118325" y="62255"/>
                    <a:pt x="118325" y="62255"/>
                    <a:pt x="118325" y="62255"/>
                  </a:cubicBezTo>
                  <a:cubicBezTo>
                    <a:pt x="117953" y="62255"/>
                    <a:pt x="118139" y="62255"/>
                    <a:pt x="118325" y="62255"/>
                  </a:cubicBezTo>
                  <a:cubicBezTo>
                    <a:pt x="117581" y="62345"/>
                    <a:pt x="116651" y="62165"/>
                    <a:pt x="116093" y="62075"/>
                  </a:cubicBezTo>
                  <a:cubicBezTo>
                    <a:pt x="114790" y="61894"/>
                    <a:pt x="114232" y="61443"/>
                    <a:pt x="113302" y="61082"/>
                  </a:cubicBezTo>
                  <a:cubicBezTo>
                    <a:pt x="112930" y="60902"/>
                    <a:pt x="111627" y="60451"/>
                    <a:pt x="111441" y="60992"/>
                  </a:cubicBezTo>
                  <a:cubicBezTo>
                    <a:pt x="111255" y="61172"/>
                    <a:pt x="111627" y="61443"/>
                    <a:pt x="111627" y="61624"/>
                  </a:cubicBezTo>
                  <a:cubicBezTo>
                    <a:pt x="112558" y="62706"/>
                    <a:pt x="113860" y="63789"/>
                    <a:pt x="115162" y="64872"/>
                  </a:cubicBezTo>
                  <a:cubicBezTo>
                    <a:pt x="115534" y="65142"/>
                    <a:pt x="116093" y="65413"/>
                    <a:pt x="116093" y="65774"/>
                  </a:cubicBezTo>
                  <a:cubicBezTo>
                    <a:pt x="116279" y="66496"/>
                    <a:pt x="114790" y="65774"/>
                    <a:pt x="114418" y="65593"/>
                  </a:cubicBezTo>
                  <a:cubicBezTo>
                    <a:pt x="113116" y="64781"/>
                    <a:pt x="112372" y="63879"/>
                    <a:pt x="110883" y="63157"/>
                  </a:cubicBezTo>
                  <a:cubicBezTo>
                    <a:pt x="110139" y="62887"/>
                    <a:pt x="109395" y="62977"/>
                    <a:pt x="109395" y="63428"/>
                  </a:cubicBezTo>
                  <a:cubicBezTo>
                    <a:pt x="109395" y="63699"/>
                    <a:pt x="109581" y="64060"/>
                    <a:pt x="109767" y="64330"/>
                  </a:cubicBezTo>
                  <a:cubicBezTo>
                    <a:pt x="110139" y="64872"/>
                    <a:pt x="110511" y="65413"/>
                    <a:pt x="111069" y="65954"/>
                  </a:cubicBezTo>
                  <a:cubicBezTo>
                    <a:pt x="111255" y="66315"/>
                    <a:pt x="111627" y="66676"/>
                    <a:pt x="111813" y="67127"/>
                  </a:cubicBezTo>
                  <a:cubicBezTo>
                    <a:pt x="112000" y="67398"/>
                    <a:pt x="111627" y="68030"/>
                    <a:pt x="110883" y="67578"/>
                  </a:cubicBezTo>
                  <a:cubicBezTo>
                    <a:pt x="110325" y="67218"/>
                    <a:pt x="109953" y="66766"/>
                    <a:pt x="109581" y="66315"/>
                  </a:cubicBezTo>
                  <a:cubicBezTo>
                    <a:pt x="109209" y="65774"/>
                    <a:pt x="108837" y="65233"/>
                    <a:pt x="108279" y="64691"/>
                  </a:cubicBezTo>
                  <a:cubicBezTo>
                    <a:pt x="108093" y="64511"/>
                    <a:pt x="107720" y="63609"/>
                    <a:pt x="106976" y="63609"/>
                  </a:cubicBezTo>
                  <a:cubicBezTo>
                    <a:pt x="106232" y="63609"/>
                    <a:pt x="106418" y="64511"/>
                    <a:pt x="106418" y="64691"/>
                  </a:cubicBezTo>
                  <a:cubicBezTo>
                    <a:pt x="106418" y="65233"/>
                    <a:pt x="106604" y="65774"/>
                    <a:pt x="106604" y="66315"/>
                  </a:cubicBezTo>
                  <a:cubicBezTo>
                    <a:pt x="106790" y="66586"/>
                    <a:pt x="106976" y="67398"/>
                    <a:pt x="106418" y="67578"/>
                  </a:cubicBezTo>
                  <a:cubicBezTo>
                    <a:pt x="105488" y="67939"/>
                    <a:pt x="105488" y="66586"/>
                    <a:pt x="105302" y="66406"/>
                  </a:cubicBezTo>
                  <a:cubicBezTo>
                    <a:pt x="105302" y="66135"/>
                    <a:pt x="105302" y="65774"/>
                    <a:pt x="105116" y="65413"/>
                  </a:cubicBezTo>
                  <a:cubicBezTo>
                    <a:pt x="105116" y="65142"/>
                    <a:pt x="104930" y="63067"/>
                    <a:pt x="103441" y="63609"/>
                  </a:cubicBezTo>
                  <a:cubicBezTo>
                    <a:pt x="102697" y="63879"/>
                    <a:pt x="102883" y="64601"/>
                    <a:pt x="103069" y="64962"/>
                  </a:cubicBezTo>
                  <a:cubicBezTo>
                    <a:pt x="103069" y="65323"/>
                    <a:pt x="103069" y="65774"/>
                    <a:pt x="103069" y="66135"/>
                  </a:cubicBezTo>
                  <a:cubicBezTo>
                    <a:pt x="103069" y="66406"/>
                    <a:pt x="102697" y="67127"/>
                    <a:pt x="102325" y="66586"/>
                  </a:cubicBezTo>
                  <a:cubicBezTo>
                    <a:pt x="101767" y="66135"/>
                    <a:pt x="101953" y="65593"/>
                    <a:pt x="101767" y="65052"/>
                  </a:cubicBezTo>
                  <a:cubicBezTo>
                    <a:pt x="101767" y="64511"/>
                    <a:pt x="101581" y="63879"/>
                    <a:pt x="101395" y="63248"/>
                  </a:cubicBezTo>
                  <a:cubicBezTo>
                    <a:pt x="101395" y="63067"/>
                    <a:pt x="101395" y="62796"/>
                    <a:pt x="101209" y="62616"/>
                  </a:cubicBezTo>
                  <a:cubicBezTo>
                    <a:pt x="100837" y="61894"/>
                    <a:pt x="100093" y="61172"/>
                    <a:pt x="99720" y="60360"/>
                  </a:cubicBezTo>
                  <a:cubicBezTo>
                    <a:pt x="99348" y="59729"/>
                    <a:pt x="100093" y="59097"/>
                    <a:pt x="99534" y="58375"/>
                  </a:cubicBezTo>
                  <a:cubicBezTo>
                    <a:pt x="96558" y="54315"/>
                    <a:pt x="91720" y="50706"/>
                    <a:pt x="88930" y="46646"/>
                  </a:cubicBezTo>
                  <a:cubicBezTo>
                    <a:pt x="88186" y="45563"/>
                    <a:pt x="87627" y="44481"/>
                    <a:pt x="87255" y="43398"/>
                  </a:cubicBezTo>
                  <a:cubicBezTo>
                    <a:pt x="86697" y="42315"/>
                    <a:pt x="85953" y="41233"/>
                    <a:pt x="85209" y="40150"/>
                  </a:cubicBezTo>
                  <a:cubicBezTo>
                    <a:pt x="84465" y="39338"/>
                    <a:pt x="83720" y="38526"/>
                    <a:pt x="82976" y="37624"/>
                  </a:cubicBezTo>
                  <a:cubicBezTo>
                    <a:pt x="82976" y="37443"/>
                    <a:pt x="82976" y="37263"/>
                    <a:pt x="82976" y="37082"/>
                  </a:cubicBezTo>
                  <a:cubicBezTo>
                    <a:pt x="83162" y="36992"/>
                    <a:pt x="84651" y="31308"/>
                    <a:pt x="84279" y="31218"/>
                  </a:cubicBezTo>
                  <a:cubicBezTo>
                    <a:pt x="83906" y="31127"/>
                    <a:pt x="82046" y="37624"/>
                    <a:pt x="81860" y="37894"/>
                  </a:cubicBezTo>
                  <a:cubicBezTo>
                    <a:pt x="81860" y="37894"/>
                    <a:pt x="81860" y="37894"/>
                    <a:pt x="81860" y="37894"/>
                  </a:cubicBezTo>
                  <a:cubicBezTo>
                    <a:pt x="81116" y="39157"/>
                    <a:pt x="80186" y="40421"/>
                    <a:pt x="79255" y="41774"/>
                  </a:cubicBezTo>
                  <a:cubicBezTo>
                    <a:pt x="79255" y="41774"/>
                    <a:pt x="79255" y="41954"/>
                    <a:pt x="79069" y="41954"/>
                  </a:cubicBezTo>
                  <a:cubicBezTo>
                    <a:pt x="79069" y="42045"/>
                    <a:pt x="78883" y="42496"/>
                    <a:pt x="78883" y="42586"/>
                  </a:cubicBezTo>
                  <a:cubicBezTo>
                    <a:pt x="78883" y="43488"/>
                    <a:pt x="79069" y="44300"/>
                    <a:pt x="79069" y="45112"/>
                  </a:cubicBezTo>
                  <a:cubicBezTo>
                    <a:pt x="79069" y="46195"/>
                    <a:pt x="79069" y="47278"/>
                    <a:pt x="79069" y="48360"/>
                  </a:cubicBezTo>
                  <a:cubicBezTo>
                    <a:pt x="79069" y="48541"/>
                    <a:pt x="79069" y="48721"/>
                    <a:pt x="79069" y="48902"/>
                  </a:cubicBezTo>
                  <a:cubicBezTo>
                    <a:pt x="79069" y="49172"/>
                    <a:pt x="78883" y="49443"/>
                    <a:pt x="78883" y="49804"/>
                  </a:cubicBezTo>
                  <a:cubicBezTo>
                    <a:pt x="78697" y="50075"/>
                    <a:pt x="79069" y="50436"/>
                    <a:pt x="79255" y="50706"/>
                  </a:cubicBezTo>
                  <a:cubicBezTo>
                    <a:pt x="79441" y="51157"/>
                    <a:pt x="79627" y="51609"/>
                    <a:pt x="79813" y="52060"/>
                  </a:cubicBezTo>
                  <a:cubicBezTo>
                    <a:pt x="80372" y="53774"/>
                    <a:pt x="81116" y="55578"/>
                    <a:pt x="81302" y="57293"/>
                  </a:cubicBezTo>
                  <a:cubicBezTo>
                    <a:pt x="81488" y="59007"/>
                    <a:pt x="81302" y="60812"/>
                    <a:pt x="81116" y="62616"/>
                  </a:cubicBezTo>
                  <a:cubicBezTo>
                    <a:pt x="80930" y="64330"/>
                    <a:pt x="80744" y="66045"/>
                    <a:pt x="80558" y="67849"/>
                  </a:cubicBezTo>
                  <a:cubicBezTo>
                    <a:pt x="79813" y="71368"/>
                    <a:pt x="78697" y="74887"/>
                    <a:pt x="76837" y="78315"/>
                  </a:cubicBezTo>
                  <a:cubicBezTo>
                    <a:pt x="75906" y="80030"/>
                    <a:pt x="74790" y="81654"/>
                    <a:pt x="74418" y="83368"/>
                  </a:cubicBezTo>
                  <a:cubicBezTo>
                    <a:pt x="74232" y="84360"/>
                    <a:pt x="74418" y="85263"/>
                    <a:pt x="74604" y="86255"/>
                  </a:cubicBezTo>
                  <a:cubicBezTo>
                    <a:pt x="75162" y="87969"/>
                    <a:pt x="76465" y="89593"/>
                    <a:pt x="76837" y="91398"/>
                  </a:cubicBezTo>
                  <a:cubicBezTo>
                    <a:pt x="77209" y="93112"/>
                    <a:pt x="77023" y="94827"/>
                    <a:pt x="76279" y="96451"/>
                  </a:cubicBezTo>
                  <a:cubicBezTo>
                    <a:pt x="75348" y="98796"/>
                    <a:pt x="73674" y="101142"/>
                    <a:pt x="72186" y="103398"/>
                  </a:cubicBezTo>
                  <a:cubicBezTo>
                    <a:pt x="71255" y="105203"/>
                    <a:pt x="70139" y="106917"/>
                    <a:pt x="69023" y="108631"/>
                  </a:cubicBezTo>
                  <a:cubicBezTo>
                    <a:pt x="68651" y="109353"/>
                    <a:pt x="68279" y="110075"/>
                    <a:pt x="67906" y="110796"/>
                  </a:cubicBezTo>
                  <a:cubicBezTo>
                    <a:pt x="67720" y="111248"/>
                    <a:pt x="67534" y="111699"/>
                    <a:pt x="67720" y="112150"/>
                  </a:cubicBezTo>
                  <a:cubicBezTo>
                    <a:pt x="67906" y="112691"/>
                    <a:pt x="69767" y="115037"/>
                    <a:pt x="69953" y="115218"/>
                  </a:cubicBezTo>
                  <a:cubicBezTo>
                    <a:pt x="70325" y="115578"/>
                    <a:pt x="71069" y="115849"/>
                    <a:pt x="71627" y="116210"/>
                  </a:cubicBezTo>
                  <a:cubicBezTo>
                    <a:pt x="72000" y="116300"/>
                    <a:pt x="72186" y="116481"/>
                    <a:pt x="72558" y="116661"/>
                  </a:cubicBezTo>
                  <a:cubicBezTo>
                    <a:pt x="72744" y="116751"/>
                    <a:pt x="72930" y="116842"/>
                    <a:pt x="73116" y="116932"/>
                  </a:cubicBezTo>
                  <a:cubicBezTo>
                    <a:pt x="73302" y="117022"/>
                    <a:pt x="73488" y="117112"/>
                    <a:pt x="73488" y="117112"/>
                  </a:cubicBezTo>
                  <a:cubicBezTo>
                    <a:pt x="74046" y="117473"/>
                    <a:pt x="74604" y="118015"/>
                    <a:pt x="74232" y="118375"/>
                  </a:cubicBezTo>
                  <a:cubicBezTo>
                    <a:pt x="74046" y="118556"/>
                    <a:pt x="73674" y="118646"/>
                    <a:pt x="73302" y="118736"/>
                  </a:cubicBezTo>
                  <a:cubicBezTo>
                    <a:pt x="72744" y="118827"/>
                    <a:pt x="72186" y="118827"/>
                    <a:pt x="71627" y="118827"/>
                  </a:cubicBezTo>
                  <a:cubicBezTo>
                    <a:pt x="71069" y="118827"/>
                    <a:pt x="70511" y="118917"/>
                    <a:pt x="69767" y="118917"/>
                  </a:cubicBezTo>
                  <a:cubicBezTo>
                    <a:pt x="69209" y="119007"/>
                    <a:pt x="68651" y="119187"/>
                    <a:pt x="68093" y="119278"/>
                  </a:cubicBezTo>
                  <a:cubicBezTo>
                    <a:pt x="67162" y="119548"/>
                    <a:pt x="66046" y="119639"/>
                    <a:pt x="64930" y="119639"/>
                  </a:cubicBezTo>
                  <a:cubicBezTo>
                    <a:pt x="63813" y="119639"/>
                    <a:pt x="62697" y="119548"/>
                    <a:pt x="61767" y="119368"/>
                  </a:cubicBezTo>
                  <a:cubicBezTo>
                    <a:pt x="60651" y="119097"/>
                    <a:pt x="59720" y="117563"/>
                    <a:pt x="60465" y="115578"/>
                  </a:cubicBezTo>
                  <a:cubicBezTo>
                    <a:pt x="60465" y="115488"/>
                    <a:pt x="60279" y="114135"/>
                    <a:pt x="60279" y="114135"/>
                  </a:cubicBezTo>
                  <a:cubicBezTo>
                    <a:pt x="60279" y="113413"/>
                    <a:pt x="60279" y="112691"/>
                    <a:pt x="60279" y="111969"/>
                  </a:cubicBezTo>
                  <a:cubicBezTo>
                    <a:pt x="60465" y="109082"/>
                    <a:pt x="61395" y="106195"/>
                    <a:pt x="61767" y="103308"/>
                  </a:cubicBezTo>
                  <a:cubicBezTo>
                    <a:pt x="61767" y="101503"/>
                    <a:pt x="61395" y="99789"/>
                    <a:pt x="61395" y="98075"/>
                  </a:cubicBezTo>
                  <a:cubicBezTo>
                    <a:pt x="61209" y="96812"/>
                    <a:pt x="61395" y="95639"/>
                    <a:pt x="61395" y="94375"/>
                  </a:cubicBezTo>
                  <a:cubicBezTo>
                    <a:pt x="61581" y="92842"/>
                    <a:pt x="61581" y="91308"/>
                    <a:pt x="61953" y="89774"/>
                  </a:cubicBezTo>
                  <a:cubicBezTo>
                    <a:pt x="62139" y="88962"/>
                    <a:pt x="62325" y="88060"/>
                    <a:pt x="62325" y="87157"/>
                  </a:cubicBezTo>
                  <a:cubicBezTo>
                    <a:pt x="62325" y="86887"/>
                    <a:pt x="62325" y="86616"/>
                    <a:pt x="62139" y="86345"/>
                  </a:cubicBezTo>
                  <a:cubicBezTo>
                    <a:pt x="61953" y="85984"/>
                    <a:pt x="61581" y="85624"/>
                    <a:pt x="61395" y="85263"/>
                  </a:cubicBezTo>
                  <a:cubicBezTo>
                    <a:pt x="60837" y="84360"/>
                    <a:pt x="61023" y="83548"/>
                    <a:pt x="61395" y="82646"/>
                  </a:cubicBezTo>
                  <a:cubicBezTo>
                    <a:pt x="61581" y="81834"/>
                    <a:pt x="61395" y="80932"/>
                    <a:pt x="61209" y="80120"/>
                  </a:cubicBezTo>
                  <a:cubicBezTo>
                    <a:pt x="60837" y="78496"/>
                    <a:pt x="60465" y="76781"/>
                    <a:pt x="60465" y="75157"/>
                  </a:cubicBezTo>
                  <a:cubicBezTo>
                    <a:pt x="60279" y="72721"/>
                    <a:pt x="60465" y="70375"/>
                    <a:pt x="60465" y="68030"/>
                  </a:cubicBezTo>
                  <a:cubicBezTo>
                    <a:pt x="60279" y="67127"/>
                    <a:pt x="60279" y="66315"/>
                    <a:pt x="60279" y="65413"/>
                  </a:cubicBezTo>
                  <a:cubicBezTo>
                    <a:pt x="60279" y="64240"/>
                    <a:pt x="60279" y="64240"/>
                    <a:pt x="60279" y="64240"/>
                  </a:cubicBezTo>
                  <a:cubicBezTo>
                    <a:pt x="60279" y="64150"/>
                    <a:pt x="60093" y="63789"/>
                    <a:pt x="60279" y="63699"/>
                  </a:cubicBezTo>
                  <a:cubicBezTo>
                    <a:pt x="60465" y="63789"/>
                    <a:pt x="60651" y="63879"/>
                    <a:pt x="61023" y="63969"/>
                  </a:cubicBezTo>
                  <a:cubicBezTo>
                    <a:pt x="61395" y="64150"/>
                    <a:pt x="61767" y="64240"/>
                    <a:pt x="62139" y="64330"/>
                  </a:cubicBezTo>
                  <a:cubicBezTo>
                    <a:pt x="62511" y="64421"/>
                    <a:pt x="62697" y="64511"/>
                    <a:pt x="62883" y="64511"/>
                  </a:cubicBezTo>
                  <a:cubicBezTo>
                    <a:pt x="63255" y="64601"/>
                    <a:pt x="63441" y="64601"/>
                    <a:pt x="63627" y="64691"/>
                  </a:cubicBezTo>
                  <a:cubicBezTo>
                    <a:pt x="64000" y="64781"/>
                    <a:pt x="64372" y="64781"/>
                    <a:pt x="64558" y="64872"/>
                  </a:cubicBezTo>
                  <a:cubicBezTo>
                    <a:pt x="64930" y="64872"/>
                    <a:pt x="65116" y="64872"/>
                    <a:pt x="65488" y="64962"/>
                  </a:cubicBezTo>
                  <a:cubicBezTo>
                    <a:pt x="66046" y="64962"/>
                    <a:pt x="66790" y="65052"/>
                    <a:pt x="67348" y="65052"/>
                  </a:cubicBezTo>
                  <a:cubicBezTo>
                    <a:pt x="68093" y="65052"/>
                    <a:pt x="68651" y="65052"/>
                    <a:pt x="69395" y="65052"/>
                  </a:cubicBezTo>
                  <a:cubicBezTo>
                    <a:pt x="70139" y="65052"/>
                    <a:pt x="70697" y="65052"/>
                    <a:pt x="71441" y="64962"/>
                  </a:cubicBezTo>
                  <a:cubicBezTo>
                    <a:pt x="71813" y="64962"/>
                    <a:pt x="72000" y="64962"/>
                    <a:pt x="72372" y="64872"/>
                  </a:cubicBezTo>
                  <a:cubicBezTo>
                    <a:pt x="72744" y="64872"/>
                    <a:pt x="73116" y="64872"/>
                    <a:pt x="73302" y="64781"/>
                  </a:cubicBezTo>
                  <a:cubicBezTo>
                    <a:pt x="74604" y="64601"/>
                    <a:pt x="75534" y="64240"/>
                    <a:pt x="76279" y="63969"/>
                  </a:cubicBezTo>
                  <a:cubicBezTo>
                    <a:pt x="76651" y="63789"/>
                    <a:pt x="77023" y="63609"/>
                    <a:pt x="77209" y="63428"/>
                  </a:cubicBezTo>
                  <a:cubicBezTo>
                    <a:pt x="77581" y="63338"/>
                    <a:pt x="77767" y="63157"/>
                    <a:pt x="77767" y="63067"/>
                  </a:cubicBezTo>
                  <a:cubicBezTo>
                    <a:pt x="78139" y="62796"/>
                    <a:pt x="78139" y="62616"/>
                    <a:pt x="78139" y="62616"/>
                  </a:cubicBezTo>
                  <a:cubicBezTo>
                    <a:pt x="78139" y="62616"/>
                    <a:pt x="77953" y="62796"/>
                    <a:pt x="77581" y="62977"/>
                  </a:cubicBezTo>
                  <a:cubicBezTo>
                    <a:pt x="77395" y="63067"/>
                    <a:pt x="77209" y="63157"/>
                    <a:pt x="77023" y="63338"/>
                  </a:cubicBezTo>
                  <a:cubicBezTo>
                    <a:pt x="76651" y="63428"/>
                    <a:pt x="76279" y="63518"/>
                    <a:pt x="75906" y="63699"/>
                  </a:cubicBezTo>
                  <a:cubicBezTo>
                    <a:pt x="75162" y="63879"/>
                    <a:pt x="74046" y="64060"/>
                    <a:pt x="72930" y="64240"/>
                  </a:cubicBezTo>
                  <a:cubicBezTo>
                    <a:pt x="72744" y="64240"/>
                    <a:pt x="72372" y="64240"/>
                    <a:pt x="72186" y="64240"/>
                  </a:cubicBezTo>
                  <a:cubicBezTo>
                    <a:pt x="71813" y="64330"/>
                    <a:pt x="71627" y="64330"/>
                    <a:pt x="71255" y="64330"/>
                  </a:cubicBezTo>
                  <a:cubicBezTo>
                    <a:pt x="70697" y="64330"/>
                    <a:pt x="69953" y="64330"/>
                    <a:pt x="69395" y="64330"/>
                  </a:cubicBezTo>
                  <a:cubicBezTo>
                    <a:pt x="68837" y="64330"/>
                    <a:pt x="68093" y="64330"/>
                    <a:pt x="67534" y="64330"/>
                  </a:cubicBezTo>
                  <a:cubicBezTo>
                    <a:pt x="66976" y="64330"/>
                    <a:pt x="66418" y="64240"/>
                    <a:pt x="65860" y="64240"/>
                  </a:cubicBezTo>
                  <a:cubicBezTo>
                    <a:pt x="65488" y="64150"/>
                    <a:pt x="65302" y="64150"/>
                    <a:pt x="64930" y="64150"/>
                  </a:cubicBezTo>
                  <a:cubicBezTo>
                    <a:pt x="64744" y="64060"/>
                    <a:pt x="64372" y="64060"/>
                    <a:pt x="64186" y="64060"/>
                  </a:cubicBezTo>
                  <a:cubicBezTo>
                    <a:pt x="63627" y="63969"/>
                    <a:pt x="63255" y="63879"/>
                    <a:pt x="62697" y="63789"/>
                  </a:cubicBezTo>
                  <a:cubicBezTo>
                    <a:pt x="62325" y="63699"/>
                    <a:pt x="61953" y="63609"/>
                    <a:pt x="61581" y="63518"/>
                  </a:cubicBezTo>
                  <a:cubicBezTo>
                    <a:pt x="61395" y="63428"/>
                    <a:pt x="61023" y="63338"/>
                    <a:pt x="60837" y="63248"/>
                  </a:cubicBezTo>
                  <a:cubicBezTo>
                    <a:pt x="60837" y="63248"/>
                    <a:pt x="60651" y="63248"/>
                    <a:pt x="60651" y="63157"/>
                  </a:cubicBezTo>
                  <a:cubicBezTo>
                    <a:pt x="60651" y="63157"/>
                    <a:pt x="60465" y="62165"/>
                    <a:pt x="60465" y="61714"/>
                  </a:cubicBezTo>
                  <a:cubicBezTo>
                    <a:pt x="60465" y="61353"/>
                    <a:pt x="60279" y="60812"/>
                    <a:pt x="60279" y="60360"/>
                  </a:cubicBezTo>
                  <a:cubicBezTo>
                    <a:pt x="60279" y="59458"/>
                    <a:pt x="60279" y="58466"/>
                    <a:pt x="60093" y="57744"/>
                  </a:cubicBezTo>
                  <a:cubicBezTo>
                    <a:pt x="60093" y="57022"/>
                    <a:pt x="59906" y="56571"/>
                    <a:pt x="59906" y="56571"/>
                  </a:cubicBezTo>
                  <a:cubicBezTo>
                    <a:pt x="59906" y="56571"/>
                    <a:pt x="59906" y="56571"/>
                    <a:pt x="59906" y="56571"/>
                  </a:cubicBezTo>
                  <a:cubicBezTo>
                    <a:pt x="59906" y="56571"/>
                    <a:pt x="59906" y="57022"/>
                    <a:pt x="59720" y="57744"/>
                  </a:cubicBezTo>
                  <a:cubicBezTo>
                    <a:pt x="59720" y="58466"/>
                    <a:pt x="59534" y="59458"/>
                    <a:pt x="59534" y="60360"/>
                  </a:cubicBezTo>
                  <a:cubicBezTo>
                    <a:pt x="59534" y="60812"/>
                    <a:pt x="59348" y="61353"/>
                    <a:pt x="59348" y="61714"/>
                  </a:cubicBezTo>
                  <a:cubicBezTo>
                    <a:pt x="59348" y="62165"/>
                    <a:pt x="59162" y="63248"/>
                    <a:pt x="58976" y="63248"/>
                  </a:cubicBezTo>
                  <a:cubicBezTo>
                    <a:pt x="58790" y="63338"/>
                    <a:pt x="58604" y="63428"/>
                    <a:pt x="58232" y="63518"/>
                  </a:cubicBezTo>
                  <a:cubicBezTo>
                    <a:pt x="57860" y="63609"/>
                    <a:pt x="57488" y="63699"/>
                    <a:pt x="57116" y="63789"/>
                  </a:cubicBezTo>
                  <a:cubicBezTo>
                    <a:pt x="56744" y="63879"/>
                    <a:pt x="56186" y="63969"/>
                    <a:pt x="55813" y="64060"/>
                  </a:cubicBezTo>
                  <a:cubicBezTo>
                    <a:pt x="55441" y="64060"/>
                    <a:pt x="55255" y="64060"/>
                    <a:pt x="54883" y="64150"/>
                  </a:cubicBezTo>
                  <a:cubicBezTo>
                    <a:pt x="54697" y="64150"/>
                    <a:pt x="54325" y="64150"/>
                    <a:pt x="54139" y="64240"/>
                  </a:cubicBezTo>
                  <a:cubicBezTo>
                    <a:pt x="53581" y="64240"/>
                    <a:pt x="53023" y="64330"/>
                    <a:pt x="52279" y="64330"/>
                  </a:cubicBezTo>
                  <a:cubicBezTo>
                    <a:pt x="51720" y="64330"/>
                    <a:pt x="50976" y="64330"/>
                    <a:pt x="50418" y="64330"/>
                  </a:cubicBezTo>
                  <a:cubicBezTo>
                    <a:pt x="49860" y="64330"/>
                    <a:pt x="49302" y="64330"/>
                    <a:pt x="48558" y="64330"/>
                  </a:cubicBezTo>
                  <a:cubicBezTo>
                    <a:pt x="48372" y="64330"/>
                    <a:pt x="48000" y="64330"/>
                    <a:pt x="47813" y="64240"/>
                  </a:cubicBezTo>
                  <a:cubicBezTo>
                    <a:pt x="47441" y="64240"/>
                    <a:pt x="47255" y="64240"/>
                    <a:pt x="46883" y="64240"/>
                  </a:cubicBezTo>
                  <a:cubicBezTo>
                    <a:pt x="45767" y="64060"/>
                    <a:pt x="44837" y="63879"/>
                    <a:pt x="43906" y="63699"/>
                  </a:cubicBezTo>
                  <a:cubicBezTo>
                    <a:pt x="43534" y="63518"/>
                    <a:pt x="43162" y="63428"/>
                    <a:pt x="42976" y="63338"/>
                  </a:cubicBezTo>
                  <a:cubicBezTo>
                    <a:pt x="42604" y="63157"/>
                    <a:pt x="42418" y="63067"/>
                    <a:pt x="42232" y="62977"/>
                  </a:cubicBezTo>
                  <a:cubicBezTo>
                    <a:pt x="41860" y="62796"/>
                    <a:pt x="41674" y="62616"/>
                    <a:pt x="41674" y="62616"/>
                  </a:cubicBezTo>
                  <a:cubicBezTo>
                    <a:pt x="41674" y="62616"/>
                    <a:pt x="41860" y="62796"/>
                    <a:pt x="42046" y="63067"/>
                  </a:cubicBezTo>
                  <a:cubicBezTo>
                    <a:pt x="42232" y="63157"/>
                    <a:pt x="42418" y="63338"/>
                    <a:pt x="42604" y="63428"/>
                  </a:cubicBezTo>
                  <a:cubicBezTo>
                    <a:pt x="42790" y="63609"/>
                    <a:pt x="43162" y="63789"/>
                    <a:pt x="43534" y="63969"/>
                  </a:cubicBezTo>
                  <a:cubicBezTo>
                    <a:pt x="44279" y="64240"/>
                    <a:pt x="45395" y="64601"/>
                    <a:pt x="46511" y="64781"/>
                  </a:cubicBezTo>
                  <a:cubicBezTo>
                    <a:pt x="46883" y="64872"/>
                    <a:pt x="47255" y="64872"/>
                    <a:pt x="47441" y="64872"/>
                  </a:cubicBezTo>
                  <a:cubicBezTo>
                    <a:pt x="47813" y="64962"/>
                    <a:pt x="48186" y="64962"/>
                    <a:pt x="48558" y="64962"/>
                  </a:cubicBezTo>
                  <a:cubicBezTo>
                    <a:pt x="49116" y="65052"/>
                    <a:pt x="49860" y="65052"/>
                    <a:pt x="50418" y="65052"/>
                  </a:cubicBezTo>
                  <a:cubicBezTo>
                    <a:pt x="51162" y="65052"/>
                    <a:pt x="51720" y="65052"/>
                    <a:pt x="52465" y="65052"/>
                  </a:cubicBezTo>
                  <a:cubicBezTo>
                    <a:pt x="53209" y="65052"/>
                    <a:pt x="53767" y="64962"/>
                    <a:pt x="54325" y="64962"/>
                  </a:cubicBezTo>
                  <a:cubicBezTo>
                    <a:pt x="54697" y="64872"/>
                    <a:pt x="55069" y="64872"/>
                    <a:pt x="55255" y="64872"/>
                  </a:cubicBezTo>
                  <a:cubicBezTo>
                    <a:pt x="55627" y="64781"/>
                    <a:pt x="55813" y="64781"/>
                    <a:pt x="56186" y="64691"/>
                  </a:cubicBezTo>
                  <a:cubicBezTo>
                    <a:pt x="56372" y="64601"/>
                    <a:pt x="56744" y="64601"/>
                    <a:pt x="56930" y="64511"/>
                  </a:cubicBezTo>
                  <a:cubicBezTo>
                    <a:pt x="57302" y="64511"/>
                    <a:pt x="57488" y="64421"/>
                    <a:pt x="57674" y="64330"/>
                  </a:cubicBezTo>
                  <a:cubicBezTo>
                    <a:pt x="58046" y="64240"/>
                    <a:pt x="58604" y="64150"/>
                    <a:pt x="58790" y="63969"/>
                  </a:cubicBezTo>
                  <a:cubicBezTo>
                    <a:pt x="59162" y="63879"/>
                    <a:pt x="59534" y="63789"/>
                    <a:pt x="59720" y="63609"/>
                  </a:cubicBezTo>
                  <a:cubicBezTo>
                    <a:pt x="59720" y="63699"/>
                    <a:pt x="59720" y="63879"/>
                    <a:pt x="59534" y="63879"/>
                  </a:cubicBezTo>
                  <a:cubicBezTo>
                    <a:pt x="59534" y="64150"/>
                    <a:pt x="59534" y="64421"/>
                    <a:pt x="59534" y="64691"/>
                  </a:cubicBezTo>
                  <a:cubicBezTo>
                    <a:pt x="59534" y="65954"/>
                    <a:pt x="59534" y="67308"/>
                    <a:pt x="59534" y="68661"/>
                  </a:cubicBezTo>
                  <a:cubicBezTo>
                    <a:pt x="59534" y="70736"/>
                    <a:pt x="59534" y="72902"/>
                    <a:pt x="59534" y="75067"/>
                  </a:cubicBezTo>
                  <a:cubicBezTo>
                    <a:pt x="59348" y="76421"/>
                    <a:pt x="59162" y="77774"/>
                    <a:pt x="58976" y="79127"/>
                  </a:cubicBezTo>
                  <a:cubicBezTo>
                    <a:pt x="58790" y="79849"/>
                    <a:pt x="58604" y="80571"/>
                    <a:pt x="58604" y="81293"/>
                  </a:cubicBezTo>
                  <a:cubicBezTo>
                    <a:pt x="58418" y="81924"/>
                    <a:pt x="58604" y="82646"/>
                    <a:pt x="58604" y="83368"/>
                  </a:cubicBezTo>
                  <a:cubicBezTo>
                    <a:pt x="58790" y="84000"/>
                    <a:pt x="58790" y="84721"/>
                    <a:pt x="58418" y="85443"/>
                  </a:cubicBezTo>
                  <a:cubicBezTo>
                    <a:pt x="58046" y="85894"/>
                    <a:pt x="57674" y="86345"/>
                    <a:pt x="57488" y="86887"/>
                  </a:cubicBezTo>
                  <a:cubicBezTo>
                    <a:pt x="57302" y="88330"/>
                    <a:pt x="58046" y="89864"/>
                    <a:pt x="58232" y="91218"/>
                  </a:cubicBezTo>
                  <a:cubicBezTo>
                    <a:pt x="58418" y="92390"/>
                    <a:pt x="58418" y="93473"/>
                    <a:pt x="58418" y="94556"/>
                  </a:cubicBezTo>
                  <a:cubicBezTo>
                    <a:pt x="58604" y="95548"/>
                    <a:pt x="58604" y="96541"/>
                    <a:pt x="58604" y="97533"/>
                  </a:cubicBezTo>
                  <a:cubicBezTo>
                    <a:pt x="58604" y="98977"/>
                    <a:pt x="58232" y="100421"/>
                    <a:pt x="58046" y="101864"/>
                  </a:cubicBezTo>
                  <a:cubicBezTo>
                    <a:pt x="58046" y="103308"/>
                    <a:pt x="58232" y="104751"/>
                    <a:pt x="58604" y="106195"/>
                  </a:cubicBezTo>
                  <a:cubicBezTo>
                    <a:pt x="58976" y="107639"/>
                    <a:pt x="59348" y="109082"/>
                    <a:pt x="59534" y="110526"/>
                  </a:cubicBezTo>
                  <a:cubicBezTo>
                    <a:pt x="59720" y="111157"/>
                    <a:pt x="59534" y="111789"/>
                    <a:pt x="59534" y="112421"/>
                  </a:cubicBezTo>
                  <a:cubicBezTo>
                    <a:pt x="59534" y="112962"/>
                    <a:pt x="59534" y="113593"/>
                    <a:pt x="59534" y="114135"/>
                  </a:cubicBezTo>
                  <a:cubicBezTo>
                    <a:pt x="59534" y="114135"/>
                    <a:pt x="59348" y="115218"/>
                    <a:pt x="59348" y="115578"/>
                  </a:cubicBezTo>
                  <a:cubicBezTo>
                    <a:pt x="59348" y="115578"/>
                    <a:pt x="60651" y="118646"/>
                    <a:pt x="58232" y="119368"/>
                  </a:cubicBezTo>
                  <a:cubicBezTo>
                    <a:pt x="57302" y="119639"/>
                    <a:pt x="56186" y="119639"/>
                    <a:pt x="55069" y="119639"/>
                  </a:cubicBezTo>
                  <a:cubicBezTo>
                    <a:pt x="53953" y="119639"/>
                    <a:pt x="52651" y="119548"/>
                    <a:pt x="51720" y="119278"/>
                  </a:cubicBezTo>
                  <a:cubicBezTo>
                    <a:pt x="51162" y="119187"/>
                    <a:pt x="50790" y="119007"/>
                    <a:pt x="50046" y="118917"/>
                  </a:cubicBezTo>
                  <a:cubicBezTo>
                    <a:pt x="49488" y="118917"/>
                    <a:pt x="48744" y="118827"/>
                    <a:pt x="48186" y="118827"/>
                  </a:cubicBezTo>
                  <a:cubicBezTo>
                    <a:pt x="47627" y="118827"/>
                    <a:pt x="47069" y="118827"/>
                    <a:pt x="46697" y="118736"/>
                  </a:cubicBezTo>
                  <a:cubicBezTo>
                    <a:pt x="46139" y="118646"/>
                    <a:pt x="45767" y="118556"/>
                    <a:pt x="45581" y="118375"/>
                  </a:cubicBezTo>
                  <a:cubicBezTo>
                    <a:pt x="45209" y="118015"/>
                    <a:pt x="45767" y="117473"/>
                    <a:pt x="46325" y="117112"/>
                  </a:cubicBezTo>
                  <a:cubicBezTo>
                    <a:pt x="46511" y="117112"/>
                    <a:pt x="46697" y="117022"/>
                    <a:pt x="46697" y="116932"/>
                  </a:cubicBezTo>
                  <a:cubicBezTo>
                    <a:pt x="46883" y="116842"/>
                    <a:pt x="47069" y="116751"/>
                    <a:pt x="47255" y="116661"/>
                  </a:cubicBezTo>
                  <a:cubicBezTo>
                    <a:pt x="47627" y="116481"/>
                    <a:pt x="48000" y="116300"/>
                    <a:pt x="48186" y="116210"/>
                  </a:cubicBezTo>
                  <a:cubicBezTo>
                    <a:pt x="48930" y="115849"/>
                    <a:pt x="49488" y="115578"/>
                    <a:pt x="49860" y="115218"/>
                  </a:cubicBezTo>
                  <a:cubicBezTo>
                    <a:pt x="50232" y="115037"/>
                    <a:pt x="51906" y="112691"/>
                    <a:pt x="52279" y="112240"/>
                  </a:cubicBezTo>
                  <a:cubicBezTo>
                    <a:pt x="52465" y="111879"/>
                    <a:pt x="52279" y="111518"/>
                    <a:pt x="52093" y="111157"/>
                  </a:cubicBezTo>
                  <a:cubicBezTo>
                    <a:pt x="51348" y="109263"/>
                    <a:pt x="50046" y="107458"/>
                    <a:pt x="48930" y="105654"/>
                  </a:cubicBezTo>
                  <a:cubicBezTo>
                    <a:pt x="48186" y="104481"/>
                    <a:pt x="47627" y="103308"/>
                    <a:pt x="46883" y="102135"/>
                  </a:cubicBezTo>
                  <a:cubicBezTo>
                    <a:pt x="45209" y="99338"/>
                    <a:pt x="42976" y="96451"/>
                    <a:pt x="42790" y="93563"/>
                  </a:cubicBezTo>
                  <a:cubicBezTo>
                    <a:pt x="42790" y="92030"/>
                    <a:pt x="43162" y="90496"/>
                    <a:pt x="44093" y="89052"/>
                  </a:cubicBezTo>
                  <a:cubicBezTo>
                    <a:pt x="44651" y="87699"/>
                    <a:pt x="45395" y="86255"/>
                    <a:pt x="45581" y="84812"/>
                  </a:cubicBezTo>
                  <a:cubicBezTo>
                    <a:pt x="45581" y="82466"/>
                    <a:pt x="44093" y="80210"/>
                    <a:pt x="42976" y="77954"/>
                  </a:cubicBezTo>
                  <a:cubicBezTo>
                    <a:pt x="41302" y="74977"/>
                    <a:pt x="40186" y="71909"/>
                    <a:pt x="39627" y="68842"/>
                  </a:cubicBezTo>
                  <a:cubicBezTo>
                    <a:pt x="39069" y="65864"/>
                    <a:pt x="38697" y="62796"/>
                    <a:pt x="38697" y="59729"/>
                  </a:cubicBezTo>
                  <a:cubicBezTo>
                    <a:pt x="38511" y="58195"/>
                    <a:pt x="38697" y="56751"/>
                    <a:pt x="39069" y="55218"/>
                  </a:cubicBezTo>
                  <a:cubicBezTo>
                    <a:pt x="39441" y="53684"/>
                    <a:pt x="39813" y="52150"/>
                    <a:pt x="40558" y="50616"/>
                  </a:cubicBezTo>
                  <a:cubicBezTo>
                    <a:pt x="40558" y="50345"/>
                    <a:pt x="40744" y="50075"/>
                    <a:pt x="40744" y="49804"/>
                  </a:cubicBezTo>
                  <a:cubicBezTo>
                    <a:pt x="40744" y="49533"/>
                    <a:pt x="40372" y="49172"/>
                    <a:pt x="40186" y="48902"/>
                  </a:cubicBezTo>
                  <a:cubicBezTo>
                    <a:pt x="40186" y="48902"/>
                    <a:pt x="40186" y="48992"/>
                    <a:pt x="40186" y="48992"/>
                  </a:cubicBezTo>
                  <a:cubicBezTo>
                    <a:pt x="40186" y="47187"/>
                    <a:pt x="40186" y="45383"/>
                    <a:pt x="40186" y="43578"/>
                  </a:cubicBezTo>
                  <a:cubicBezTo>
                    <a:pt x="40186" y="43218"/>
                    <a:pt x="40186" y="42857"/>
                    <a:pt x="40186" y="42406"/>
                  </a:cubicBezTo>
                  <a:cubicBezTo>
                    <a:pt x="40186" y="42315"/>
                    <a:pt x="40186" y="42135"/>
                    <a:pt x="40000" y="42045"/>
                  </a:cubicBezTo>
                  <a:cubicBezTo>
                    <a:pt x="39813" y="41774"/>
                    <a:pt x="39627" y="41413"/>
                    <a:pt x="39441" y="41052"/>
                  </a:cubicBezTo>
                  <a:cubicBezTo>
                    <a:pt x="39255" y="40511"/>
                    <a:pt x="38883" y="39969"/>
                    <a:pt x="38511" y="39428"/>
                  </a:cubicBezTo>
                  <a:cubicBezTo>
                    <a:pt x="38139" y="38977"/>
                    <a:pt x="37953" y="38436"/>
                    <a:pt x="37581" y="37984"/>
                  </a:cubicBezTo>
                  <a:cubicBezTo>
                    <a:pt x="37581" y="37624"/>
                    <a:pt x="36093" y="31218"/>
                    <a:pt x="35534" y="31218"/>
                  </a:cubicBezTo>
                  <a:cubicBezTo>
                    <a:pt x="35162" y="31218"/>
                    <a:pt x="36651" y="37172"/>
                    <a:pt x="36651" y="37443"/>
                  </a:cubicBezTo>
                  <a:cubicBezTo>
                    <a:pt x="36651" y="37804"/>
                    <a:pt x="36651" y="37894"/>
                    <a:pt x="36279" y="38165"/>
                  </a:cubicBezTo>
                  <a:cubicBezTo>
                    <a:pt x="35906" y="38616"/>
                    <a:pt x="35720" y="38977"/>
                    <a:pt x="35348" y="39338"/>
                  </a:cubicBezTo>
                  <a:cubicBezTo>
                    <a:pt x="34418" y="40421"/>
                    <a:pt x="33674" y="41413"/>
                    <a:pt x="33116" y="42496"/>
                  </a:cubicBezTo>
                  <a:cubicBezTo>
                    <a:pt x="32558" y="43578"/>
                    <a:pt x="32186" y="44661"/>
                    <a:pt x="31627" y="45744"/>
                  </a:cubicBezTo>
                  <a:cubicBezTo>
                    <a:pt x="30325" y="48000"/>
                    <a:pt x="28279" y="50075"/>
                    <a:pt x="26046" y="52150"/>
                  </a:cubicBezTo>
                  <a:cubicBezTo>
                    <a:pt x="24000" y="54135"/>
                    <a:pt x="21953" y="56210"/>
                    <a:pt x="20279" y="58375"/>
                  </a:cubicBezTo>
                  <a:cubicBezTo>
                    <a:pt x="19906" y="59007"/>
                    <a:pt x="20465" y="59187"/>
                    <a:pt x="20465" y="59639"/>
                  </a:cubicBezTo>
                  <a:cubicBezTo>
                    <a:pt x="20279" y="60541"/>
                    <a:pt x="19534" y="61533"/>
                    <a:pt x="18790" y="62436"/>
                  </a:cubicBezTo>
                  <a:cubicBezTo>
                    <a:pt x="18604" y="62616"/>
                    <a:pt x="18604" y="62796"/>
                    <a:pt x="18418" y="63067"/>
                  </a:cubicBezTo>
                  <a:cubicBezTo>
                    <a:pt x="18418" y="63699"/>
                    <a:pt x="18232" y="64421"/>
                    <a:pt x="18046" y="65052"/>
                  </a:cubicBezTo>
                  <a:cubicBezTo>
                    <a:pt x="18046" y="65323"/>
                    <a:pt x="18046" y="65684"/>
                    <a:pt x="18046" y="65954"/>
                  </a:cubicBezTo>
                  <a:cubicBezTo>
                    <a:pt x="17860" y="66135"/>
                    <a:pt x="17860" y="66586"/>
                    <a:pt x="17488" y="66766"/>
                  </a:cubicBezTo>
                  <a:cubicBezTo>
                    <a:pt x="16744" y="66947"/>
                    <a:pt x="16744" y="65954"/>
                    <a:pt x="16744" y="65774"/>
                  </a:cubicBezTo>
                  <a:cubicBezTo>
                    <a:pt x="16744" y="65142"/>
                    <a:pt x="17116" y="64601"/>
                    <a:pt x="16930" y="64060"/>
                  </a:cubicBezTo>
                  <a:cubicBezTo>
                    <a:pt x="16744" y="63609"/>
                    <a:pt x="16000" y="63338"/>
                    <a:pt x="15441" y="63699"/>
                  </a:cubicBezTo>
                  <a:cubicBezTo>
                    <a:pt x="14883" y="64060"/>
                    <a:pt x="14883" y="64691"/>
                    <a:pt x="14697" y="65142"/>
                  </a:cubicBezTo>
                  <a:cubicBezTo>
                    <a:pt x="14697" y="65593"/>
                    <a:pt x="14511" y="66045"/>
                    <a:pt x="14511" y="66406"/>
                  </a:cubicBezTo>
                  <a:cubicBezTo>
                    <a:pt x="14511" y="66586"/>
                    <a:pt x="14139" y="68120"/>
                    <a:pt x="13395" y="67488"/>
                  </a:cubicBezTo>
                  <a:cubicBezTo>
                    <a:pt x="13209" y="67308"/>
                    <a:pt x="13209" y="67037"/>
                    <a:pt x="13209" y="66857"/>
                  </a:cubicBezTo>
                  <a:cubicBezTo>
                    <a:pt x="13209" y="66496"/>
                    <a:pt x="13209" y="66135"/>
                    <a:pt x="13395" y="65774"/>
                  </a:cubicBezTo>
                  <a:cubicBezTo>
                    <a:pt x="13395" y="65233"/>
                    <a:pt x="13581" y="64691"/>
                    <a:pt x="13581" y="64150"/>
                  </a:cubicBezTo>
                  <a:cubicBezTo>
                    <a:pt x="13395" y="63969"/>
                    <a:pt x="13395" y="63699"/>
                    <a:pt x="13023" y="63609"/>
                  </a:cubicBezTo>
                  <a:cubicBezTo>
                    <a:pt x="12279" y="63428"/>
                    <a:pt x="11720" y="64511"/>
                    <a:pt x="11534" y="64691"/>
                  </a:cubicBezTo>
                  <a:cubicBezTo>
                    <a:pt x="11162" y="65323"/>
                    <a:pt x="10604" y="65954"/>
                    <a:pt x="10232" y="66496"/>
                  </a:cubicBezTo>
                  <a:cubicBezTo>
                    <a:pt x="9860" y="66766"/>
                    <a:pt x="9302" y="67759"/>
                    <a:pt x="8558" y="67759"/>
                  </a:cubicBezTo>
                  <a:cubicBezTo>
                    <a:pt x="7069" y="67669"/>
                    <a:pt x="9488" y="65052"/>
                    <a:pt x="9674" y="64781"/>
                  </a:cubicBezTo>
                  <a:cubicBezTo>
                    <a:pt x="10046" y="64421"/>
                    <a:pt x="11162" y="63248"/>
                    <a:pt x="10046" y="63067"/>
                  </a:cubicBezTo>
                  <a:cubicBezTo>
                    <a:pt x="9674" y="62887"/>
                    <a:pt x="9116" y="63157"/>
                    <a:pt x="8930" y="63338"/>
                  </a:cubicBezTo>
                  <a:cubicBezTo>
                    <a:pt x="8000" y="63789"/>
                    <a:pt x="7255" y="64330"/>
                    <a:pt x="6511" y="64781"/>
                  </a:cubicBezTo>
                  <a:cubicBezTo>
                    <a:pt x="6325" y="65052"/>
                    <a:pt x="5953" y="65233"/>
                    <a:pt x="5581" y="65503"/>
                  </a:cubicBezTo>
                  <a:cubicBezTo>
                    <a:pt x="5395" y="65684"/>
                    <a:pt x="4837" y="66045"/>
                    <a:pt x="4279" y="66045"/>
                  </a:cubicBezTo>
                  <a:cubicBezTo>
                    <a:pt x="2976" y="66135"/>
                    <a:pt x="4465" y="65052"/>
                    <a:pt x="4651" y="64962"/>
                  </a:cubicBezTo>
                  <a:cubicBezTo>
                    <a:pt x="5209" y="64421"/>
                    <a:pt x="5767" y="63969"/>
                    <a:pt x="6325" y="63428"/>
                  </a:cubicBezTo>
                  <a:cubicBezTo>
                    <a:pt x="7069" y="62796"/>
                    <a:pt x="8000" y="62075"/>
                    <a:pt x="8372" y="61353"/>
                  </a:cubicBezTo>
                  <a:cubicBezTo>
                    <a:pt x="8558" y="60992"/>
                    <a:pt x="8558" y="60721"/>
                    <a:pt x="7627" y="60721"/>
                  </a:cubicBezTo>
                  <a:cubicBezTo>
                    <a:pt x="6511" y="60902"/>
                    <a:pt x="5767" y="61624"/>
                    <a:pt x="4651" y="61894"/>
                  </a:cubicBezTo>
                  <a:cubicBezTo>
                    <a:pt x="3906" y="62075"/>
                    <a:pt x="2790" y="62345"/>
                    <a:pt x="1860" y="62255"/>
                  </a:cubicBezTo>
                  <a:cubicBezTo>
                    <a:pt x="0" y="62165"/>
                    <a:pt x="2418" y="61443"/>
                    <a:pt x="2790" y="61263"/>
                  </a:cubicBezTo>
                  <a:cubicBezTo>
                    <a:pt x="5209" y="60270"/>
                    <a:pt x="6697" y="58917"/>
                    <a:pt x="9116" y="57924"/>
                  </a:cubicBezTo>
                  <a:cubicBezTo>
                    <a:pt x="10232" y="57473"/>
                    <a:pt x="11348" y="57383"/>
                    <a:pt x="12837" y="57383"/>
                  </a:cubicBezTo>
                  <a:cubicBezTo>
                    <a:pt x="12837" y="57383"/>
                    <a:pt x="13209" y="57203"/>
                    <a:pt x="13209" y="57022"/>
                  </a:cubicBezTo>
                  <a:cubicBezTo>
                    <a:pt x="15069" y="55398"/>
                    <a:pt x="16000" y="53593"/>
                    <a:pt x="16558" y="51879"/>
                  </a:cubicBezTo>
                  <a:cubicBezTo>
                    <a:pt x="16930" y="50616"/>
                    <a:pt x="16930" y="49443"/>
                    <a:pt x="17488" y="48270"/>
                  </a:cubicBezTo>
                  <a:cubicBezTo>
                    <a:pt x="18232" y="46466"/>
                    <a:pt x="19534" y="44751"/>
                    <a:pt x="21209" y="43127"/>
                  </a:cubicBezTo>
                  <a:cubicBezTo>
                    <a:pt x="21395" y="42766"/>
                    <a:pt x="21767" y="42496"/>
                    <a:pt x="22139" y="42225"/>
                  </a:cubicBezTo>
                  <a:cubicBezTo>
                    <a:pt x="22697" y="41864"/>
                    <a:pt x="23255" y="41503"/>
                    <a:pt x="23441" y="41052"/>
                  </a:cubicBezTo>
                  <a:cubicBezTo>
                    <a:pt x="23627" y="40781"/>
                    <a:pt x="23813" y="40511"/>
                    <a:pt x="23813" y="40150"/>
                  </a:cubicBezTo>
                  <a:cubicBezTo>
                    <a:pt x="23813" y="39699"/>
                    <a:pt x="24000" y="39248"/>
                    <a:pt x="24000" y="38796"/>
                  </a:cubicBezTo>
                  <a:cubicBezTo>
                    <a:pt x="24186" y="36902"/>
                    <a:pt x="24744" y="35097"/>
                    <a:pt x="25302" y="33203"/>
                  </a:cubicBezTo>
                  <a:cubicBezTo>
                    <a:pt x="25488" y="32751"/>
                    <a:pt x="25674" y="32300"/>
                    <a:pt x="25860" y="31849"/>
                  </a:cubicBezTo>
                  <a:cubicBezTo>
                    <a:pt x="26046" y="31488"/>
                    <a:pt x="26232" y="31308"/>
                    <a:pt x="26046" y="30947"/>
                  </a:cubicBezTo>
                  <a:cubicBezTo>
                    <a:pt x="25860" y="30045"/>
                    <a:pt x="25860" y="29142"/>
                    <a:pt x="25860" y="28240"/>
                  </a:cubicBezTo>
                  <a:cubicBezTo>
                    <a:pt x="25860" y="27338"/>
                    <a:pt x="26046" y="26526"/>
                    <a:pt x="26790" y="25714"/>
                  </a:cubicBezTo>
                  <a:cubicBezTo>
                    <a:pt x="27534" y="24902"/>
                    <a:pt x="28465" y="24090"/>
                    <a:pt x="29395" y="23368"/>
                  </a:cubicBezTo>
                  <a:cubicBezTo>
                    <a:pt x="30325" y="22646"/>
                    <a:pt x="31255" y="22105"/>
                    <a:pt x="32930" y="21744"/>
                  </a:cubicBezTo>
                  <a:cubicBezTo>
                    <a:pt x="34604" y="21383"/>
                    <a:pt x="36279" y="21203"/>
                    <a:pt x="38139" y="21112"/>
                  </a:cubicBezTo>
                  <a:cubicBezTo>
                    <a:pt x="42232" y="20842"/>
                    <a:pt x="44279" y="21022"/>
                    <a:pt x="45209" y="20571"/>
                  </a:cubicBezTo>
                  <a:cubicBezTo>
                    <a:pt x="46325" y="20210"/>
                    <a:pt x="47255" y="19939"/>
                    <a:pt x="48372" y="19578"/>
                  </a:cubicBezTo>
                  <a:cubicBezTo>
                    <a:pt x="48930" y="19398"/>
                    <a:pt x="49674" y="19127"/>
                    <a:pt x="50232" y="18947"/>
                  </a:cubicBezTo>
                  <a:cubicBezTo>
                    <a:pt x="50790" y="18857"/>
                    <a:pt x="51534" y="18676"/>
                    <a:pt x="51906" y="18496"/>
                  </a:cubicBezTo>
                  <a:cubicBezTo>
                    <a:pt x="52093" y="18406"/>
                    <a:pt x="52093" y="18315"/>
                    <a:pt x="52279" y="18135"/>
                  </a:cubicBezTo>
                  <a:cubicBezTo>
                    <a:pt x="52465" y="17142"/>
                    <a:pt x="52651" y="16060"/>
                    <a:pt x="52837" y="15067"/>
                  </a:cubicBezTo>
                  <a:cubicBezTo>
                    <a:pt x="53209" y="14526"/>
                    <a:pt x="51906" y="14526"/>
                    <a:pt x="51348" y="13804"/>
                  </a:cubicBezTo>
                  <a:cubicBezTo>
                    <a:pt x="51348" y="13804"/>
                    <a:pt x="51534" y="13984"/>
                    <a:pt x="51348" y="13804"/>
                  </a:cubicBezTo>
                  <a:cubicBezTo>
                    <a:pt x="51162" y="13714"/>
                    <a:pt x="51162" y="13714"/>
                    <a:pt x="51348" y="13804"/>
                  </a:cubicBezTo>
                  <a:cubicBezTo>
                    <a:pt x="50790" y="13353"/>
                    <a:pt x="50604" y="12902"/>
                    <a:pt x="50232" y="12451"/>
                  </a:cubicBezTo>
                  <a:cubicBezTo>
                    <a:pt x="49860" y="11639"/>
                    <a:pt x="49302" y="10827"/>
                    <a:pt x="48930" y="10015"/>
                  </a:cubicBezTo>
                  <a:cubicBezTo>
                    <a:pt x="48372" y="8390"/>
                    <a:pt x="48186" y="6857"/>
                    <a:pt x="48744" y="5233"/>
                  </a:cubicBezTo>
                  <a:cubicBezTo>
                    <a:pt x="49116" y="3969"/>
                    <a:pt x="50232" y="2616"/>
                    <a:pt x="52651" y="1714"/>
                  </a:cubicBezTo>
                  <a:cubicBezTo>
                    <a:pt x="54697" y="902"/>
                    <a:pt x="57302" y="631"/>
                    <a:pt x="59906" y="631"/>
                  </a:cubicBezTo>
                  <a:cubicBezTo>
                    <a:pt x="62325" y="631"/>
                    <a:pt x="64930" y="902"/>
                    <a:pt x="66976" y="1624"/>
                  </a:cubicBezTo>
                  <a:cubicBezTo>
                    <a:pt x="69395" y="2436"/>
                    <a:pt x="70697" y="3789"/>
                    <a:pt x="71069" y="5142"/>
                  </a:cubicBezTo>
                  <a:cubicBezTo>
                    <a:pt x="71813" y="6676"/>
                    <a:pt x="71627" y="8300"/>
                    <a:pt x="71069" y="9834"/>
                  </a:cubicBezTo>
                  <a:cubicBezTo>
                    <a:pt x="70511" y="11097"/>
                    <a:pt x="69767" y="12451"/>
                    <a:pt x="68651" y="13714"/>
                  </a:cubicBezTo>
                  <a:cubicBezTo>
                    <a:pt x="68093" y="14436"/>
                    <a:pt x="66790" y="14526"/>
                    <a:pt x="67162" y="15067"/>
                  </a:cubicBezTo>
                  <a:cubicBezTo>
                    <a:pt x="67348" y="16060"/>
                    <a:pt x="67534" y="17052"/>
                    <a:pt x="67720" y="18135"/>
                  </a:cubicBezTo>
                  <a:cubicBezTo>
                    <a:pt x="67720" y="18315"/>
                    <a:pt x="67720" y="18406"/>
                    <a:pt x="67906" y="18496"/>
                  </a:cubicBezTo>
                  <a:cubicBezTo>
                    <a:pt x="68279" y="18676"/>
                    <a:pt x="69023" y="18857"/>
                    <a:pt x="69581" y="18947"/>
                  </a:cubicBezTo>
                  <a:cubicBezTo>
                    <a:pt x="70139" y="19127"/>
                    <a:pt x="70697" y="19308"/>
                    <a:pt x="71255" y="19488"/>
                  </a:cubicBezTo>
                  <a:cubicBezTo>
                    <a:pt x="72372" y="19849"/>
                    <a:pt x="73488" y="20210"/>
                    <a:pt x="74604" y="20571"/>
                  </a:cubicBezTo>
                  <a:cubicBezTo>
                    <a:pt x="74976" y="20842"/>
                    <a:pt x="75720" y="20932"/>
                    <a:pt x="79069" y="20932"/>
                  </a:cubicBezTo>
                  <a:cubicBezTo>
                    <a:pt x="82418" y="21022"/>
                    <a:pt x="86511" y="21293"/>
                    <a:pt x="89116" y="22375"/>
                  </a:cubicBezTo>
                  <a:cubicBezTo>
                    <a:pt x="90418" y="23007"/>
                    <a:pt x="91162" y="23819"/>
                    <a:pt x="92093" y="24541"/>
                  </a:cubicBezTo>
                  <a:cubicBezTo>
                    <a:pt x="92837" y="25263"/>
                    <a:pt x="93581" y="26075"/>
                    <a:pt x="93767" y="26887"/>
                  </a:cubicBezTo>
                  <a:cubicBezTo>
                    <a:pt x="93953" y="27789"/>
                    <a:pt x="94139" y="28691"/>
                    <a:pt x="93953" y="29593"/>
                  </a:cubicBezTo>
                  <a:cubicBezTo>
                    <a:pt x="93953" y="30045"/>
                    <a:pt x="93953" y="30496"/>
                    <a:pt x="93767" y="30947"/>
                  </a:cubicBezTo>
                  <a:cubicBezTo>
                    <a:pt x="93767" y="31308"/>
                    <a:pt x="93767" y="31488"/>
                    <a:pt x="93953" y="31849"/>
                  </a:cubicBezTo>
                  <a:cubicBezTo>
                    <a:pt x="94697" y="33654"/>
                    <a:pt x="95441" y="35548"/>
                    <a:pt x="95813" y="37443"/>
                  </a:cubicBezTo>
                  <a:cubicBezTo>
                    <a:pt x="96000" y="38345"/>
                    <a:pt x="96000" y="39248"/>
                    <a:pt x="96000" y="40150"/>
                  </a:cubicBezTo>
                  <a:cubicBezTo>
                    <a:pt x="96000" y="40872"/>
                    <a:pt x="96744" y="41684"/>
                    <a:pt x="97674" y="42225"/>
                  </a:cubicBezTo>
                  <a:cubicBezTo>
                    <a:pt x="98790" y="42766"/>
                    <a:pt x="99348" y="43669"/>
                    <a:pt x="99906" y="44390"/>
                  </a:cubicBezTo>
                  <a:cubicBezTo>
                    <a:pt x="100651" y="45203"/>
                    <a:pt x="101209" y="46105"/>
                    <a:pt x="101767" y="47007"/>
                  </a:cubicBezTo>
                  <a:cubicBezTo>
                    <a:pt x="102511" y="48360"/>
                    <a:pt x="102883" y="49714"/>
                    <a:pt x="103255" y="51157"/>
                  </a:cubicBezTo>
                  <a:cubicBezTo>
                    <a:pt x="103627" y="53142"/>
                    <a:pt x="104744" y="55218"/>
                    <a:pt x="106604" y="57022"/>
                  </a:cubicBezTo>
                  <a:cubicBezTo>
                    <a:pt x="106976" y="57563"/>
                    <a:pt x="109209" y="57293"/>
                    <a:pt x="110511" y="57834"/>
                  </a:cubicBezTo>
                  <a:cubicBezTo>
                    <a:pt x="112372" y="58556"/>
                    <a:pt x="113674" y="59548"/>
                    <a:pt x="115162" y="60360"/>
                  </a:cubicBezTo>
                  <a:cubicBezTo>
                    <a:pt x="115906" y="60812"/>
                    <a:pt x="116651" y="61172"/>
                    <a:pt x="117581" y="61533"/>
                  </a:cubicBezTo>
                  <a:cubicBezTo>
                    <a:pt x="117953" y="61624"/>
                    <a:pt x="119627" y="62165"/>
                    <a:pt x="118325" y="62255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9" name="Google Shape;419;p35"/>
          <p:cNvSpPr txBox="1">
            <a:spLocks noGrp="1"/>
          </p:cNvSpPr>
          <p:nvPr>
            <p:ph type="body" idx="2"/>
          </p:nvPr>
        </p:nvSpPr>
        <p:spPr>
          <a:xfrm>
            <a:off x="4402225" y="1534250"/>
            <a:ext cx="2220600" cy="15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If we could go back in time…</a:t>
            </a:r>
            <a:endParaRPr b="1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Get better pilot data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420" name="Google Shape;420;p3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421" name="Google Shape;421;p35"/>
          <p:cNvGrpSpPr/>
          <p:nvPr/>
        </p:nvGrpSpPr>
        <p:grpSpPr>
          <a:xfrm>
            <a:off x="7420346" y="301100"/>
            <a:ext cx="433800" cy="433800"/>
            <a:chOff x="5444475" y="717525"/>
            <a:chExt cx="433800" cy="433800"/>
          </a:xfrm>
        </p:grpSpPr>
        <p:sp>
          <p:nvSpPr>
            <p:cNvPr id="422" name="Google Shape;422;p35"/>
            <p:cNvSpPr/>
            <p:nvPr/>
          </p:nvSpPr>
          <p:spPr>
            <a:xfrm>
              <a:off x="5444475" y="71752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5557157" y="83020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5606248" y="87929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425;p35"/>
          <p:cNvGrpSpPr/>
          <p:nvPr/>
        </p:nvGrpSpPr>
        <p:grpSpPr>
          <a:xfrm>
            <a:off x="7854139" y="1321325"/>
            <a:ext cx="433800" cy="433800"/>
            <a:chOff x="5382800" y="412975"/>
            <a:chExt cx="433800" cy="433800"/>
          </a:xfrm>
        </p:grpSpPr>
        <p:sp>
          <p:nvSpPr>
            <p:cNvPr id="426" name="Google Shape;426;p35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6"/>
          <p:cNvSpPr txBox="1">
            <a:spLocks noGrp="1"/>
          </p:cNvSpPr>
          <p:nvPr>
            <p:ph type="body" idx="1"/>
          </p:nvPr>
        </p:nvSpPr>
        <p:spPr>
          <a:xfrm>
            <a:off x="1616475" y="0"/>
            <a:ext cx="5910900" cy="3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434" name="Google Shape;434;p36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37"/>
          <p:cNvGrpSpPr/>
          <p:nvPr/>
        </p:nvGrpSpPr>
        <p:grpSpPr>
          <a:xfrm>
            <a:off x="6533474" y="417731"/>
            <a:ext cx="2120985" cy="4361089"/>
            <a:chOff x="5160100" y="1609475"/>
            <a:chExt cx="975300" cy="2005375"/>
          </a:xfrm>
        </p:grpSpPr>
        <p:sp>
          <p:nvSpPr>
            <p:cNvPr id="440" name="Google Shape;440;p37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l" t="t" r="r" b="b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l" t="t" r="r" b="b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0A9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42;p37"/>
          <p:cNvSpPr txBox="1">
            <a:spLocks noGrp="1"/>
          </p:cNvSpPr>
          <p:nvPr>
            <p:ph type="ctrTitle"/>
          </p:nvPr>
        </p:nvSpPr>
        <p:spPr>
          <a:xfrm>
            <a:off x="707300" y="1740800"/>
            <a:ext cx="5309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WORKOUT INTENSITY ON CHANGES IN BMI</a:t>
            </a:r>
            <a:endParaRPr sz="4800"/>
          </a:p>
        </p:txBody>
      </p:sp>
      <p:grpSp>
        <p:nvGrpSpPr>
          <p:cNvPr id="443" name="Google Shape;443;p37"/>
          <p:cNvGrpSpPr/>
          <p:nvPr/>
        </p:nvGrpSpPr>
        <p:grpSpPr>
          <a:xfrm>
            <a:off x="7859064" y="996386"/>
            <a:ext cx="433800" cy="433800"/>
            <a:chOff x="5382800" y="412975"/>
            <a:chExt cx="433800" cy="433800"/>
          </a:xfrm>
        </p:grpSpPr>
        <p:sp>
          <p:nvSpPr>
            <p:cNvPr id="444" name="Google Shape;444;p37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" name="Google Shape;447;p37"/>
          <p:cNvSpPr txBox="1"/>
          <p:nvPr/>
        </p:nvSpPr>
        <p:spPr>
          <a:xfrm>
            <a:off x="804950" y="3580750"/>
            <a:ext cx="51144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 4893W - Group 6 - 4/26/2017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8" name="Google Shape;448;p37"/>
          <p:cNvSpPr txBox="1"/>
          <p:nvPr/>
        </p:nvSpPr>
        <p:spPr>
          <a:xfrm>
            <a:off x="826400" y="3200325"/>
            <a:ext cx="51144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Stefani Weimholt, Xiaomeng Huang &amp; Penny Zhang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8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54" name="Google Shape;454;p38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Stefani Weimholt</a:t>
            </a:r>
            <a:endParaRPr/>
          </a:p>
        </p:txBody>
      </p:sp>
      <p:sp>
        <p:nvSpPr>
          <p:cNvPr id="455" name="Google Shape;455;p38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9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461" name="Google Shape;461;p39"/>
          <p:cNvSpPr txBox="1">
            <a:spLocks noGrp="1"/>
          </p:cNvSpPr>
          <p:nvPr>
            <p:ph type="body" idx="1"/>
          </p:nvPr>
        </p:nvSpPr>
        <p:spPr>
          <a:xfrm>
            <a:off x="873775" y="1181550"/>
            <a:ext cx="7772700" cy="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Obesity is linked to a multitude of health concerns 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62" name="Google Shape;462;p3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aphicFrame>
        <p:nvGraphicFramePr>
          <p:cNvPr id="463" name="Google Shape;463;p39"/>
          <p:cNvGraphicFramePr/>
          <p:nvPr/>
        </p:nvGraphicFramePr>
        <p:xfrm>
          <a:off x="1187475" y="286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{9E1D545A-6F5E-4C53-AB22-39FD8248D92A}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Underweight</a:t>
                      </a:r>
                      <a:endParaRPr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Normal</a:t>
                      </a:r>
                      <a:endParaRPr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Overweight</a:t>
                      </a:r>
                      <a:endParaRPr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Obese</a:t>
                      </a:r>
                      <a:endParaRPr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18.5 &lt; BMI</a:t>
                      </a:r>
                      <a:endParaRPr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18.5 ≤ BMI ≤  24.9 </a:t>
                      </a:r>
                      <a:endParaRPr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18.5 ≤ BMI ≤  29.9 </a:t>
                      </a:r>
                      <a:endParaRPr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BMI ≥ 30</a:t>
                      </a:r>
                      <a:endParaRPr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4" name="Google Shape;464;p39"/>
          <p:cNvSpPr txBox="1">
            <a:spLocks noGrp="1"/>
          </p:cNvSpPr>
          <p:nvPr>
            <p:ph type="body" idx="1"/>
          </p:nvPr>
        </p:nvSpPr>
        <p:spPr>
          <a:xfrm>
            <a:off x="991075" y="3875175"/>
            <a:ext cx="7664100" cy="807900"/>
          </a:xfrm>
          <a:prstGeom prst="rect">
            <a:avLst/>
          </a:prstGeom>
          <a:solidFill>
            <a:srgbClr val="F2474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i="1">
                <a:solidFill>
                  <a:srgbClr val="FFFFFF"/>
                </a:solidFill>
              </a:rPr>
              <a:t>How to best maintain a normal BMI?</a:t>
            </a:r>
            <a:endParaRPr sz="3600" i="1">
              <a:solidFill>
                <a:srgbClr val="FFFFFF"/>
              </a:solidFill>
            </a:endParaRPr>
          </a:p>
        </p:txBody>
      </p:sp>
      <p:sp>
        <p:nvSpPr>
          <p:cNvPr id="465" name="Google Shape;465;p39"/>
          <p:cNvSpPr txBox="1">
            <a:spLocks noGrp="1"/>
          </p:cNvSpPr>
          <p:nvPr>
            <p:ph type="body" idx="1"/>
          </p:nvPr>
        </p:nvSpPr>
        <p:spPr>
          <a:xfrm>
            <a:off x="991075" y="1931825"/>
            <a:ext cx="7664100" cy="588600"/>
          </a:xfrm>
          <a:prstGeom prst="rect">
            <a:avLst/>
          </a:prstGeom>
          <a:solidFill>
            <a:srgbClr val="0DB7C4">
              <a:alpha val="3654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BMI = weight/height</a:t>
            </a:r>
            <a:r>
              <a:rPr lang="en" baseline="30000"/>
              <a:t>2</a:t>
            </a:r>
            <a:r>
              <a:rPr lang="en"/>
              <a:t> = kg/m</a:t>
            </a:r>
            <a:r>
              <a:rPr lang="en" baseline="30000"/>
              <a:t>2</a:t>
            </a:r>
            <a:r>
              <a:rPr lang="en"/>
              <a:t> </a:t>
            </a:r>
            <a:endParaRPr/>
          </a:p>
        </p:txBody>
      </p:sp>
      <p:sp>
        <p:nvSpPr>
          <p:cNvPr id="466" name="Google Shape;466;p39"/>
          <p:cNvSpPr txBox="1"/>
          <p:nvPr/>
        </p:nvSpPr>
        <p:spPr>
          <a:xfrm>
            <a:off x="7250175" y="3502300"/>
            <a:ext cx="14049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Source: www.cdc.gov</a:t>
            </a:r>
            <a:endParaRPr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Studies</a:t>
            </a:r>
            <a:endParaRPr/>
          </a:p>
        </p:txBody>
      </p:sp>
      <p:sp>
        <p:nvSpPr>
          <p:cNvPr id="472" name="Google Shape;472;p40"/>
          <p:cNvSpPr txBox="1">
            <a:spLocks noGrp="1"/>
          </p:cNvSpPr>
          <p:nvPr>
            <p:ph type="body" idx="1"/>
          </p:nvPr>
        </p:nvSpPr>
        <p:spPr>
          <a:xfrm>
            <a:off x="844425" y="1252775"/>
            <a:ext cx="7971600" cy="3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positive effects of aerobic training on weight loss are i</a:t>
            </a:r>
            <a:r>
              <a:rPr lang="en" sz="1800" b="1"/>
              <a:t>ndependent of exercise intensity</a:t>
            </a:r>
            <a:r>
              <a:rPr lang="en" sz="1800"/>
              <a:t> </a:t>
            </a:r>
            <a:r>
              <a:rPr lang="en" sz="1800" i="1"/>
              <a:t>(Branch et al., 2000; Jakicic et al., 2003)</a:t>
            </a:r>
            <a:endParaRPr sz="1800" i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BMI was </a:t>
            </a:r>
            <a:r>
              <a:rPr lang="en" sz="1800" b="1"/>
              <a:t>equally reduced</a:t>
            </a:r>
            <a:r>
              <a:rPr lang="en" sz="1800"/>
              <a:t> in both the low and high exercise intensity </a:t>
            </a:r>
            <a:endParaRPr sz="18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(Botero et al., 2014)</a:t>
            </a:r>
            <a:endParaRPr sz="1800" i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high-intensity exercise training </a:t>
            </a:r>
            <a:r>
              <a:rPr lang="en" sz="1800" b="1"/>
              <a:t>significantly reduced total fat</a:t>
            </a:r>
            <a:r>
              <a:rPr lang="en" sz="1800"/>
              <a:t>, while low-intensity exercise training did not produce any relevant effect on fat leading researchers to believe </a:t>
            </a:r>
            <a:r>
              <a:rPr lang="en" sz="1800" b="1"/>
              <a:t>a higher reduction in BMI is plausible</a:t>
            </a:r>
            <a:r>
              <a:rPr lang="en" sz="1800"/>
              <a:t> with high intensity exercise </a:t>
            </a:r>
            <a:r>
              <a:rPr lang="en" sz="1800" i="1"/>
              <a:t>(Irving et al., 2008)</a:t>
            </a:r>
            <a:endParaRPr sz="1800" i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73" name="Google Shape;473;p4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73775" y="1181550"/>
            <a:ext cx="7772700" cy="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Obesity is linked to a multitude of health concerns 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93" name="Google Shape;93;p14"/>
          <p:cNvGraphicFramePr/>
          <p:nvPr/>
        </p:nvGraphicFramePr>
        <p:xfrm>
          <a:off x="1187475" y="286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{9E1D545A-6F5E-4C53-AB22-39FD8248D92A}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Underweight</a:t>
                      </a:r>
                      <a:endParaRPr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Normal</a:t>
                      </a:r>
                      <a:endParaRPr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Overweight</a:t>
                      </a:r>
                      <a:endParaRPr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Obese</a:t>
                      </a:r>
                      <a:endParaRPr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18.5 &lt; BMI</a:t>
                      </a:r>
                      <a:endParaRPr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18.5 ≤ BMI ≤  24.9 </a:t>
                      </a:r>
                      <a:endParaRPr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18.5 ≤ BMI ≤  29.9 </a:t>
                      </a:r>
                      <a:endParaRPr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BMI ≥ 30</a:t>
                      </a:r>
                      <a:endParaRPr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991075" y="3875175"/>
            <a:ext cx="7664100" cy="807900"/>
          </a:xfrm>
          <a:prstGeom prst="rect">
            <a:avLst/>
          </a:prstGeom>
          <a:solidFill>
            <a:srgbClr val="F2474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i="1">
                <a:solidFill>
                  <a:srgbClr val="FFFFFF"/>
                </a:solidFill>
              </a:rPr>
              <a:t>How to best maintain a normal BMI?</a:t>
            </a:r>
            <a:endParaRPr sz="3600" i="1">
              <a:solidFill>
                <a:srgbClr val="FFFFFF"/>
              </a:solidFill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991075" y="1931825"/>
            <a:ext cx="7664100" cy="588600"/>
          </a:xfrm>
          <a:prstGeom prst="rect">
            <a:avLst/>
          </a:prstGeom>
          <a:solidFill>
            <a:srgbClr val="0DB7C4">
              <a:alpha val="3654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BMI = weight/height</a:t>
            </a:r>
            <a:r>
              <a:rPr lang="en" baseline="30000"/>
              <a:t>2</a:t>
            </a:r>
            <a:r>
              <a:rPr lang="en"/>
              <a:t> = kg/m</a:t>
            </a:r>
            <a:r>
              <a:rPr lang="en" baseline="30000"/>
              <a:t>2</a:t>
            </a:r>
            <a:r>
              <a:rPr lang="en"/>
              <a:t> 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7250175" y="3502300"/>
            <a:ext cx="14049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Source: www.cdc.gov</a:t>
            </a:r>
            <a:endParaRPr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1"/>
          <p:cNvSpPr txBox="1">
            <a:spLocks noGrp="1"/>
          </p:cNvSpPr>
          <p:nvPr>
            <p:ph type="ctrTitle" idx="4294967295"/>
          </p:nvPr>
        </p:nvSpPr>
        <p:spPr>
          <a:xfrm>
            <a:off x="844425" y="1140000"/>
            <a:ext cx="517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Study Objective</a:t>
            </a:r>
            <a:endParaRPr sz="6000"/>
          </a:p>
        </p:txBody>
      </p:sp>
      <p:sp>
        <p:nvSpPr>
          <p:cNvPr id="479" name="Google Shape;479;p41"/>
          <p:cNvSpPr txBox="1">
            <a:spLocks noGrp="1"/>
          </p:cNvSpPr>
          <p:nvPr>
            <p:ph type="subTitle" idx="4294967295"/>
          </p:nvPr>
        </p:nvSpPr>
        <p:spPr>
          <a:xfrm>
            <a:off x="844425" y="2221424"/>
            <a:ext cx="5178600" cy="15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Does the intensity of workouts affect one’s change in BMI?</a:t>
            </a:r>
            <a:endParaRPr/>
          </a:p>
        </p:txBody>
      </p:sp>
      <p:sp>
        <p:nvSpPr>
          <p:cNvPr id="480" name="Google Shape;480;p4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481" name="Google Shape;481;p41"/>
          <p:cNvGrpSpPr/>
          <p:nvPr/>
        </p:nvGrpSpPr>
        <p:grpSpPr>
          <a:xfrm>
            <a:off x="6228674" y="417731"/>
            <a:ext cx="2120985" cy="4361089"/>
            <a:chOff x="5160100" y="1609475"/>
            <a:chExt cx="975300" cy="2005375"/>
          </a:xfrm>
        </p:grpSpPr>
        <p:sp>
          <p:nvSpPr>
            <p:cNvPr id="482" name="Google Shape;482;p41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l" t="t" r="r" b="b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1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l" t="t" r="r" b="b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4" name="Google Shape;484;p41"/>
          <p:cNvSpPr/>
          <p:nvPr/>
        </p:nvSpPr>
        <p:spPr>
          <a:xfrm rot="4499367">
            <a:off x="7747457" y="360028"/>
            <a:ext cx="881478" cy="86458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A9D0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41"/>
          <p:cNvSpPr/>
          <p:nvPr/>
        </p:nvSpPr>
        <p:spPr>
          <a:xfrm rot="2700000">
            <a:off x="5960306" y="1072527"/>
            <a:ext cx="669489" cy="669489"/>
          </a:xfrm>
          <a:prstGeom prst="teardrop">
            <a:avLst>
              <a:gd name="adj" fmla="val 100000"/>
            </a:avLst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41"/>
          <p:cNvSpPr/>
          <p:nvPr/>
        </p:nvSpPr>
        <p:spPr>
          <a:xfrm rot="-2700000" flipH="1">
            <a:off x="7667081" y="3007202"/>
            <a:ext cx="669489" cy="669489"/>
          </a:xfrm>
          <a:prstGeom prst="teardrop">
            <a:avLst>
              <a:gd name="adj" fmla="val 100000"/>
            </a:avLst>
          </a:prstGeom>
          <a:solidFill>
            <a:srgbClr val="F2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7" name="Google Shape;487;p41"/>
          <p:cNvGrpSpPr/>
          <p:nvPr/>
        </p:nvGrpSpPr>
        <p:grpSpPr>
          <a:xfrm>
            <a:off x="7841620" y="3181753"/>
            <a:ext cx="320399" cy="320378"/>
            <a:chOff x="1951075" y="2333250"/>
            <a:chExt cx="381200" cy="381175"/>
          </a:xfrm>
        </p:grpSpPr>
        <p:sp>
          <p:nvSpPr>
            <p:cNvPr id="488" name="Google Shape;488;p41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9" name="Google Shape;489;p41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0" name="Google Shape;490;p41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1" name="Google Shape;491;p41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2" name="Google Shape;492;p41"/>
          <p:cNvGrpSpPr/>
          <p:nvPr/>
        </p:nvGrpSpPr>
        <p:grpSpPr>
          <a:xfrm>
            <a:off x="6134870" y="1247078"/>
            <a:ext cx="320378" cy="320378"/>
            <a:chOff x="1278900" y="2333250"/>
            <a:chExt cx="381175" cy="381175"/>
          </a:xfrm>
        </p:grpSpPr>
        <p:sp>
          <p:nvSpPr>
            <p:cNvPr id="493" name="Google Shape;493;p41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1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41"/>
          <p:cNvGrpSpPr/>
          <p:nvPr/>
        </p:nvGrpSpPr>
        <p:grpSpPr>
          <a:xfrm>
            <a:off x="7905968" y="636609"/>
            <a:ext cx="563866" cy="311792"/>
            <a:chOff x="531800" y="5071350"/>
            <a:chExt cx="529750" cy="292900"/>
          </a:xfrm>
        </p:grpSpPr>
        <p:sp>
          <p:nvSpPr>
            <p:cNvPr id="498" name="Google Shape;498;p41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1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1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1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1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1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41"/>
          <p:cNvSpPr/>
          <p:nvPr/>
        </p:nvSpPr>
        <p:spPr>
          <a:xfrm>
            <a:off x="7390350" y="1536450"/>
            <a:ext cx="176100" cy="154200"/>
          </a:xfrm>
          <a:prstGeom prst="heart">
            <a:avLst/>
          </a:prstGeom>
          <a:solidFill>
            <a:srgbClr val="F2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2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Design</a:t>
            </a:r>
            <a:endParaRPr/>
          </a:p>
        </p:txBody>
      </p:sp>
      <p:sp>
        <p:nvSpPr>
          <p:cNvPr id="511" name="Google Shape;511;p42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Xiaomeng Huang</a:t>
            </a:r>
            <a:endParaRPr/>
          </a:p>
        </p:txBody>
      </p:sp>
      <p:sp>
        <p:nvSpPr>
          <p:cNvPr id="512" name="Google Shape;512;p42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518" name="Google Shape;518;p43"/>
          <p:cNvSpPr txBox="1"/>
          <p:nvPr/>
        </p:nvSpPr>
        <p:spPr>
          <a:xfrm>
            <a:off x="2294800" y="1203150"/>
            <a:ext cx="45027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</a:t>
            </a:r>
            <a:endParaRPr sz="36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9" name="Google Shape;519;p43"/>
          <p:cNvSpPr txBox="1"/>
          <p:nvPr/>
        </p:nvSpPr>
        <p:spPr>
          <a:xfrm>
            <a:off x="2294800" y="2848525"/>
            <a:ext cx="45027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</a:t>
            </a:r>
            <a:endParaRPr sz="36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0" name="Google Shape;520;p43"/>
          <p:cNvSpPr txBox="1"/>
          <p:nvPr/>
        </p:nvSpPr>
        <p:spPr>
          <a:xfrm>
            <a:off x="2294800" y="1800700"/>
            <a:ext cx="53829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A95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Study Population; Design; Primary Response</a:t>
            </a:r>
            <a:endParaRPr sz="2200">
              <a:solidFill>
                <a:srgbClr val="0A95B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1" name="Google Shape;521;p43"/>
          <p:cNvSpPr txBox="1"/>
          <p:nvPr/>
        </p:nvSpPr>
        <p:spPr>
          <a:xfrm>
            <a:off x="2320650" y="3470350"/>
            <a:ext cx="45027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A95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Methods; Sample</a:t>
            </a:r>
            <a:endParaRPr sz="2200">
              <a:solidFill>
                <a:srgbClr val="0A95B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22" name="Google Shape;522;p43"/>
          <p:cNvCxnSpPr/>
          <p:nvPr/>
        </p:nvCxnSpPr>
        <p:spPr>
          <a:xfrm rot="10800000" flipH="1">
            <a:off x="2367500" y="1800750"/>
            <a:ext cx="5182200" cy="2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3" name="Google Shape;523;p43"/>
          <p:cNvCxnSpPr/>
          <p:nvPr/>
        </p:nvCxnSpPr>
        <p:spPr>
          <a:xfrm rot="10800000" flipH="1">
            <a:off x="2395150" y="3470350"/>
            <a:ext cx="5182200" cy="2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44" descr="Swimming Pool Images - Public Domain Pictures - Page 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170973" y="2900752"/>
            <a:ext cx="756077" cy="500901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44"/>
          <p:cNvSpPr txBox="1">
            <a:spLocks noGrp="1"/>
          </p:cNvSpPr>
          <p:nvPr>
            <p:ph type="body" idx="2"/>
          </p:nvPr>
        </p:nvSpPr>
        <p:spPr>
          <a:xfrm>
            <a:off x="4083174" y="2236300"/>
            <a:ext cx="4343400" cy="15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A95B0"/>
                </a:solidFill>
              </a:rPr>
              <a:t>Design</a:t>
            </a:r>
            <a:endParaRPr sz="2400" b="1">
              <a:solidFill>
                <a:srgbClr val="0A95B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Workout </a:t>
            </a:r>
            <a:r>
              <a:rPr lang="en" sz="2000" b="1"/>
              <a:t>2x</a:t>
            </a:r>
            <a:r>
              <a:rPr lang="en" sz="2000"/>
              <a:t> a week for </a:t>
            </a:r>
            <a:r>
              <a:rPr lang="en" sz="2000" b="1"/>
              <a:t>2</a:t>
            </a:r>
            <a:r>
              <a:rPr lang="en" sz="2000"/>
              <a:t> weeks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HIWO</a:t>
            </a:r>
            <a:r>
              <a:rPr lang="en" sz="2000"/>
              <a:t> - 1500m 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LIWO</a:t>
            </a:r>
            <a:r>
              <a:rPr lang="en" sz="2000"/>
              <a:t> - 30 min relaxed walk🚶</a:t>
            </a:r>
            <a:endParaRPr sz="2000"/>
          </a:p>
        </p:txBody>
      </p:sp>
      <p:sp>
        <p:nvSpPr>
          <p:cNvPr id="530" name="Google Shape;530;p44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Clinical </a:t>
            </a:r>
            <a:endParaRPr/>
          </a:p>
        </p:txBody>
      </p:sp>
      <p:sp>
        <p:nvSpPr>
          <p:cNvPr id="531" name="Google Shape;531;p44"/>
          <p:cNvSpPr txBox="1">
            <a:spLocks noGrp="1"/>
          </p:cNvSpPr>
          <p:nvPr>
            <p:ph type="body" idx="1"/>
          </p:nvPr>
        </p:nvSpPr>
        <p:spPr>
          <a:xfrm>
            <a:off x="4122300" y="908725"/>
            <a:ext cx="4431300" cy="9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A95B0"/>
                </a:solidFill>
              </a:rPr>
              <a:t>Study Population</a:t>
            </a:r>
            <a:endParaRPr sz="2400" b="1">
              <a:solidFill>
                <a:srgbClr val="0A95B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/>
              <a:t>Adults</a:t>
            </a:r>
            <a:r>
              <a:rPr lang="en" sz="2000"/>
              <a:t> 18~50, BMI≥18.5, not pregnant, not handicapped</a:t>
            </a:r>
            <a:endParaRPr sz="2000"/>
          </a:p>
        </p:txBody>
      </p:sp>
      <p:sp>
        <p:nvSpPr>
          <p:cNvPr id="532" name="Google Shape;532;p44"/>
          <p:cNvSpPr txBox="1">
            <a:spLocks noGrp="1"/>
          </p:cNvSpPr>
          <p:nvPr>
            <p:ph type="body" idx="3"/>
          </p:nvPr>
        </p:nvSpPr>
        <p:spPr>
          <a:xfrm>
            <a:off x="4083175" y="3756950"/>
            <a:ext cx="47079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A95B0"/>
                </a:solidFill>
              </a:rPr>
              <a:t>Primary Response</a:t>
            </a:r>
            <a:endParaRPr sz="2400" b="1">
              <a:solidFill>
                <a:srgbClr val="0A95B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Difference in BMI change for two groups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2nd</a:t>
            </a:r>
            <a:r>
              <a:rPr lang="en" sz="2000"/>
              <a:t> Gender; Age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4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534" name="Google Shape;534;p44"/>
          <p:cNvGrpSpPr/>
          <p:nvPr/>
        </p:nvGrpSpPr>
        <p:grpSpPr>
          <a:xfrm>
            <a:off x="969019" y="1426129"/>
            <a:ext cx="2659060" cy="3209423"/>
            <a:chOff x="633550" y="1490125"/>
            <a:chExt cx="2855519" cy="3341757"/>
          </a:xfrm>
        </p:grpSpPr>
        <p:sp>
          <p:nvSpPr>
            <p:cNvPr id="535" name="Google Shape;535;p44"/>
            <p:cNvSpPr/>
            <p:nvPr/>
          </p:nvSpPr>
          <p:spPr>
            <a:xfrm>
              <a:off x="633550" y="1490125"/>
              <a:ext cx="1599199" cy="3341757"/>
            </a:xfrm>
            <a:custGeom>
              <a:avLst/>
              <a:gdLst/>
              <a:ahLst/>
              <a:cxnLst/>
              <a:rect l="l" t="t" r="r" b="b"/>
              <a:pathLst>
                <a:path w="39012" h="80215" extrusionOk="0">
                  <a:moveTo>
                    <a:pt x="20116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066" y="1219"/>
                  </a:lnTo>
                  <a:lnTo>
                    <a:pt x="22310" y="1524"/>
                  </a:lnTo>
                  <a:lnTo>
                    <a:pt x="22554" y="1768"/>
                  </a:lnTo>
                  <a:lnTo>
                    <a:pt x="22737" y="2072"/>
                  </a:lnTo>
                  <a:lnTo>
                    <a:pt x="22980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285" y="4998"/>
                  </a:lnTo>
                  <a:lnTo>
                    <a:pt x="23224" y="5791"/>
                  </a:lnTo>
                  <a:lnTo>
                    <a:pt x="23102" y="6583"/>
                  </a:lnTo>
                  <a:lnTo>
                    <a:pt x="2279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140" y="10850"/>
                  </a:lnTo>
                  <a:lnTo>
                    <a:pt x="1871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885" y="9570"/>
                  </a:lnTo>
                  <a:lnTo>
                    <a:pt x="16763" y="9387"/>
                  </a:lnTo>
                  <a:lnTo>
                    <a:pt x="16641" y="9265"/>
                  </a:lnTo>
                  <a:lnTo>
                    <a:pt x="16458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788" y="3474"/>
                  </a:lnTo>
                  <a:lnTo>
                    <a:pt x="15971" y="2804"/>
                  </a:lnTo>
                  <a:lnTo>
                    <a:pt x="16215" y="2194"/>
                  </a:lnTo>
                  <a:lnTo>
                    <a:pt x="16580" y="1585"/>
                  </a:lnTo>
                  <a:lnTo>
                    <a:pt x="16824" y="1341"/>
                  </a:lnTo>
                  <a:lnTo>
                    <a:pt x="17068" y="1097"/>
                  </a:lnTo>
                  <a:lnTo>
                    <a:pt x="17617" y="731"/>
                  </a:lnTo>
                  <a:lnTo>
                    <a:pt x="18226" y="549"/>
                  </a:lnTo>
                  <a:lnTo>
                    <a:pt x="18836" y="427"/>
                  </a:lnTo>
                  <a:lnTo>
                    <a:pt x="19506" y="3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06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445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12" y="40046"/>
                  </a:lnTo>
                  <a:lnTo>
                    <a:pt x="4085" y="40412"/>
                  </a:lnTo>
                  <a:lnTo>
                    <a:pt x="3597" y="40717"/>
                  </a:lnTo>
                  <a:lnTo>
                    <a:pt x="3110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755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3952" y="39437"/>
                  </a:moveTo>
                  <a:lnTo>
                    <a:pt x="34074" y="39741"/>
                  </a:lnTo>
                  <a:lnTo>
                    <a:pt x="34196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27" y="40778"/>
                  </a:lnTo>
                  <a:lnTo>
                    <a:pt x="35232" y="40899"/>
                  </a:lnTo>
                  <a:lnTo>
                    <a:pt x="35598" y="40960"/>
                  </a:lnTo>
                  <a:lnTo>
                    <a:pt x="35903" y="40960"/>
                  </a:lnTo>
                  <a:lnTo>
                    <a:pt x="35537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1" y="40046"/>
                  </a:lnTo>
                  <a:lnTo>
                    <a:pt x="33952" y="39437"/>
                  </a:lnTo>
                  <a:close/>
                  <a:moveTo>
                    <a:pt x="15361" y="56138"/>
                  </a:moveTo>
                  <a:lnTo>
                    <a:pt x="15178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849" y="58454"/>
                  </a:lnTo>
                  <a:lnTo>
                    <a:pt x="16154" y="58576"/>
                  </a:lnTo>
                  <a:lnTo>
                    <a:pt x="16458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677" y="58393"/>
                  </a:lnTo>
                  <a:lnTo>
                    <a:pt x="17921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6" y="58332"/>
                  </a:lnTo>
                  <a:lnTo>
                    <a:pt x="17495" y="58332"/>
                  </a:lnTo>
                  <a:lnTo>
                    <a:pt x="17251" y="58454"/>
                  </a:lnTo>
                  <a:lnTo>
                    <a:pt x="17007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6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239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12" y="57052"/>
                  </a:lnTo>
                  <a:lnTo>
                    <a:pt x="23651" y="57357"/>
                  </a:lnTo>
                  <a:lnTo>
                    <a:pt x="23529" y="57601"/>
                  </a:lnTo>
                  <a:lnTo>
                    <a:pt x="23407" y="57905"/>
                  </a:lnTo>
                  <a:lnTo>
                    <a:pt x="23163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371" y="58454"/>
                  </a:lnTo>
                  <a:lnTo>
                    <a:pt x="22127" y="58515"/>
                  </a:lnTo>
                  <a:lnTo>
                    <a:pt x="21822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847" y="57905"/>
                  </a:lnTo>
                  <a:lnTo>
                    <a:pt x="20847" y="57905"/>
                  </a:lnTo>
                  <a:lnTo>
                    <a:pt x="21030" y="58210"/>
                  </a:lnTo>
                  <a:lnTo>
                    <a:pt x="21274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188" y="58698"/>
                  </a:lnTo>
                  <a:lnTo>
                    <a:pt x="22554" y="58698"/>
                  </a:lnTo>
                  <a:lnTo>
                    <a:pt x="22859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34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773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567" y="57418"/>
                  </a:lnTo>
                  <a:lnTo>
                    <a:pt x="19689" y="57844"/>
                  </a:lnTo>
                  <a:lnTo>
                    <a:pt x="19811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11" y="60283"/>
                  </a:lnTo>
                  <a:lnTo>
                    <a:pt x="19689" y="61319"/>
                  </a:lnTo>
                  <a:lnTo>
                    <a:pt x="19628" y="62843"/>
                  </a:lnTo>
                  <a:lnTo>
                    <a:pt x="19628" y="64305"/>
                  </a:lnTo>
                  <a:lnTo>
                    <a:pt x="19567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750" y="69486"/>
                  </a:lnTo>
                  <a:lnTo>
                    <a:pt x="19689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384" y="64366"/>
                  </a:lnTo>
                  <a:lnTo>
                    <a:pt x="19323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079" y="58393"/>
                  </a:lnTo>
                  <a:lnTo>
                    <a:pt x="19262" y="57844"/>
                  </a:lnTo>
                  <a:lnTo>
                    <a:pt x="19384" y="57235"/>
                  </a:lnTo>
                  <a:lnTo>
                    <a:pt x="19445" y="56625"/>
                  </a:lnTo>
                  <a:lnTo>
                    <a:pt x="19384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9" y="14080"/>
                  </a:lnTo>
                  <a:lnTo>
                    <a:pt x="25784" y="14080"/>
                  </a:lnTo>
                  <a:lnTo>
                    <a:pt x="26638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15" y="15055"/>
                  </a:lnTo>
                  <a:lnTo>
                    <a:pt x="29320" y="15421"/>
                  </a:lnTo>
                  <a:lnTo>
                    <a:pt x="29563" y="15787"/>
                  </a:lnTo>
                  <a:lnTo>
                    <a:pt x="29990" y="16518"/>
                  </a:lnTo>
                  <a:lnTo>
                    <a:pt x="30356" y="17311"/>
                  </a:lnTo>
                  <a:lnTo>
                    <a:pt x="30539" y="17676"/>
                  </a:lnTo>
                  <a:lnTo>
                    <a:pt x="30600" y="18103"/>
                  </a:lnTo>
                  <a:lnTo>
                    <a:pt x="30661" y="19017"/>
                  </a:lnTo>
                  <a:lnTo>
                    <a:pt x="30661" y="19932"/>
                  </a:lnTo>
                  <a:lnTo>
                    <a:pt x="30600" y="20846"/>
                  </a:lnTo>
                  <a:lnTo>
                    <a:pt x="30600" y="21151"/>
                  </a:lnTo>
                  <a:lnTo>
                    <a:pt x="30661" y="21455"/>
                  </a:lnTo>
                  <a:lnTo>
                    <a:pt x="30965" y="23345"/>
                  </a:lnTo>
                  <a:lnTo>
                    <a:pt x="31209" y="25235"/>
                  </a:lnTo>
                  <a:lnTo>
                    <a:pt x="31270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80" y="28465"/>
                  </a:lnTo>
                  <a:lnTo>
                    <a:pt x="32123" y="28770"/>
                  </a:lnTo>
                  <a:lnTo>
                    <a:pt x="32245" y="29136"/>
                  </a:lnTo>
                  <a:lnTo>
                    <a:pt x="32550" y="29928"/>
                  </a:lnTo>
                  <a:lnTo>
                    <a:pt x="32916" y="30781"/>
                  </a:lnTo>
                  <a:lnTo>
                    <a:pt x="33160" y="31696"/>
                  </a:lnTo>
                  <a:lnTo>
                    <a:pt x="33343" y="32366"/>
                  </a:lnTo>
                  <a:lnTo>
                    <a:pt x="33464" y="33097"/>
                  </a:lnTo>
                  <a:lnTo>
                    <a:pt x="33647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35" y="38705"/>
                  </a:lnTo>
                  <a:lnTo>
                    <a:pt x="34135" y="38827"/>
                  </a:lnTo>
                  <a:lnTo>
                    <a:pt x="34196" y="38888"/>
                  </a:lnTo>
                  <a:lnTo>
                    <a:pt x="34501" y="38827"/>
                  </a:lnTo>
                  <a:lnTo>
                    <a:pt x="34866" y="38705"/>
                  </a:lnTo>
                  <a:lnTo>
                    <a:pt x="35293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06" y="41936"/>
                  </a:lnTo>
                  <a:lnTo>
                    <a:pt x="38585" y="41997"/>
                  </a:lnTo>
                  <a:lnTo>
                    <a:pt x="38219" y="41997"/>
                  </a:lnTo>
                  <a:lnTo>
                    <a:pt x="37853" y="41875"/>
                  </a:lnTo>
                  <a:lnTo>
                    <a:pt x="37609" y="41753"/>
                  </a:lnTo>
                  <a:lnTo>
                    <a:pt x="37365" y="41570"/>
                  </a:lnTo>
                  <a:lnTo>
                    <a:pt x="37000" y="41204"/>
                  </a:lnTo>
                  <a:lnTo>
                    <a:pt x="36817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29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853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756" y="43399"/>
                  </a:lnTo>
                  <a:lnTo>
                    <a:pt x="36512" y="42972"/>
                  </a:lnTo>
                  <a:lnTo>
                    <a:pt x="36146" y="42606"/>
                  </a:lnTo>
                  <a:lnTo>
                    <a:pt x="36024" y="42545"/>
                  </a:lnTo>
                  <a:lnTo>
                    <a:pt x="3584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2" y="43399"/>
                  </a:lnTo>
                  <a:lnTo>
                    <a:pt x="36207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24" y="45410"/>
                  </a:lnTo>
                  <a:lnTo>
                    <a:pt x="35964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05" y="45166"/>
                  </a:lnTo>
                  <a:lnTo>
                    <a:pt x="34805" y="45410"/>
                  </a:lnTo>
                  <a:lnTo>
                    <a:pt x="34683" y="45593"/>
                  </a:lnTo>
                  <a:lnTo>
                    <a:pt x="34623" y="45654"/>
                  </a:lnTo>
                  <a:lnTo>
                    <a:pt x="34562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13" y="42911"/>
                  </a:lnTo>
                  <a:lnTo>
                    <a:pt x="33891" y="42850"/>
                  </a:lnTo>
                  <a:lnTo>
                    <a:pt x="33708" y="42911"/>
                  </a:lnTo>
                  <a:lnTo>
                    <a:pt x="33647" y="42972"/>
                  </a:lnTo>
                  <a:lnTo>
                    <a:pt x="33586" y="43094"/>
                  </a:lnTo>
                  <a:lnTo>
                    <a:pt x="33586" y="43338"/>
                  </a:lnTo>
                  <a:lnTo>
                    <a:pt x="33586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5044"/>
                  </a:lnTo>
                  <a:lnTo>
                    <a:pt x="33403" y="44983"/>
                  </a:lnTo>
                  <a:lnTo>
                    <a:pt x="33343" y="44922"/>
                  </a:lnTo>
                  <a:lnTo>
                    <a:pt x="33282" y="44679"/>
                  </a:lnTo>
                  <a:lnTo>
                    <a:pt x="33221" y="44435"/>
                  </a:lnTo>
                  <a:lnTo>
                    <a:pt x="33221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28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11" y="39619"/>
                  </a:lnTo>
                  <a:lnTo>
                    <a:pt x="32794" y="39498"/>
                  </a:lnTo>
                  <a:lnTo>
                    <a:pt x="32855" y="39437"/>
                  </a:lnTo>
                  <a:lnTo>
                    <a:pt x="32916" y="39376"/>
                  </a:lnTo>
                  <a:lnTo>
                    <a:pt x="32855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062" y="38400"/>
                  </a:lnTo>
                  <a:lnTo>
                    <a:pt x="31636" y="37364"/>
                  </a:lnTo>
                  <a:lnTo>
                    <a:pt x="30722" y="35414"/>
                  </a:lnTo>
                  <a:lnTo>
                    <a:pt x="29746" y="33463"/>
                  </a:lnTo>
                  <a:lnTo>
                    <a:pt x="29381" y="32488"/>
                  </a:lnTo>
                  <a:lnTo>
                    <a:pt x="28954" y="31452"/>
                  </a:lnTo>
                  <a:lnTo>
                    <a:pt x="28649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491" y="24259"/>
                  </a:lnTo>
                  <a:lnTo>
                    <a:pt x="27613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796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369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552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08" y="23833"/>
                  </a:lnTo>
                  <a:lnTo>
                    <a:pt x="27186" y="24076"/>
                  </a:lnTo>
                  <a:lnTo>
                    <a:pt x="27003" y="24320"/>
                  </a:lnTo>
                  <a:lnTo>
                    <a:pt x="26820" y="24503"/>
                  </a:lnTo>
                  <a:lnTo>
                    <a:pt x="26577" y="24686"/>
                  </a:lnTo>
                  <a:lnTo>
                    <a:pt x="26333" y="24808"/>
                  </a:lnTo>
                  <a:lnTo>
                    <a:pt x="25784" y="24991"/>
                  </a:lnTo>
                  <a:lnTo>
                    <a:pt x="25236" y="25052"/>
                  </a:lnTo>
                  <a:lnTo>
                    <a:pt x="24017" y="25235"/>
                  </a:lnTo>
                  <a:lnTo>
                    <a:pt x="23468" y="25295"/>
                  </a:lnTo>
                  <a:lnTo>
                    <a:pt x="22798" y="25295"/>
                  </a:lnTo>
                  <a:lnTo>
                    <a:pt x="22615" y="25235"/>
                  </a:lnTo>
                  <a:lnTo>
                    <a:pt x="22493" y="25174"/>
                  </a:lnTo>
                  <a:lnTo>
                    <a:pt x="22188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15" y="25539"/>
                  </a:lnTo>
                  <a:lnTo>
                    <a:pt x="22798" y="25600"/>
                  </a:lnTo>
                  <a:lnTo>
                    <a:pt x="23285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394" y="25174"/>
                  </a:lnTo>
                  <a:lnTo>
                    <a:pt x="26820" y="24991"/>
                  </a:lnTo>
                  <a:lnTo>
                    <a:pt x="26699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23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662" y="33585"/>
                  </a:lnTo>
                  <a:lnTo>
                    <a:pt x="25723" y="33890"/>
                  </a:lnTo>
                  <a:lnTo>
                    <a:pt x="25784" y="34195"/>
                  </a:lnTo>
                  <a:lnTo>
                    <a:pt x="25967" y="35109"/>
                  </a:lnTo>
                  <a:lnTo>
                    <a:pt x="26272" y="36877"/>
                  </a:lnTo>
                  <a:lnTo>
                    <a:pt x="26394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33" y="44008"/>
                  </a:lnTo>
                  <a:lnTo>
                    <a:pt x="26211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19" y="51079"/>
                  </a:lnTo>
                  <a:lnTo>
                    <a:pt x="24992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199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870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053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05" y="75216"/>
                  </a:lnTo>
                  <a:lnTo>
                    <a:pt x="22005" y="75460"/>
                  </a:lnTo>
                  <a:lnTo>
                    <a:pt x="22005" y="75704"/>
                  </a:lnTo>
                  <a:lnTo>
                    <a:pt x="22066" y="75947"/>
                  </a:lnTo>
                  <a:lnTo>
                    <a:pt x="22188" y="76252"/>
                  </a:lnTo>
                  <a:lnTo>
                    <a:pt x="22432" y="76740"/>
                  </a:lnTo>
                  <a:lnTo>
                    <a:pt x="22859" y="77410"/>
                  </a:lnTo>
                  <a:lnTo>
                    <a:pt x="23285" y="78081"/>
                  </a:lnTo>
                  <a:lnTo>
                    <a:pt x="23529" y="78386"/>
                  </a:lnTo>
                  <a:lnTo>
                    <a:pt x="23773" y="78568"/>
                  </a:lnTo>
                  <a:lnTo>
                    <a:pt x="24199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05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18" y="79300"/>
                  </a:lnTo>
                  <a:lnTo>
                    <a:pt x="21457" y="78995"/>
                  </a:lnTo>
                  <a:lnTo>
                    <a:pt x="2139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274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7" y="79909"/>
                  </a:lnTo>
                  <a:lnTo>
                    <a:pt x="19994" y="79848"/>
                  </a:lnTo>
                  <a:lnTo>
                    <a:pt x="19811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689" y="74119"/>
                  </a:lnTo>
                  <a:lnTo>
                    <a:pt x="19811" y="72656"/>
                  </a:lnTo>
                  <a:lnTo>
                    <a:pt x="19994" y="71193"/>
                  </a:lnTo>
                  <a:lnTo>
                    <a:pt x="20055" y="69669"/>
                  </a:lnTo>
                  <a:lnTo>
                    <a:pt x="20116" y="68816"/>
                  </a:lnTo>
                  <a:lnTo>
                    <a:pt x="20055" y="67963"/>
                  </a:lnTo>
                  <a:lnTo>
                    <a:pt x="19933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16" y="60587"/>
                  </a:lnTo>
                  <a:lnTo>
                    <a:pt x="20238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8" y="58271"/>
                  </a:lnTo>
                  <a:lnTo>
                    <a:pt x="20055" y="57905"/>
                  </a:lnTo>
                  <a:lnTo>
                    <a:pt x="19933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33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28" y="50652"/>
                  </a:lnTo>
                  <a:lnTo>
                    <a:pt x="19628" y="48275"/>
                  </a:lnTo>
                  <a:lnTo>
                    <a:pt x="19628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567" y="43155"/>
                  </a:lnTo>
                  <a:lnTo>
                    <a:pt x="19628" y="42911"/>
                  </a:lnTo>
                  <a:lnTo>
                    <a:pt x="19811" y="42911"/>
                  </a:lnTo>
                  <a:lnTo>
                    <a:pt x="2017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298" y="42423"/>
                  </a:lnTo>
                  <a:lnTo>
                    <a:pt x="2005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5" y="42423"/>
                  </a:lnTo>
                  <a:lnTo>
                    <a:pt x="18531" y="42301"/>
                  </a:lnTo>
                  <a:lnTo>
                    <a:pt x="18409" y="42119"/>
                  </a:lnTo>
                  <a:lnTo>
                    <a:pt x="18226" y="41936"/>
                  </a:lnTo>
                  <a:lnTo>
                    <a:pt x="18104" y="41509"/>
                  </a:lnTo>
                  <a:lnTo>
                    <a:pt x="18043" y="41753"/>
                  </a:lnTo>
                  <a:lnTo>
                    <a:pt x="18104" y="41997"/>
                  </a:lnTo>
                  <a:lnTo>
                    <a:pt x="18165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3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384" y="42911"/>
                  </a:lnTo>
                  <a:lnTo>
                    <a:pt x="19384" y="43033"/>
                  </a:lnTo>
                  <a:lnTo>
                    <a:pt x="19384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23" y="50652"/>
                  </a:lnTo>
                  <a:lnTo>
                    <a:pt x="19262" y="51993"/>
                  </a:lnTo>
                  <a:lnTo>
                    <a:pt x="19201" y="53395"/>
                  </a:lnTo>
                  <a:lnTo>
                    <a:pt x="19018" y="54858"/>
                  </a:lnTo>
                  <a:lnTo>
                    <a:pt x="19018" y="55528"/>
                  </a:lnTo>
                  <a:lnTo>
                    <a:pt x="19079" y="56260"/>
                  </a:lnTo>
                  <a:lnTo>
                    <a:pt x="19079" y="56930"/>
                  </a:lnTo>
                  <a:lnTo>
                    <a:pt x="18957" y="57662"/>
                  </a:lnTo>
                  <a:lnTo>
                    <a:pt x="18836" y="58149"/>
                  </a:lnTo>
                  <a:lnTo>
                    <a:pt x="18775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775" y="60100"/>
                  </a:lnTo>
                  <a:lnTo>
                    <a:pt x="18897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8957" y="67292"/>
                  </a:lnTo>
                  <a:lnTo>
                    <a:pt x="18897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262" y="79422"/>
                  </a:lnTo>
                  <a:lnTo>
                    <a:pt x="19140" y="79727"/>
                  </a:lnTo>
                  <a:lnTo>
                    <a:pt x="1889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677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7" y="78812"/>
                  </a:lnTo>
                  <a:lnTo>
                    <a:pt x="17556" y="78995"/>
                  </a:lnTo>
                  <a:lnTo>
                    <a:pt x="17495" y="79178"/>
                  </a:lnTo>
                  <a:lnTo>
                    <a:pt x="17495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6" y="79239"/>
                  </a:lnTo>
                  <a:lnTo>
                    <a:pt x="14813" y="79178"/>
                  </a:lnTo>
                  <a:lnTo>
                    <a:pt x="14691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752" y="78873"/>
                  </a:lnTo>
                  <a:lnTo>
                    <a:pt x="14996" y="78751"/>
                  </a:lnTo>
                  <a:lnTo>
                    <a:pt x="15422" y="78386"/>
                  </a:lnTo>
                  <a:lnTo>
                    <a:pt x="15849" y="77898"/>
                  </a:lnTo>
                  <a:lnTo>
                    <a:pt x="16215" y="77349"/>
                  </a:lnTo>
                  <a:lnTo>
                    <a:pt x="16519" y="76801"/>
                  </a:lnTo>
                  <a:lnTo>
                    <a:pt x="16763" y="76252"/>
                  </a:lnTo>
                  <a:lnTo>
                    <a:pt x="16946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02" y="74058"/>
                  </a:lnTo>
                  <a:lnTo>
                    <a:pt x="16458" y="73144"/>
                  </a:lnTo>
                  <a:lnTo>
                    <a:pt x="15910" y="71315"/>
                  </a:lnTo>
                  <a:lnTo>
                    <a:pt x="15178" y="68938"/>
                  </a:lnTo>
                  <a:lnTo>
                    <a:pt x="14752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898" y="62355"/>
                  </a:lnTo>
                  <a:lnTo>
                    <a:pt x="13959" y="61623"/>
                  </a:lnTo>
                  <a:lnTo>
                    <a:pt x="14081" y="60831"/>
                  </a:lnTo>
                  <a:lnTo>
                    <a:pt x="14264" y="60100"/>
                  </a:lnTo>
                  <a:lnTo>
                    <a:pt x="14569" y="58698"/>
                  </a:lnTo>
                  <a:lnTo>
                    <a:pt x="14691" y="57966"/>
                  </a:lnTo>
                  <a:lnTo>
                    <a:pt x="14752" y="57235"/>
                  </a:lnTo>
                  <a:lnTo>
                    <a:pt x="14752" y="56686"/>
                  </a:lnTo>
                  <a:lnTo>
                    <a:pt x="14691" y="56077"/>
                  </a:lnTo>
                  <a:lnTo>
                    <a:pt x="14508" y="54919"/>
                  </a:lnTo>
                  <a:lnTo>
                    <a:pt x="14203" y="53761"/>
                  </a:lnTo>
                  <a:lnTo>
                    <a:pt x="13898" y="52602"/>
                  </a:lnTo>
                  <a:lnTo>
                    <a:pt x="13533" y="51079"/>
                  </a:lnTo>
                  <a:lnTo>
                    <a:pt x="13228" y="49555"/>
                  </a:lnTo>
                  <a:lnTo>
                    <a:pt x="12984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496" y="40290"/>
                  </a:lnTo>
                  <a:lnTo>
                    <a:pt x="12496" y="38766"/>
                  </a:lnTo>
                  <a:lnTo>
                    <a:pt x="12557" y="38035"/>
                  </a:lnTo>
                  <a:lnTo>
                    <a:pt x="12618" y="37242"/>
                  </a:lnTo>
                  <a:lnTo>
                    <a:pt x="12862" y="35658"/>
                  </a:lnTo>
                  <a:lnTo>
                    <a:pt x="13106" y="34134"/>
                  </a:lnTo>
                  <a:lnTo>
                    <a:pt x="13167" y="33890"/>
                  </a:lnTo>
                  <a:lnTo>
                    <a:pt x="13228" y="33585"/>
                  </a:lnTo>
                  <a:lnTo>
                    <a:pt x="13106" y="33280"/>
                  </a:lnTo>
                  <a:lnTo>
                    <a:pt x="12984" y="32976"/>
                  </a:lnTo>
                  <a:lnTo>
                    <a:pt x="12984" y="32976"/>
                  </a:lnTo>
                  <a:lnTo>
                    <a:pt x="13045" y="33037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862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31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15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5" y="25600"/>
                  </a:lnTo>
                  <a:lnTo>
                    <a:pt x="16336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6" y="25295"/>
                  </a:lnTo>
                  <a:lnTo>
                    <a:pt x="15971" y="25295"/>
                  </a:lnTo>
                  <a:lnTo>
                    <a:pt x="15300" y="25235"/>
                  </a:lnTo>
                  <a:lnTo>
                    <a:pt x="14081" y="25113"/>
                  </a:lnTo>
                  <a:lnTo>
                    <a:pt x="13472" y="25052"/>
                  </a:lnTo>
                  <a:lnTo>
                    <a:pt x="12923" y="24930"/>
                  </a:lnTo>
                  <a:lnTo>
                    <a:pt x="12375" y="24686"/>
                  </a:lnTo>
                  <a:lnTo>
                    <a:pt x="12131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460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643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21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155" y="22309"/>
                  </a:lnTo>
                  <a:lnTo>
                    <a:pt x="11155" y="22918"/>
                  </a:lnTo>
                  <a:lnTo>
                    <a:pt x="11216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4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180" y="30842"/>
                  </a:lnTo>
                  <a:lnTo>
                    <a:pt x="9814" y="31939"/>
                  </a:lnTo>
                  <a:lnTo>
                    <a:pt x="9388" y="33037"/>
                  </a:lnTo>
                  <a:lnTo>
                    <a:pt x="8961" y="34134"/>
                  </a:lnTo>
                  <a:lnTo>
                    <a:pt x="8413" y="35170"/>
                  </a:lnTo>
                  <a:lnTo>
                    <a:pt x="7376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279" y="39254"/>
                  </a:lnTo>
                  <a:lnTo>
                    <a:pt x="6157" y="39254"/>
                  </a:lnTo>
                  <a:lnTo>
                    <a:pt x="6096" y="39315"/>
                  </a:lnTo>
                  <a:lnTo>
                    <a:pt x="6096" y="39376"/>
                  </a:lnTo>
                  <a:lnTo>
                    <a:pt x="6096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23" y="39985"/>
                  </a:lnTo>
                  <a:lnTo>
                    <a:pt x="6523" y="40229"/>
                  </a:lnTo>
                  <a:lnTo>
                    <a:pt x="6462" y="40717"/>
                  </a:lnTo>
                  <a:lnTo>
                    <a:pt x="6340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2" y="43886"/>
                  </a:lnTo>
                  <a:lnTo>
                    <a:pt x="5731" y="44496"/>
                  </a:lnTo>
                  <a:lnTo>
                    <a:pt x="5670" y="44800"/>
                  </a:lnTo>
                  <a:lnTo>
                    <a:pt x="5670" y="44922"/>
                  </a:lnTo>
                  <a:lnTo>
                    <a:pt x="5548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060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12" y="45349"/>
                  </a:lnTo>
                  <a:lnTo>
                    <a:pt x="4390" y="45593"/>
                  </a:lnTo>
                  <a:lnTo>
                    <a:pt x="432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07" y="44374"/>
                  </a:lnTo>
                  <a:lnTo>
                    <a:pt x="4268" y="43825"/>
                  </a:lnTo>
                  <a:lnTo>
                    <a:pt x="4268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24" y="42911"/>
                  </a:lnTo>
                  <a:lnTo>
                    <a:pt x="3963" y="42972"/>
                  </a:lnTo>
                  <a:lnTo>
                    <a:pt x="3780" y="43155"/>
                  </a:lnTo>
                  <a:lnTo>
                    <a:pt x="3658" y="43642"/>
                  </a:lnTo>
                  <a:lnTo>
                    <a:pt x="3171" y="44861"/>
                  </a:lnTo>
                  <a:lnTo>
                    <a:pt x="2988" y="45349"/>
                  </a:lnTo>
                  <a:lnTo>
                    <a:pt x="2805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561" y="45654"/>
                  </a:lnTo>
                  <a:lnTo>
                    <a:pt x="2561" y="45593"/>
                  </a:lnTo>
                  <a:lnTo>
                    <a:pt x="2500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9" y="43703"/>
                  </a:lnTo>
                  <a:lnTo>
                    <a:pt x="3231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1" y="42484"/>
                  </a:lnTo>
                  <a:lnTo>
                    <a:pt x="3049" y="42484"/>
                  </a:lnTo>
                  <a:lnTo>
                    <a:pt x="2927" y="42545"/>
                  </a:lnTo>
                  <a:lnTo>
                    <a:pt x="2744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342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22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073" y="41082"/>
                  </a:lnTo>
                  <a:lnTo>
                    <a:pt x="183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15" y="41936"/>
                  </a:lnTo>
                  <a:lnTo>
                    <a:pt x="671" y="41997"/>
                  </a:lnTo>
                  <a:lnTo>
                    <a:pt x="42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30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1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2" y="38827"/>
                  </a:lnTo>
                  <a:lnTo>
                    <a:pt x="4572" y="38827"/>
                  </a:lnTo>
                  <a:lnTo>
                    <a:pt x="4694" y="38888"/>
                  </a:lnTo>
                  <a:lnTo>
                    <a:pt x="4816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2" y="38522"/>
                  </a:lnTo>
                  <a:lnTo>
                    <a:pt x="4207" y="38461"/>
                  </a:lnTo>
                  <a:lnTo>
                    <a:pt x="4572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243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01" y="29928"/>
                  </a:lnTo>
                  <a:lnTo>
                    <a:pt x="6767" y="29075"/>
                  </a:lnTo>
                  <a:lnTo>
                    <a:pt x="6950" y="28709"/>
                  </a:lnTo>
                  <a:lnTo>
                    <a:pt x="7133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20" y="27368"/>
                  </a:lnTo>
                  <a:lnTo>
                    <a:pt x="7681" y="27063"/>
                  </a:lnTo>
                  <a:lnTo>
                    <a:pt x="7681" y="26149"/>
                  </a:lnTo>
                  <a:lnTo>
                    <a:pt x="7803" y="25235"/>
                  </a:lnTo>
                  <a:lnTo>
                    <a:pt x="7864" y="24259"/>
                  </a:lnTo>
                  <a:lnTo>
                    <a:pt x="8169" y="22370"/>
                  </a:lnTo>
                  <a:lnTo>
                    <a:pt x="8352" y="21455"/>
                  </a:lnTo>
                  <a:lnTo>
                    <a:pt x="8413" y="21151"/>
                  </a:lnTo>
                  <a:lnTo>
                    <a:pt x="8413" y="20846"/>
                  </a:lnTo>
                  <a:lnTo>
                    <a:pt x="8352" y="19932"/>
                  </a:lnTo>
                  <a:lnTo>
                    <a:pt x="8352" y="19017"/>
                  </a:lnTo>
                  <a:lnTo>
                    <a:pt x="8413" y="18164"/>
                  </a:lnTo>
                  <a:lnTo>
                    <a:pt x="8473" y="17737"/>
                  </a:lnTo>
                  <a:lnTo>
                    <a:pt x="8595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4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34" y="14446"/>
                  </a:lnTo>
                  <a:lnTo>
                    <a:pt x="11460" y="14324"/>
                  </a:lnTo>
                  <a:lnTo>
                    <a:pt x="12375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6946" y="12191"/>
                  </a:lnTo>
                  <a:lnTo>
                    <a:pt x="17129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7" y="11032"/>
                  </a:lnTo>
                  <a:lnTo>
                    <a:pt x="19201" y="11093"/>
                  </a:lnTo>
                  <a:lnTo>
                    <a:pt x="19445" y="11154"/>
                  </a:lnTo>
                  <a:lnTo>
                    <a:pt x="19750" y="11093"/>
                  </a:lnTo>
                  <a:lnTo>
                    <a:pt x="2005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17" y="366"/>
                  </a:lnTo>
                  <a:lnTo>
                    <a:pt x="17068" y="670"/>
                  </a:lnTo>
                  <a:lnTo>
                    <a:pt x="16763" y="853"/>
                  </a:lnTo>
                  <a:lnTo>
                    <a:pt x="16519" y="1097"/>
                  </a:lnTo>
                  <a:lnTo>
                    <a:pt x="16336" y="1402"/>
                  </a:lnTo>
                  <a:lnTo>
                    <a:pt x="16093" y="1646"/>
                  </a:lnTo>
                  <a:lnTo>
                    <a:pt x="15788" y="2316"/>
                  </a:lnTo>
                  <a:lnTo>
                    <a:pt x="15544" y="2987"/>
                  </a:lnTo>
                  <a:lnTo>
                    <a:pt x="15422" y="3657"/>
                  </a:lnTo>
                  <a:lnTo>
                    <a:pt x="15361" y="4389"/>
                  </a:lnTo>
                  <a:lnTo>
                    <a:pt x="15361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6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763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885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580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447" y="13653"/>
                  </a:lnTo>
                  <a:lnTo>
                    <a:pt x="14325" y="13775"/>
                  </a:lnTo>
                  <a:lnTo>
                    <a:pt x="13289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4" y="14141"/>
                  </a:lnTo>
                  <a:lnTo>
                    <a:pt x="10668" y="14263"/>
                  </a:lnTo>
                  <a:lnTo>
                    <a:pt x="10302" y="14385"/>
                  </a:lnTo>
                  <a:lnTo>
                    <a:pt x="9997" y="14629"/>
                  </a:lnTo>
                  <a:lnTo>
                    <a:pt x="9693" y="14812"/>
                  </a:lnTo>
                  <a:lnTo>
                    <a:pt x="9449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254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072" y="27856"/>
                  </a:lnTo>
                  <a:lnTo>
                    <a:pt x="6889" y="28160"/>
                  </a:lnTo>
                  <a:lnTo>
                    <a:pt x="6706" y="28526"/>
                  </a:lnTo>
                  <a:lnTo>
                    <a:pt x="6462" y="28892"/>
                  </a:lnTo>
                  <a:lnTo>
                    <a:pt x="5974" y="30172"/>
                  </a:lnTo>
                  <a:lnTo>
                    <a:pt x="5548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877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02" y="38461"/>
                  </a:lnTo>
                  <a:lnTo>
                    <a:pt x="3475" y="38461"/>
                  </a:lnTo>
                  <a:lnTo>
                    <a:pt x="3110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9" y="39863"/>
                  </a:lnTo>
                  <a:lnTo>
                    <a:pt x="1281" y="40412"/>
                  </a:lnTo>
                  <a:lnTo>
                    <a:pt x="793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1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184" y="42179"/>
                  </a:lnTo>
                  <a:lnTo>
                    <a:pt x="428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9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195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854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30" y="44435"/>
                  </a:lnTo>
                  <a:lnTo>
                    <a:pt x="2012" y="44130"/>
                  </a:lnTo>
                  <a:lnTo>
                    <a:pt x="2561" y="43399"/>
                  </a:lnTo>
                  <a:lnTo>
                    <a:pt x="2744" y="43033"/>
                  </a:lnTo>
                  <a:lnTo>
                    <a:pt x="3049" y="42789"/>
                  </a:lnTo>
                  <a:lnTo>
                    <a:pt x="3049" y="42789"/>
                  </a:lnTo>
                  <a:lnTo>
                    <a:pt x="2988" y="43094"/>
                  </a:lnTo>
                  <a:lnTo>
                    <a:pt x="2866" y="43459"/>
                  </a:lnTo>
                  <a:lnTo>
                    <a:pt x="2622" y="44191"/>
                  </a:lnTo>
                  <a:lnTo>
                    <a:pt x="2317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2988" y="45776"/>
                  </a:lnTo>
                  <a:lnTo>
                    <a:pt x="3171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24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085" y="45776"/>
                  </a:lnTo>
                  <a:lnTo>
                    <a:pt x="4268" y="45837"/>
                  </a:lnTo>
                  <a:lnTo>
                    <a:pt x="4451" y="45837"/>
                  </a:lnTo>
                  <a:lnTo>
                    <a:pt x="4572" y="45776"/>
                  </a:lnTo>
                  <a:lnTo>
                    <a:pt x="4694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877" y="44496"/>
                  </a:lnTo>
                  <a:lnTo>
                    <a:pt x="4999" y="43642"/>
                  </a:lnTo>
                  <a:lnTo>
                    <a:pt x="4999" y="43338"/>
                  </a:lnTo>
                  <a:lnTo>
                    <a:pt x="5060" y="43216"/>
                  </a:lnTo>
                  <a:lnTo>
                    <a:pt x="5121" y="43094"/>
                  </a:lnTo>
                  <a:lnTo>
                    <a:pt x="5182" y="43277"/>
                  </a:lnTo>
                  <a:lnTo>
                    <a:pt x="5182" y="43459"/>
                  </a:lnTo>
                  <a:lnTo>
                    <a:pt x="5121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04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1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5974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546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460" y="27185"/>
                  </a:lnTo>
                  <a:lnTo>
                    <a:pt x="11948" y="25844"/>
                  </a:lnTo>
                  <a:lnTo>
                    <a:pt x="12375" y="27307"/>
                  </a:lnTo>
                  <a:lnTo>
                    <a:pt x="12496" y="27856"/>
                  </a:lnTo>
                  <a:lnTo>
                    <a:pt x="12618" y="28465"/>
                  </a:lnTo>
                  <a:lnTo>
                    <a:pt x="12679" y="29136"/>
                  </a:lnTo>
                  <a:lnTo>
                    <a:pt x="12618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740" y="34012"/>
                  </a:lnTo>
                  <a:lnTo>
                    <a:pt x="12618" y="34560"/>
                  </a:lnTo>
                  <a:lnTo>
                    <a:pt x="12314" y="36633"/>
                  </a:lnTo>
                  <a:lnTo>
                    <a:pt x="12192" y="37669"/>
                  </a:lnTo>
                  <a:lnTo>
                    <a:pt x="12070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3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4" y="53334"/>
                  </a:lnTo>
                  <a:lnTo>
                    <a:pt x="14081" y="55041"/>
                  </a:lnTo>
                  <a:lnTo>
                    <a:pt x="14203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142" y="58393"/>
                  </a:lnTo>
                  <a:lnTo>
                    <a:pt x="13837" y="59856"/>
                  </a:lnTo>
                  <a:lnTo>
                    <a:pt x="13655" y="60892"/>
                  </a:lnTo>
                  <a:lnTo>
                    <a:pt x="13472" y="61928"/>
                  </a:lnTo>
                  <a:lnTo>
                    <a:pt x="13472" y="62964"/>
                  </a:lnTo>
                  <a:lnTo>
                    <a:pt x="13533" y="64001"/>
                  </a:lnTo>
                  <a:lnTo>
                    <a:pt x="13655" y="65037"/>
                  </a:lnTo>
                  <a:lnTo>
                    <a:pt x="13898" y="66012"/>
                  </a:lnTo>
                  <a:lnTo>
                    <a:pt x="14447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580" y="75643"/>
                  </a:lnTo>
                  <a:lnTo>
                    <a:pt x="16458" y="76069"/>
                  </a:lnTo>
                  <a:lnTo>
                    <a:pt x="16276" y="76496"/>
                  </a:lnTo>
                  <a:lnTo>
                    <a:pt x="15849" y="77227"/>
                  </a:lnTo>
                  <a:lnTo>
                    <a:pt x="15361" y="77959"/>
                  </a:lnTo>
                  <a:lnTo>
                    <a:pt x="15117" y="78264"/>
                  </a:lnTo>
                  <a:lnTo>
                    <a:pt x="14752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5971" y="79787"/>
                  </a:lnTo>
                  <a:lnTo>
                    <a:pt x="16519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49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262" y="79909"/>
                  </a:lnTo>
                  <a:lnTo>
                    <a:pt x="19384" y="79727"/>
                  </a:lnTo>
                  <a:lnTo>
                    <a:pt x="19506" y="79544"/>
                  </a:lnTo>
                  <a:lnTo>
                    <a:pt x="19628" y="79787"/>
                  </a:lnTo>
                  <a:lnTo>
                    <a:pt x="19872" y="80031"/>
                  </a:lnTo>
                  <a:lnTo>
                    <a:pt x="20116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30" y="80153"/>
                  </a:lnTo>
                  <a:lnTo>
                    <a:pt x="21335" y="79970"/>
                  </a:lnTo>
                  <a:lnTo>
                    <a:pt x="21457" y="79848"/>
                  </a:lnTo>
                  <a:lnTo>
                    <a:pt x="21518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9" y="79787"/>
                  </a:lnTo>
                  <a:lnTo>
                    <a:pt x="23285" y="79727"/>
                  </a:lnTo>
                  <a:lnTo>
                    <a:pt x="2407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26" y="79117"/>
                  </a:lnTo>
                  <a:lnTo>
                    <a:pt x="24626" y="78934"/>
                  </a:lnTo>
                  <a:lnTo>
                    <a:pt x="24565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285" y="77471"/>
                  </a:lnTo>
                  <a:lnTo>
                    <a:pt x="22859" y="76679"/>
                  </a:lnTo>
                  <a:lnTo>
                    <a:pt x="22493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67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8" y="64976"/>
                  </a:lnTo>
                  <a:lnTo>
                    <a:pt x="25480" y="63940"/>
                  </a:lnTo>
                  <a:lnTo>
                    <a:pt x="25540" y="62964"/>
                  </a:lnTo>
                  <a:lnTo>
                    <a:pt x="25540" y="61928"/>
                  </a:lnTo>
                  <a:lnTo>
                    <a:pt x="2535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687" y="56869"/>
                  </a:lnTo>
                  <a:lnTo>
                    <a:pt x="24748" y="56016"/>
                  </a:lnTo>
                  <a:lnTo>
                    <a:pt x="24931" y="55162"/>
                  </a:lnTo>
                  <a:lnTo>
                    <a:pt x="25358" y="53456"/>
                  </a:lnTo>
                  <a:lnTo>
                    <a:pt x="25845" y="51505"/>
                  </a:lnTo>
                  <a:lnTo>
                    <a:pt x="26211" y="49555"/>
                  </a:lnTo>
                  <a:lnTo>
                    <a:pt x="26516" y="47543"/>
                  </a:lnTo>
                  <a:lnTo>
                    <a:pt x="2669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760" y="37364"/>
                  </a:lnTo>
                  <a:lnTo>
                    <a:pt x="26455" y="35414"/>
                  </a:lnTo>
                  <a:lnTo>
                    <a:pt x="26211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150" y="32976"/>
                  </a:lnTo>
                  <a:lnTo>
                    <a:pt x="26150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150" y="28282"/>
                  </a:lnTo>
                  <a:lnTo>
                    <a:pt x="26272" y="27856"/>
                  </a:lnTo>
                  <a:lnTo>
                    <a:pt x="26820" y="26027"/>
                  </a:lnTo>
                  <a:lnTo>
                    <a:pt x="26942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040" y="29196"/>
                  </a:lnTo>
                  <a:lnTo>
                    <a:pt x="28344" y="30598"/>
                  </a:lnTo>
                  <a:lnTo>
                    <a:pt x="28588" y="31269"/>
                  </a:lnTo>
                  <a:lnTo>
                    <a:pt x="28771" y="32000"/>
                  </a:lnTo>
                  <a:lnTo>
                    <a:pt x="29320" y="33341"/>
                  </a:lnTo>
                  <a:lnTo>
                    <a:pt x="29990" y="34682"/>
                  </a:lnTo>
                  <a:lnTo>
                    <a:pt x="30661" y="36023"/>
                  </a:lnTo>
                  <a:lnTo>
                    <a:pt x="31270" y="37242"/>
                  </a:lnTo>
                  <a:lnTo>
                    <a:pt x="31880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245" y="39680"/>
                  </a:lnTo>
                  <a:lnTo>
                    <a:pt x="32245" y="39924"/>
                  </a:lnTo>
                  <a:lnTo>
                    <a:pt x="32184" y="40168"/>
                  </a:lnTo>
                  <a:lnTo>
                    <a:pt x="32245" y="40473"/>
                  </a:lnTo>
                  <a:lnTo>
                    <a:pt x="32306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099" y="44922"/>
                  </a:lnTo>
                  <a:lnTo>
                    <a:pt x="33282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08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891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30" y="43094"/>
                  </a:lnTo>
                  <a:lnTo>
                    <a:pt x="33952" y="43216"/>
                  </a:lnTo>
                  <a:lnTo>
                    <a:pt x="33952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379" y="45776"/>
                  </a:lnTo>
                  <a:lnTo>
                    <a:pt x="34562" y="45837"/>
                  </a:lnTo>
                  <a:lnTo>
                    <a:pt x="34683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293" y="44252"/>
                  </a:lnTo>
                  <a:lnTo>
                    <a:pt x="35659" y="45166"/>
                  </a:lnTo>
                  <a:lnTo>
                    <a:pt x="3584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12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34" y="44861"/>
                  </a:lnTo>
                  <a:lnTo>
                    <a:pt x="36390" y="44191"/>
                  </a:lnTo>
                  <a:lnTo>
                    <a:pt x="36085" y="43459"/>
                  </a:lnTo>
                  <a:lnTo>
                    <a:pt x="36024" y="43094"/>
                  </a:lnTo>
                  <a:lnTo>
                    <a:pt x="35964" y="42789"/>
                  </a:lnTo>
                  <a:lnTo>
                    <a:pt x="35964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17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792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22" y="42423"/>
                  </a:lnTo>
                  <a:lnTo>
                    <a:pt x="36817" y="41814"/>
                  </a:lnTo>
                  <a:lnTo>
                    <a:pt x="36695" y="41509"/>
                  </a:lnTo>
                  <a:lnTo>
                    <a:pt x="36573" y="41204"/>
                  </a:lnTo>
                  <a:lnTo>
                    <a:pt x="36573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3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2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8950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097" y="40960"/>
                  </a:lnTo>
                  <a:lnTo>
                    <a:pt x="37609" y="40412"/>
                  </a:lnTo>
                  <a:lnTo>
                    <a:pt x="3712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146" y="38766"/>
                  </a:lnTo>
                  <a:lnTo>
                    <a:pt x="35903" y="38583"/>
                  </a:lnTo>
                  <a:lnTo>
                    <a:pt x="35537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866" y="38218"/>
                  </a:lnTo>
                  <a:lnTo>
                    <a:pt x="34805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196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08" y="32732"/>
                  </a:lnTo>
                  <a:lnTo>
                    <a:pt x="33586" y="31939"/>
                  </a:lnTo>
                  <a:lnTo>
                    <a:pt x="33343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2" y="27916"/>
                  </a:lnTo>
                  <a:lnTo>
                    <a:pt x="31880" y="27734"/>
                  </a:lnTo>
                  <a:lnTo>
                    <a:pt x="31819" y="27490"/>
                  </a:lnTo>
                  <a:lnTo>
                    <a:pt x="31697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0965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9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9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687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32" y="9631"/>
                  </a:lnTo>
                  <a:lnTo>
                    <a:pt x="22554" y="9448"/>
                  </a:lnTo>
                  <a:lnTo>
                    <a:pt x="22676" y="9204"/>
                  </a:lnTo>
                  <a:lnTo>
                    <a:pt x="22859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24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39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4156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6" name="Google Shape;536;p44"/>
            <p:cNvGrpSpPr/>
            <p:nvPr/>
          </p:nvGrpSpPr>
          <p:grpSpPr>
            <a:xfrm>
              <a:off x="1971676" y="1548525"/>
              <a:ext cx="1517394" cy="3283357"/>
              <a:chOff x="1971676" y="1548525"/>
              <a:chExt cx="1517394" cy="3283357"/>
            </a:xfrm>
          </p:grpSpPr>
          <p:sp>
            <p:nvSpPr>
              <p:cNvPr id="537" name="Google Shape;537;p44"/>
              <p:cNvSpPr/>
              <p:nvPr/>
            </p:nvSpPr>
            <p:spPr>
              <a:xfrm>
                <a:off x="1971676" y="1548525"/>
                <a:ext cx="1517394" cy="3283357"/>
              </a:xfrm>
              <a:custGeom>
                <a:avLst/>
                <a:gdLst/>
                <a:ahLst/>
                <a:cxnLst/>
                <a:rect l="l" t="t" r="r" b="b"/>
                <a:pathLst>
                  <a:path w="35354" h="77351" extrusionOk="0">
                    <a:moveTo>
                      <a:pt x="17434" y="367"/>
                    </a:moveTo>
                    <a:lnTo>
                      <a:pt x="18165" y="428"/>
                    </a:lnTo>
                    <a:lnTo>
                      <a:pt x="18896" y="549"/>
                    </a:lnTo>
                    <a:lnTo>
                      <a:pt x="19201" y="671"/>
                    </a:lnTo>
                    <a:lnTo>
                      <a:pt x="19506" y="854"/>
                    </a:lnTo>
                    <a:lnTo>
                      <a:pt x="19811" y="1037"/>
                    </a:lnTo>
                    <a:lnTo>
                      <a:pt x="20115" y="1281"/>
                    </a:lnTo>
                    <a:lnTo>
                      <a:pt x="20359" y="1525"/>
                    </a:lnTo>
                    <a:lnTo>
                      <a:pt x="20542" y="1768"/>
                    </a:lnTo>
                    <a:lnTo>
                      <a:pt x="20847" y="2378"/>
                    </a:lnTo>
                    <a:lnTo>
                      <a:pt x="21091" y="3048"/>
                    </a:lnTo>
                    <a:lnTo>
                      <a:pt x="21213" y="3719"/>
                    </a:lnTo>
                    <a:lnTo>
                      <a:pt x="21274" y="4389"/>
                    </a:lnTo>
                    <a:lnTo>
                      <a:pt x="21274" y="5121"/>
                    </a:lnTo>
                    <a:lnTo>
                      <a:pt x="21213" y="5852"/>
                    </a:lnTo>
                    <a:lnTo>
                      <a:pt x="21152" y="6584"/>
                    </a:lnTo>
                    <a:lnTo>
                      <a:pt x="20969" y="7315"/>
                    </a:lnTo>
                    <a:lnTo>
                      <a:pt x="20786" y="7986"/>
                    </a:lnTo>
                    <a:lnTo>
                      <a:pt x="20481" y="8656"/>
                    </a:lnTo>
                    <a:lnTo>
                      <a:pt x="20115" y="9266"/>
                    </a:lnTo>
                    <a:lnTo>
                      <a:pt x="19628" y="9814"/>
                    </a:lnTo>
                    <a:lnTo>
                      <a:pt x="19018" y="10302"/>
                    </a:lnTo>
                    <a:lnTo>
                      <a:pt x="18409" y="10607"/>
                    </a:lnTo>
                    <a:lnTo>
                      <a:pt x="18104" y="10729"/>
                    </a:lnTo>
                    <a:lnTo>
                      <a:pt x="17799" y="10790"/>
                    </a:lnTo>
                    <a:lnTo>
                      <a:pt x="17190" y="10668"/>
                    </a:lnTo>
                    <a:lnTo>
                      <a:pt x="16946" y="10607"/>
                    </a:lnTo>
                    <a:lnTo>
                      <a:pt x="16641" y="10485"/>
                    </a:lnTo>
                    <a:lnTo>
                      <a:pt x="16336" y="10302"/>
                    </a:lnTo>
                    <a:lnTo>
                      <a:pt x="16032" y="10058"/>
                    </a:lnTo>
                    <a:lnTo>
                      <a:pt x="15483" y="9570"/>
                    </a:lnTo>
                    <a:lnTo>
                      <a:pt x="15056" y="8961"/>
                    </a:lnTo>
                    <a:lnTo>
                      <a:pt x="14752" y="8351"/>
                    </a:lnTo>
                    <a:lnTo>
                      <a:pt x="14508" y="7742"/>
                    </a:lnTo>
                    <a:lnTo>
                      <a:pt x="14325" y="7071"/>
                    </a:lnTo>
                    <a:lnTo>
                      <a:pt x="14142" y="6340"/>
                    </a:lnTo>
                    <a:lnTo>
                      <a:pt x="14081" y="5548"/>
                    </a:lnTo>
                    <a:lnTo>
                      <a:pt x="14020" y="4816"/>
                    </a:lnTo>
                    <a:lnTo>
                      <a:pt x="14081" y="4085"/>
                    </a:lnTo>
                    <a:lnTo>
                      <a:pt x="14203" y="3414"/>
                    </a:lnTo>
                    <a:lnTo>
                      <a:pt x="14325" y="2744"/>
                    </a:lnTo>
                    <a:lnTo>
                      <a:pt x="14630" y="2134"/>
                    </a:lnTo>
                    <a:lnTo>
                      <a:pt x="14752" y="1829"/>
                    </a:lnTo>
                    <a:lnTo>
                      <a:pt x="14995" y="1525"/>
                    </a:lnTo>
                    <a:lnTo>
                      <a:pt x="15239" y="1281"/>
                    </a:lnTo>
                    <a:lnTo>
                      <a:pt x="15483" y="1037"/>
                    </a:lnTo>
                    <a:lnTo>
                      <a:pt x="15788" y="854"/>
                    </a:lnTo>
                    <a:lnTo>
                      <a:pt x="16093" y="671"/>
                    </a:lnTo>
                    <a:lnTo>
                      <a:pt x="16763" y="488"/>
                    </a:lnTo>
                    <a:lnTo>
                      <a:pt x="17434" y="367"/>
                    </a:lnTo>
                    <a:close/>
                    <a:moveTo>
                      <a:pt x="17434" y="29197"/>
                    </a:moveTo>
                    <a:lnTo>
                      <a:pt x="17312" y="29319"/>
                    </a:lnTo>
                    <a:lnTo>
                      <a:pt x="17251" y="29502"/>
                    </a:lnTo>
                    <a:lnTo>
                      <a:pt x="17251" y="29685"/>
                    </a:lnTo>
                    <a:lnTo>
                      <a:pt x="17312" y="29807"/>
                    </a:lnTo>
                    <a:lnTo>
                      <a:pt x="17373" y="29929"/>
                    </a:lnTo>
                    <a:lnTo>
                      <a:pt x="17677" y="29929"/>
                    </a:lnTo>
                    <a:lnTo>
                      <a:pt x="17799" y="29807"/>
                    </a:lnTo>
                    <a:lnTo>
                      <a:pt x="17799" y="29746"/>
                    </a:lnTo>
                    <a:lnTo>
                      <a:pt x="17738" y="29563"/>
                    </a:lnTo>
                    <a:lnTo>
                      <a:pt x="17677" y="29746"/>
                    </a:lnTo>
                    <a:lnTo>
                      <a:pt x="17555" y="29746"/>
                    </a:lnTo>
                    <a:lnTo>
                      <a:pt x="17494" y="29563"/>
                    </a:lnTo>
                    <a:lnTo>
                      <a:pt x="17494" y="29380"/>
                    </a:lnTo>
                    <a:lnTo>
                      <a:pt x="17494" y="29319"/>
                    </a:lnTo>
                    <a:lnTo>
                      <a:pt x="17616" y="29258"/>
                    </a:lnTo>
                    <a:lnTo>
                      <a:pt x="17494" y="29197"/>
                    </a:lnTo>
                    <a:close/>
                    <a:moveTo>
                      <a:pt x="4694" y="35963"/>
                    </a:moveTo>
                    <a:lnTo>
                      <a:pt x="4511" y="36268"/>
                    </a:lnTo>
                    <a:lnTo>
                      <a:pt x="4146" y="36695"/>
                    </a:lnTo>
                    <a:lnTo>
                      <a:pt x="3841" y="37121"/>
                    </a:lnTo>
                    <a:lnTo>
                      <a:pt x="3414" y="37426"/>
                    </a:lnTo>
                    <a:lnTo>
                      <a:pt x="3170" y="37548"/>
                    </a:lnTo>
                    <a:lnTo>
                      <a:pt x="2927" y="37670"/>
                    </a:lnTo>
                    <a:lnTo>
                      <a:pt x="3292" y="37670"/>
                    </a:lnTo>
                    <a:lnTo>
                      <a:pt x="3597" y="37609"/>
                    </a:lnTo>
                    <a:lnTo>
                      <a:pt x="3841" y="37426"/>
                    </a:lnTo>
                    <a:lnTo>
                      <a:pt x="4146" y="37182"/>
                    </a:lnTo>
                    <a:lnTo>
                      <a:pt x="4329" y="36877"/>
                    </a:lnTo>
                    <a:lnTo>
                      <a:pt x="4511" y="36573"/>
                    </a:lnTo>
                    <a:lnTo>
                      <a:pt x="4633" y="36268"/>
                    </a:lnTo>
                    <a:lnTo>
                      <a:pt x="4694" y="35963"/>
                    </a:lnTo>
                    <a:close/>
                    <a:moveTo>
                      <a:pt x="30600" y="35963"/>
                    </a:moveTo>
                    <a:lnTo>
                      <a:pt x="30721" y="36268"/>
                    </a:lnTo>
                    <a:lnTo>
                      <a:pt x="30843" y="36573"/>
                    </a:lnTo>
                    <a:lnTo>
                      <a:pt x="31026" y="36877"/>
                    </a:lnTo>
                    <a:lnTo>
                      <a:pt x="31209" y="37182"/>
                    </a:lnTo>
                    <a:lnTo>
                      <a:pt x="31453" y="37365"/>
                    </a:lnTo>
                    <a:lnTo>
                      <a:pt x="31758" y="37548"/>
                    </a:lnTo>
                    <a:lnTo>
                      <a:pt x="32062" y="37670"/>
                    </a:lnTo>
                    <a:lnTo>
                      <a:pt x="32428" y="37670"/>
                    </a:lnTo>
                    <a:lnTo>
                      <a:pt x="32123" y="37548"/>
                    </a:lnTo>
                    <a:lnTo>
                      <a:pt x="31880" y="37426"/>
                    </a:lnTo>
                    <a:lnTo>
                      <a:pt x="31514" y="37121"/>
                    </a:lnTo>
                    <a:lnTo>
                      <a:pt x="31148" y="36755"/>
                    </a:lnTo>
                    <a:lnTo>
                      <a:pt x="30600" y="35963"/>
                    </a:lnTo>
                    <a:close/>
                    <a:moveTo>
                      <a:pt x="17860" y="37487"/>
                    </a:moveTo>
                    <a:lnTo>
                      <a:pt x="17738" y="39681"/>
                    </a:lnTo>
                    <a:lnTo>
                      <a:pt x="17738" y="41815"/>
                    </a:lnTo>
                    <a:lnTo>
                      <a:pt x="17738" y="41876"/>
                    </a:lnTo>
                    <a:lnTo>
                      <a:pt x="17677" y="42302"/>
                    </a:lnTo>
                    <a:lnTo>
                      <a:pt x="17616" y="39925"/>
                    </a:lnTo>
                    <a:lnTo>
                      <a:pt x="17494" y="37487"/>
                    </a:lnTo>
                    <a:close/>
                    <a:moveTo>
                      <a:pt x="13959" y="53457"/>
                    </a:moveTo>
                    <a:lnTo>
                      <a:pt x="13898" y="53761"/>
                    </a:lnTo>
                    <a:lnTo>
                      <a:pt x="13837" y="54066"/>
                    </a:lnTo>
                    <a:lnTo>
                      <a:pt x="13837" y="54432"/>
                    </a:lnTo>
                    <a:lnTo>
                      <a:pt x="13898" y="54737"/>
                    </a:lnTo>
                    <a:lnTo>
                      <a:pt x="14020" y="55041"/>
                    </a:lnTo>
                    <a:lnTo>
                      <a:pt x="14142" y="55346"/>
                    </a:lnTo>
                    <a:lnTo>
                      <a:pt x="14386" y="55590"/>
                    </a:lnTo>
                    <a:lnTo>
                      <a:pt x="14630" y="55712"/>
                    </a:lnTo>
                    <a:lnTo>
                      <a:pt x="14873" y="55834"/>
                    </a:lnTo>
                    <a:lnTo>
                      <a:pt x="15483" y="55834"/>
                    </a:lnTo>
                    <a:lnTo>
                      <a:pt x="15788" y="55773"/>
                    </a:lnTo>
                    <a:lnTo>
                      <a:pt x="16093" y="55651"/>
                    </a:lnTo>
                    <a:lnTo>
                      <a:pt x="16275" y="55468"/>
                    </a:lnTo>
                    <a:lnTo>
                      <a:pt x="16458" y="55285"/>
                    </a:lnTo>
                    <a:lnTo>
                      <a:pt x="16519" y="54980"/>
                    </a:lnTo>
                    <a:lnTo>
                      <a:pt x="16519" y="54980"/>
                    </a:lnTo>
                    <a:lnTo>
                      <a:pt x="16458" y="55163"/>
                    </a:lnTo>
                    <a:lnTo>
                      <a:pt x="16336" y="55285"/>
                    </a:lnTo>
                    <a:lnTo>
                      <a:pt x="16032" y="55468"/>
                    </a:lnTo>
                    <a:lnTo>
                      <a:pt x="15849" y="55590"/>
                    </a:lnTo>
                    <a:lnTo>
                      <a:pt x="14873" y="55590"/>
                    </a:lnTo>
                    <a:lnTo>
                      <a:pt x="14691" y="55468"/>
                    </a:lnTo>
                    <a:lnTo>
                      <a:pt x="14508" y="55346"/>
                    </a:lnTo>
                    <a:lnTo>
                      <a:pt x="14325" y="55163"/>
                    </a:lnTo>
                    <a:lnTo>
                      <a:pt x="14081" y="54798"/>
                    </a:lnTo>
                    <a:lnTo>
                      <a:pt x="14020" y="54371"/>
                    </a:lnTo>
                    <a:lnTo>
                      <a:pt x="13959" y="53883"/>
                    </a:lnTo>
                    <a:lnTo>
                      <a:pt x="13959" y="53457"/>
                    </a:lnTo>
                    <a:close/>
                    <a:moveTo>
                      <a:pt x="21396" y="53457"/>
                    </a:moveTo>
                    <a:lnTo>
                      <a:pt x="21396" y="54005"/>
                    </a:lnTo>
                    <a:lnTo>
                      <a:pt x="21274" y="54554"/>
                    </a:lnTo>
                    <a:lnTo>
                      <a:pt x="21213" y="54798"/>
                    </a:lnTo>
                    <a:lnTo>
                      <a:pt x="21091" y="55041"/>
                    </a:lnTo>
                    <a:lnTo>
                      <a:pt x="20908" y="55285"/>
                    </a:lnTo>
                    <a:lnTo>
                      <a:pt x="20725" y="55468"/>
                    </a:lnTo>
                    <a:lnTo>
                      <a:pt x="20481" y="55529"/>
                    </a:lnTo>
                    <a:lnTo>
                      <a:pt x="20176" y="55590"/>
                    </a:lnTo>
                    <a:lnTo>
                      <a:pt x="19933" y="55651"/>
                    </a:lnTo>
                    <a:lnTo>
                      <a:pt x="19628" y="55590"/>
                    </a:lnTo>
                    <a:lnTo>
                      <a:pt x="19384" y="55529"/>
                    </a:lnTo>
                    <a:lnTo>
                      <a:pt x="19140" y="55407"/>
                    </a:lnTo>
                    <a:lnTo>
                      <a:pt x="18896" y="55224"/>
                    </a:lnTo>
                    <a:lnTo>
                      <a:pt x="18775" y="54980"/>
                    </a:lnTo>
                    <a:lnTo>
                      <a:pt x="18896" y="55285"/>
                    </a:lnTo>
                    <a:lnTo>
                      <a:pt x="19018" y="55468"/>
                    </a:lnTo>
                    <a:lnTo>
                      <a:pt x="19262" y="55651"/>
                    </a:lnTo>
                    <a:lnTo>
                      <a:pt x="19567" y="55773"/>
                    </a:lnTo>
                    <a:lnTo>
                      <a:pt x="19811" y="55834"/>
                    </a:lnTo>
                    <a:lnTo>
                      <a:pt x="20420" y="55834"/>
                    </a:lnTo>
                    <a:lnTo>
                      <a:pt x="20664" y="55712"/>
                    </a:lnTo>
                    <a:lnTo>
                      <a:pt x="20969" y="55590"/>
                    </a:lnTo>
                    <a:lnTo>
                      <a:pt x="21152" y="55346"/>
                    </a:lnTo>
                    <a:lnTo>
                      <a:pt x="21335" y="55041"/>
                    </a:lnTo>
                    <a:lnTo>
                      <a:pt x="21456" y="54737"/>
                    </a:lnTo>
                    <a:lnTo>
                      <a:pt x="21517" y="54432"/>
                    </a:lnTo>
                    <a:lnTo>
                      <a:pt x="21517" y="54066"/>
                    </a:lnTo>
                    <a:lnTo>
                      <a:pt x="21456" y="53761"/>
                    </a:lnTo>
                    <a:lnTo>
                      <a:pt x="21396" y="53457"/>
                    </a:lnTo>
                    <a:close/>
                    <a:moveTo>
                      <a:pt x="17677" y="44436"/>
                    </a:moveTo>
                    <a:lnTo>
                      <a:pt x="17738" y="45837"/>
                    </a:lnTo>
                    <a:lnTo>
                      <a:pt x="17799" y="47178"/>
                    </a:lnTo>
                    <a:lnTo>
                      <a:pt x="17738" y="48641"/>
                    </a:lnTo>
                    <a:lnTo>
                      <a:pt x="17677" y="50043"/>
                    </a:lnTo>
                    <a:lnTo>
                      <a:pt x="17677" y="51628"/>
                    </a:lnTo>
                    <a:lnTo>
                      <a:pt x="17799" y="53213"/>
                    </a:lnTo>
                    <a:lnTo>
                      <a:pt x="17982" y="54737"/>
                    </a:lnTo>
                    <a:lnTo>
                      <a:pt x="18043" y="55102"/>
                    </a:lnTo>
                    <a:lnTo>
                      <a:pt x="17982" y="55529"/>
                    </a:lnTo>
                    <a:lnTo>
                      <a:pt x="17921" y="56321"/>
                    </a:lnTo>
                    <a:lnTo>
                      <a:pt x="17799" y="57967"/>
                    </a:lnTo>
                    <a:lnTo>
                      <a:pt x="17677" y="59552"/>
                    </a:lnTo>
                    <a:lnTo>
                      <a:pt x="17677" y="60405"/>
                    </a:lnTo>
                    <a:lnTo>
                      <a:pt x="17616" y="58820"/>
                    </a:lnTo>
                    <a:lnTo>
                      <a:pt x="17494" y="57175"/>
                    </a:lnTo>
                    <a:lnTo>
                      <a:pt x="17373" y="55529"/>
                    </a:lnTo>
                    <a:lnTo>
                      <a:pt x="17312" y="55163"/>
                    </a:lnTo>
                    <a:lnTo>
                      <a:pt x="17312" y="54798"/>
                    </a:lnTo>
                    <a:lnTo>
                      <a:pt x="17434" y="54066"/>
                    </a:lnTo>
                    <a:lnTo>
                      <a:pt x="17555" y="52481"/>
                    </a:lnTo>
                    <a:lnTo>
                      <a:pt x="17616" y="50897"/>
                    </a:lnTo>
                    <a:lnTo>
                      <a:pt x="17555" y="49129"/>
                    </a:lnTo>
                    <a:lnTo>
                      <a:pt x="17555" y="48215"/>
                    </a:lnTo>
                    <a:lnTo>
                      <a:pt x="17555" y="47300"/>
                    </a:lnTo>
                    <a:lnTo>
                      <a:pt x="17616" y="45898"/>
                    </a:lnTo>
                    <a:lnTo>
                      <a:pt x="17677" y="44436"/>
                    </a:lnTo>
                    <a:close/>
                    <a:moveTo>
                      <a:pt x="17677" y="62051"/>
                    </a:moveTo>
                    <a:lnTo>
                      <a:pt x="17677" y="62782"/>
                    </a:lnTo>
                    <a:lnTo>
                      <a:pt x="17799" y="64306"/>
                    </a:lnTo>
                    <a:lnTo>
                      <a:pt x="17982" y="65891"/>
                    </a:lnTo>
                    <a:lnTo>
                      <a:pt x="18104" y="67476"/>
                    </a:lnTo>
                    <a:lnTo>
                      <a:pt x="18104" y="69061"/>
                    </a:lnTo>
                    <a:lnTo>
                      <a:pt x="18104" y="70828"/>
                    </a:lnTo>
                    <a:lnTo>
                      <a:pt x="18043" y="71438"/>
                    </a:lnTo>
                    <a:lnTo>
                      <a:pt x="18043" y="71743"/>
                    </a:lnTo>
                    <a:lnTo>
                      <a:pt x="18043" y="71986"/>
                    </a:lnTo>
                    <a:lnTo>
                      <a:pt x="17677" y="72535"/>
                    </a:lnTo>
                    <a:lnTo>
                      <a:pt x="17616" y="72474"/>
                    </a:lnTo>
                    <a:lnTo>
                      <a:pt x="17494" y="72352"/>
                    </a:lnTo>
                    <a:lnTo>
                      <a:pt x="17373" y="72108"/>
                    </a:lnTo>
                    <a:lnTo>
                      <a:pt x="17251" y="71864"/>
                    </a:lnTo>
                    <a:lnTo>
                      <a:pt x="17251" y="71743"/>
                    </a:lnTo>
                    <a:lnTo>
                      <a:pt x="17251" y="71499"/>
                    </a:lnTo>
                    <a:lnTo>
                      <a:pt x="17251" y="71133"/>
                    </a:lnTo>
                    <a:lnTo>
                      <a:pt x="17190" y="69792"/>
                    </a:lnTo>
                    <a:lnTo>
                      <a:pt x="17190" y="68329"/>
                    </a:lnTo>
                    <a:lnTo>
                      <a:pt x="17312" y="66805"/>
                    </a:lnTo>
                    <a:lnTo>
                      <a:pt x="17434" y="65221"/>
                    </a:lnTo>
                    <a:lnTo>
                      <a:pt x="17555" y="63636"/>
                    </a:lnTo>
                    <a:lnTo>
                      <a:pt x="17677" y="62051"/>
                    </a:lnTo>
                    <a:close/>
                    <a:moveTo>
                      <a:pt x="15788" y="10180"/>
                    </a:moveTo>
                    <a:lnTo>
                      <a:pt x="16214" y="10485"/>
                    </a:lnTo>
                    <a:lnTo>
                      <a:pt x="16641" y="10729"/>
                    </a:lnTo>
                    <a:lnTo>
                      <a:pt x="17129" y="10911"/>
                    </a:lnTo>
                    <a:lnTo>
                      <a:pt x="17677" y="10972"/>
                    </a:lnTo>
                    <a:lnTo>
                      <a:pt x="18165" y="10911"/>
                    </a:lnTo>
                    <a:lnTo>
                      <a:pt x="18653" y="10790"/>
                    </a:lnTo>
                    <a:lnTo>
                      <a:pt x="19079" y="10546"/>
                    </a:lnTo>
                    <a:lnTo>
                      <a:pt x="19506" y="10241"/>
                    </a:lnTo>
                    <a:lnTo>
                      <a:pt x="19506" y="10241"/>
                    </a:lnTo>
                    <a:lnTo>
                      <a:pt x="19445" y="11033"/>
                    </a:lnTo>
                    <a:lnTo>
                      <a:pt x="19506" y="11399"/>
                    </a:lnTo>
                    <a:lnTo>
                      <a:pt x="19689" y="11765"/>
                    </a:lnTo>
                    <a:lnTo>
                      <a:pt x="19933" y="12070"/>
                    </a:lnTo>
                    <a:lnTo>
                      <a:pt x="20298" y="12313"/>
                    </a:lnTo>
                    <a:lnTo>
                      <a:pt x="20603" y="12496"/>
                    </a:lnTo>
                    <a:lnTo>
                      <a:pt x="21030" y="12557"/>
                    </a:lnTo>
                    <a:lnTo>
                      <a:pt x="21883" y="12801"/>
                    </a:lnTo>
                    <a:lnTo>
                      <a:pt x="22676" y="13106"/>
                    </a:lnTo>
                    <a:lnTo>
                      <a:pt x="23407" y="13410"/>
                    </a:lnTo>
                    <a:lnTo>
                      <a:pt x="24077" y="13837"/>
                    </a:lnTo>
                    <a:lnTo>
                      <a:pt x="24748" y="14325"/>
                    </a:lnTo>
                    <a:lnTo>
                      <a:pt x="24992" y="14630"/>
                    </a:lnTo>
                    <a:lnTo>
                      <a:pt x="25236" y="14934"/>
                    </a:lnTo>
                    <a:lnTo>
                      <a:pt x="25418" y="15300"/>
                    </a:lnTo>
                    <a:lnTo>
                      <a:pt x="25601" y="15605"/>
                    </a:lnTo>
                    <a:lnTo>
                      <a:pt x="25723" y="15971"/>
                    </a:lnTo>
                    <a:lnTo>
                      <a:pt x="25784" y="16336"/>
                    </a:lnTo>
                    <a:lnTo>
                      <a:pt x="25845" y="16946"/>
                    </a:lnTo>
                    <a:lnTo>
                      <a:pt x="25845" y="17555"/>
                    </a:lnTo>
                    <a:lnTo>
                      <a:pt x="26028" y="18957"/>
                    </a:lnTo>
                    <a:lnTo>
                      <a:pt x="26272" y="20298"/>
                    </a:lnTo>
                    <a:lnTo>
                      <a:pt x="26820" y="22980"/>
                    </a:lnTo>
                    <a:lnTo>
                      <a:pt x="27186" y="24870"/>
                    </a:lnTo>
                    <a:lnTo>
                      <a:pt x="27308" y="25418"/>
                    </a:lnTo>
                    <a:lnTo>
                      <a:pt x="27491" y="25967"/>
                    </a:lnTo>
                    <a:lnTo>
                      <a:pt x="27735" y="26454"/>
                    </a:lnTo>
                    <a:lnTo>
                      <a:pt x="28039" y="26881"/>
                    </a:lnTo>
                    <a:lnTo>
                      <a:pt x="28344" y="27308"/>
                    </a:lnTo>
                    <a:lnTo>
                      <a:pt x="28649" y="27795"/>
                    </a:lnTo>
                    <a:lnTo>
                      <a:pt x="29076" y="28710"/>
                    </a:lnTo>
                    <a:lnTo>
                      <a:pt x="29441" y="29624"/>
                    </a:lnTo>
                    <a:lnTo>
                      <a:pt x="29685" y="30599"/>
                    </a:lnTo>
                    <a:lnTo>
                      <a:pt x="29929" y="31574"/>
                    </a:lnTo>
                    <a:lnTo>
                      <a:pt x="30478" y="33586"/>
                    </a:lnTo>
                    <a:lnTo>
                      <a:pt x="30782" y="34439"/>
                    </a:lnTo>
                    <a:lnTo>
                      <a:pt x="30904" y="34805"/>
                    </a:lnTo>
                    <a:lnTo>
                      <a:pt x="31148" y="35171"/>
                    </a:lnTo>
                    <a:lnTo>
                      <a:pt x="30843" y="35293"/>
                    </a:lnTo>
                    <a:lnTo>
                      <a:pt x="30660" y="35415"/>
                    </a:lnTo>
                    <a:lnTo>
                      <a:pt x="30660" y="35475"/>
                    </a:lnTo>
                    <a:lnTo>
                      <a:pt x="30660" y="35536"/>
                    </a:lnTo>
                    <a:lnTo>
                      <a:pt x="30721" y="35658"/>
                    </a:lnTo>
                    <a:lnTo>
                      <a:pt x="30782" y="35658"/>
                    </a:lnTo>
                    <a:lnTo>
                      <a:pt x="30965" y="35536"/>
                    </a:lnTo>
                    <a:lnTo>
                      <a:pt x="31209" y="35354"/>
                    </a:lnTo>
                    <a:lnTo>
                      <a:pt x="31514" y="35354"/>
                    </a:lnTo>
                    <a:lnTo>
                      <a:pt x="31819" y="35415"/>
                    </a:lnTo>
                    <a:lnTo>
                      <a:pt x="32123" y="35475"/>
                    </a:lnTo>
                    <a:lnTo>
                      <a:pt x="32550" y="35780"/>
                    </a:lnTo>
                    <a:lnTo>
                      <a:pt x="32977" y="36146"/>
                    </a:lnTo>
                    <a:lnTo>
                      <a:pt x="33708" y="36877"/>
                    </a:lnTo>
                    <a:lnTo>
                      <a:pt x="34013" y="37243"/>
                    </a:lnTo>
                    <a:lnTo>
                      <a:pt x="34318" y="37548"/>
                    </a:lnTo>
                    <a:lnTo>
                      <a:pt x="34805" y="37914"/>
                    </a:lnTo>
                    <a:lnTo>
                      <a:pt x="34988" y="37975"/>
                    </a:lnTo>
                    <a:lnTo>
                      <a:pt x="35049" y="38096"/>
                    </a:lnTo>
                    <a:lnTo>
                      <a:pt x="35110" y="38157"/>
                    </a:lnTo>
                    <a:lnTo>
                      <a:pt x="34988" y="38279"/>
                    </a:lnTo>
                    <a:lnTo>
                      <a:pt x="34805" y="38279"/>
                    </a:lnTo>
                    <a:lnTo>
                      <a:pt x="34440" y="38218"/>
                    </a:lnTo>
                    <a:lnTo>
                      <a:pt x="34196" y="38157"/>
                    </a:lnTo>
                    <a:lnTo>
                      <a:pt x="34013" y="38036"/>
                    </a:lnTo>
                    <a:lnTo>
                      <a:pt x="33647" y="37670"/>
                    </a:lnTo>
                    <a:lnTo>
                      <a:pt x="33525" y="37548"/>
                    </a:lnTo>
                    <a:lnTo>
                      <a:pt x="33342" y="37548"/>
                    </a:lnTo>
                    <a:lnTo>
                      <a:pt x="33160" y="37609"/>
                    </a:lnTo>
                    <a:lnTo>
                      <a:pt x="33160" y="37670"/>
                    </a:lnTo>
                    <a:lnTo>
                      <a:pt x="33099" y="37731"/>
                    </a:lnTo>
                    <a:lnTo>
                      <a:pt x="33160" y="38036"/>
                    </a:lnTo>
                    <a:lnTo>
                      <a:pt x="33281" y="38218"/>
                    </a:lnTo>
                    <a:lnTo>
                      <a:pt x="33647" y="38950"/>
                    </a:lnTo>
                    <a:lnTo>
                      <a:pt x="34074" y="39681"/>
                    </a:lnTo>
                    <a:lnTo>
                      <a:pt x="34440" y="40291"/>
                    </a:lnTo>
                    <a:lnTo>
                      <a:pt x="34683" y="40596"/>
                    </a:lnTo>
                    <a:lnTo>
                      <a:pt x="34744" y="40778"/>
                    </a:lnTo>
                    <a:lnTo>
                      <a:pt x="34805" y="40961"/>
                    </a:lnTo>
                    <a:lnTo>
                      <a:pt x="34744" y="41022"/>
                    </a:lnTo>
                    <a:lnTo>
                      <a:pt x="34622" y="40961"/>
                    </a:lnTo>
                    <a:lnTo>
                      <a:pt x="34501" y="40778"/>
                    </a:lnTo>
                    <a:lnTo>
                      <a:pt x="33830" y="39864"/>
                    </a:lnTo>
                    <a:lnTo>
                      <a:pt x="33464" y="39316"/>
                    </a:lnTo>
                    <a:lnTo>
                      <a:pt x="33342" y="39194"/>
                    </a:lnTo>
                    <a:lnTo>
                      <a:pt x="33160" y="39072"/>
                    </a:lnTo>
                    <a:lnTo>
                      <a:pt x="33099" y="39072"/>
                    </a:lnTo>
                    <a:lnTo>
                      <a:pt x="32977" y="39133"/>
                    </a:lnTo>
                    <a:lnTo>
                      <a:pt x="32916" y="39255"/>
                    </a:lnTo>
                    <a:lnTo>
                      <a:pt x="32977" y="39376"/>
                    </a:lnTo>
                    <a:lnTo>
                      <a:pt x="33038" y="39620"/>
                    </a:lnTo>
                    <a:lnTo>
                      <a:pt x="33281" y="40047"/>
                    </a:lnTo>
                    <a:lnTo>
                      <a:pt x="33708" y="40839"/>
                    </a:lnTo>
                    <a:lnTo>
                      <a:pt x="33891" y="41266"/>
                    </a:lnTo>
                    <a:lnTo>
                      <a:pt x="34013" y="41693"/>
                    </a:lnTo>
                    <a:lnTo>
                      <a:pt x="34074" y="41936"/>
                    </a:lnTo>
                    <a:lnTo>
                      <a:pt x="34013" y="41997"/>
                    </a:lnTo>
                    <a:lnTo>
                      <a:pt x="33891" y="41936"/>
                    </a:lnTo>
                    <a:lnTo>
                      <a:pt x="33769" y="41815"/>
                    </a:lnTo>
                    <a:lnTo>
                      <a:pt x="33647" y="41632"/>
                    </a:lnTo>
                    <a:lnTo>
                      <a:pt x="33464" y="41266"/>
                    </a:lnTo>
                    <a:lnTo>
                      <a:pt x="33099" y="40413"/>
                    </a:lnTo>
                    <a:lnTo>
                      <a:pt x="32916" y="39986"/>
                    </a:lnTo>
                    <a:lnTo>
                      <a:pt x="32672" y="39559"/>
                    </a:lnTo>
                    <a:lnTo>
                      <a:pt x="32489" y="39376"/>
                    </a:lnTo>
                    <a:lnTo>
                      <a:pt x="32367" y="39316"/>
                    </a:lnTo>
                    <a:lnTo>
                      <a:pt x="32245" y="39376"/>
                    </a:lnTo>
                    <a:lnTo>
                      <a:pt x="32184" y="39498"/>
                    </a:lnTo>
                    <a:lnTo>
                      <a:pt x="32184" y="39681"/>
                    </a:lnTo>
                    <a:lnTo>
                      <a:pt x="32245" y="40108"/>
                    </a:lnTo>
                    <a:lnTo>
                      <a:pt x="32428" y="40535"/>
                    </a:lnTo>
                    <a:lnTo>
                      <a:pt x="32733" y="41388"/>
                    </a:lnTo>
                    <a:lnTo>
                      <a:pt x="32916" y="41693"/>
                    </a:lnTo>
                    <a:lnTo>
                      <a:pt x="32977" y="41876"/>
                    </a:lnTo>
                    <a:lnTo>
                      <a:pt x="32977" y="42058"/>
                    </a:lnTo>
                    <a:lnTo>
                      <a:pt x="32916" y="42119"/>
                    </a:lnTo>
                    <a:lnTo>
                      <a:pt x="32855" y="42119"/>
                    </a:lnTo>
                    <a:lnTo>
                      <a:pt x="32733" y="42058"/>
                    </a:lnTo>
                    <a:lnTo>
                      <a:pt x="32611" y="41876"/>
                    </a:lnTo>
                    <a:lnTo>
                      <a:pt x="32489" y="41632"/>
                    </a:lnTo>
                    <a:lnTo>
                      <a:pt x="32306" y="41205"/>
                    </a:lnTo>
                    <a:lnTo>
                      <a:pt x="31940" y="40291"/>
                    </a:lnTo>
                    <a:lnTo>
                      <a:pt x="31758" y="39864"/>
                    </a:lnTo>
                    <a:lnTo>
                      <a:pt x="31636" y="39681"/>
                    </a:lnTo>
                    <a:lnTo>
                      <a:pt x="31514" y="39620"/>
                    </a:lnTo>
                    <a:lnTo>
                      <a:pt x="31392" y="39620"/>
                    </a:lnTo>
                    <a:lnTo>
                      <a:pt x="31331" y="39681"/>
                    </a:lnTo>
                    <a:lnTo>
                      <a:pt x="31270" y="39803"/>
                    </a:lnTo>
                    <a:lnTo>
                      <a:pt x="31331" y="39925"/>
                    </a:lnTo>
                    <a:lnTo>
                      <a:pt x="31453" y="40474"/>
                    </a:lnTo>
                    <a:lnTo>
                      <a:pt x="31514" y="40839"/>
                    </a:lnTo>
                    <a:lnTo>
                      <a:pt x="31575" y="41266"/>
                    </a:lnTo>
                    <a:lnTo>
                      <a:pt x="31575" y="41510"/>
                    </a:lnTo>
                    <a:lnTo>
                      <a:pt x="31514" y="41510"/>
                    </a:lnTo>
                    <a:lnTo>
                      <a:pt x="31392" y="41449"/>
                    </a:lnTo>
                    <a:lnTo>
                      <a:pt x="31209" y="40961"/>
                    </a:lnTo>
                    <a:lnTo>
                      <a:pt x="31026" y="40413"/>
                    </a:lnTo>
                    <a:lnTo>
                      <a:pt x="30904" y="39925"/>
                    </a:lnTo>
                    <a:lnTo>
                      <a:pt x="30782" y="39437"/>
                    </a:lnTo>
                    <a:lnTo>
                      <a:pt x="30417" y="38706"/>
                    </a:lnTo>
                    <a:lnTo>
                      <a:pt x="30051" y="38036"/>
                    </a:lnTo>
                    <a:lnTo>
                      <a:pt x="29807" y="37304"/>
                    </a:lnTo>
                    <a:lnTo>
                      <a:pt x="29685" y="36877"/>
                    </a:lnTo>
                    <a:lnTo>
                      <a:pt x="29746" y="36512"/>
                    </a:lnTo>
                    <a:lnTo>
                      <a:pt x="29807" y="36390"/>
                    </a:lnTo>
                    <a:lnTo>
                      <a:pt x="29929" y="36268"/>
                    </a:lnTo>
                    <a:lnTo>
                      <a:pt x="29990" y="36146"/>
                    </a:lnTo>
                    <a:lnTo>
                      <a:pt x="29929" y="36024"/>
                    </a:lnTo>
                    <a:lnTo>
                      <a:pt x="29807" y="36024"/>
                    </a:lnTo>
                    <a:lnTo>
                      <a:pt x="29685" y="36146"/>
                    </a:lnTo>
                    <a:lnTo>
                      <a:pt x="27979" y="33220"/>
                    </a:lnTo>
                    <a:lnTo>
                      <a:pt x="26820" y="31270"/>
                    </a:lnTo>
                    <a:lnTo>
                      <a:pt x="26272" y="30294"/>
                    </a:lnTo>
                    <a:lnTo>
                      <a:pt x="25845" y="29258"/>
                    </a:lnTo>
                    <a:lnTo>
                      <a:pt x="25723" y="28771"/>
                    </a:lnTo>
                    <a:lnTo>
                      <a:pt x="25601" y="28283"/>
                    </a:lnTo>
                    <a:lnTo>
                      <a:pt x="25479" y="27795"/>
                    </a:lnTo>
                    <a:lnTo>
                      <a:pt x="25297" y="27308"/>
                    </a:lnTo>
                    <a:lnTo>
                      <a:pt x="25114" y="26820"/>
                    </a:lnTo>
                    <a:lnTo>
                      <a:pt x="24870" y="26393"/>
                    </a:lnTo>
                    <a:lnTo>
                      <a:pt x="24565" y="25906"/>
                    </a:lnTo>
                    <a:lnTo>
                      <a:pt x="24321" y="25479"/>
                    </a:lnTo>
                    <a:lnTo>
                      <a:pt x="23956" y="24504"/>
                    </a:lnTo>
                    <a:lnTo>
                      <a:pt x="23590" y="23590"/>
                    </a:lnTo>
                    <a:lnTo>
                      <a:pt x="23346" y="22919"/>
                    </a:lnTo>
                    <a:lnTo>
                      <a:pt x="23285" y="22736"/>
                    </a:lnTo>
                    <a:lnTo>
                      <a:pt x="23224" y="22553"/>
                    </a:lnTo>
                    <a:lnTo>
                      <a:pt x="23224" y="22310"/>
                    </a:lnTo>
                    <a:lnTo>
                      <a:pt x="23285" y="22005"/>
                    </a:lnTo>
                    <a:lnTo>
                      <a:pt x="23346" y="21761"/>
                    </a:lnTo>
                    <a:lnTo>
                      <a:pt x="23407" y="21517"/>
                    </a:lnTo>
                    <a:lnTo>
                      <a:pt x="23651" y="20969"/>
                    </a:lnTo>
                    <a:lnTo>
                      <a:pt x="23773" y="20664"/>
                    </a:lnTo>
                    <a:lnTo>
                      <a:pt x="23834" y="20359"/>
                    </a:lnTo>
                    <a:lnTo>
                      <a:pt x="23834" y="19811"/>
                    </a:lnTo>
                    <a:lnTo>
                      <a:pt x="23773" y="19262"/>
                    </a:lnTo>
                    <a:lnTo>
                      <a:pt x="23651" y="18957"/>
                    </a:lnTo>
                    <a:lnTo>
                      <a:pt x="23590" y="18652"/>
                    </a:lnTo>
                    <a:lnTo>
                      <a:pt x="23651" y="18348"/>
                    </a:lnTo>
                    <a:lnTo>
                      <a:pt x="23712" y="18104"/>
                    </a:lnTo>
                    <a:lnTo>
                      <a:pt x="23468" y="18652"/>
                    </a:lnTo>
                    <a:lnTo>
                      <a:pt x="23468" y="18774"/>
                    </a:lnTo>
                    <a:lnTo>
                      <a:pt x="23468" y="18957"/>
                    </a:lnTo>
                    <a:lnTo>
                      <a:pt x="23590" y="19506"/>
                    </a:lnTo>
                    <a:lnTo>
                      <a:pt x="23529" y="20054"/>
                    </a:lnTo>
                    <a:lnTo>
                      <a:pt x="23468" y="20542"/>
                    </a:lnTo>
                    <a:lnTo>
                      <a:pt x="23285" y="21030"/>
                    </a:lnTo>
                    <a:lnTo>
                      <a:pt x="22980" y="21456"/>
                    </a:lnTo>
                    <a:lnTo>
                      <a:pt x="22615" y="21822"/>
                    </a:lnTo>
                    <a:lnTo>
                      <a:pt x="22249" y="22127"/>
                    </a:lnTo>
                    <a:lnTo>
                      <a:pt x="21822" y="22310"/>
                    </a:lnTo>
                    <a:lnTo>
                      <a:pt x="21396" y="22371"/>
                    </a:lnTo>
                    <a:lnTo>
                      <a:pt x="20969" y="22432"/>
                    </a:lnTo>
                    <a:lnTo>
                      <a:pt x="20664" y="22371"/>
                    </a:lnTo>
                    <a:lnTo>
                      <a:pt x="20359" y="22310"/>
                    </a:lnTo>
                    <a:lnTo>
                      <a:pt x="20055" y="22188"/>
                    </a:lnTo>
                    <a:lnTo>
                      <a:pt x="19811" y="22066"/>
                    </a:lnTo>
                    <a:lnTo>
                      <a:pt x="19323" y="21700"/>
                    </a:lnTo>
                    <a:lnTo>
                      <a:pt x="18896" y="21212"/>
                    </a:lnTo>
                    <a:lnTo>
                      <a:pt x="19079" y="21517"/>
                    </a:lnTo>
                    <a:lnTo>
                      <a:pt x="19262" y="21822"/>
                    </a:lnTo>
                    <a:lnTo>
                      <a:pt x="19445" y="22066"/>
                    </a:lnTo>
                    <a:lnTo>
                      <a:pt x="19689" y="22249"/>
                    </a:lnTo>
                    <a:lnTo>
                      <a:pt x="19933" y="22432"/>
                    </a:lnTo>
                    <a:lnTo>
                      <a:pt x="20237" y="22553"/>
                    </a:lnTo>
                    <a:lnTo>
                      <a:pt x="20542" y="22614"/>
                    </a:lnTo>
                    <a:lnTo>
                      <a:pt x="20786" y="22675"/>
                    </a:lnTo>
                    <a:lnTo>
                      <a:pt x="21396" y="22736"/>
                    </a:lnTo>
                    <a:lnTo>
                      <a:pt x="21700" y="22675"/>
                    </a:lnTo>
                    <a:lnTo>
                      <a:pt x="22005" y="22553"/>
                    </a:lnTo>
                    <a:lnTo>
                      <a:pt x="22310" y="22492"/>
                    </a:lnTo>
                    <a:lnTo>
                      <a:pt x="22615" y="22310"/>
                    </a:lnTo>
                    <a:lnTo>
                      <a:pt x="22858" y="22127"/>
                    </a:lnTo>
                    <a:lnTo>
                      <a:pt x="23102" y="21883"/>
                    </a:lnTo>
                    <a:lnTo>
                      <a:pt x="23102" y="21883"/>
                    </a:lnTo>
                    <a:lnTo>
                      <a:pt x="22797" y="23285"/>
                    </a:lnTo>
                    <a:lnTo>
                      <a:pt x="22493" y="24626"/>
                    </a:lnTo>
                    <a:lnTo>
                      <a:pt x="22310" y="25357"/>
                    </a:lnTo>
                    <a:lnTo>
                      <a:pt x="22188" y="26089"/>
                    </a:lnTo>
                    <a:lnTo>
                      <a:pt x="22188" y="26820"/>
                    </a:lnTo>
                    <a:lnTo>
                      <a:pt x="22249" y="27613"/>
                    </a:lnTo>
                    <a:lnTo>
                      <a:pt x="22432" y="28344"/>
                    </a:lnTo>
                    <a:lnTo>
                      <a:pt x="22676" y="29014"/>
                    </a:lnTo>
                    <a:lnTo>
                      <a:pt x="22919" y="29746"/>
                    </a:lnTo>
                    <a:lnTo>
                      <a:pt x="23224" y="30416"/>
                    </a:lnTo>
                    <a:lnTo>
                      <a:pt x="23834" y="31818"/>
                    </a:lnTo>
                    <a:lnTo>
                      <a:pt x="24260" y="33281"/>
                    </a:lnTo>
                    <a:lnTo>
                      <a:pt x="24626" y="34744"/>
                    </a:lnTo>
                    <a:lnTo>
                      <a:pt x="24687" y="35475"/>
                    </a:lnTo>
                    <a:lnTo>
                      <a:pt x="24809" y="36207"/>
                    </a:lnTo>
                    <a:lnTo>
                      <a:pt x="24809" y="36999"/>
                    </a:lnTo>
                    <a:lnTo>
                      <a:pt x="24809" y="37731"/>
                    </a:lnTo>
                    <a:lnTo>
                      <a:pt x="24748" y="39316"/>
                    </a:lnTo>
                    <a:lnTo>
                      <a:pt x="24504" y="40839"/>
                    </a:lnTo>
                    <a:lnTo>
                      <a:pt x="24138" y="42363"/>
                    </a:lnTo>
                    <a:lnTo>
                      <a:pt x="23773" y="43887"/>
                    </a:lnTo>
                    <a:lnTo>
                      <a:pt x="22919" y="46874"/>
                    </a:lnTo>
                    <a:lnTo>
                      <a:pt x="22554" y="48398"/>
                    </a:lnTo>
                    <a:lnTo>
                      <a:pt x="22188" y="49921"/>
                    </a:lnTo>
                    <a:lnTo>
                      <a:pt x="22005" y="51384"/>
                    </a:lnTo>
                    <a:lnTo>
                      <a:pt x="21883" y="52908"/>
                    </a:lnTo>
                    <a:lnTo>
                      <a:pt x="21944" y="54432"/>
                    </a:lnTo>
                    <a:lnTo>
                      <a:pt x="22066" y="55956"/>
                    </a:lnTo>
                    <a:lnTo>
                      <a:pt x="22249" y="57540"/>
                    </a:lnTo>
                    <a:lnTo>
                      <a:pt x="22371" y="58333"/>
                    </a:lnTo>
                    <a:lnTo>
                      <a:pt x="22432" y="59125"/>
                    </a:lnTo>
                    <a:lnTo>
                      <a:pt x="22432" y="59918"/>
                    </a:lnTo>
                    <a:lnTo>
                      <a:pt x="22371" y="60649"/>
                    </a:lnTo>
                    <a:lnTo>
                      <a:pt x="22066" y="62234"/>
                    </a:lnTo>
                    <a:lnTo>
                      <a:pt x="21396" y="65342"/>
                    </a:lnTo>
                    <a:lnTo>
                      <a:pt x="20664" y="68390"/>
                    </a:lnTo>
                    <a:lnTo>
                      <a:pt x="20359" y="69853"/>
                    </a:lnTo>
                    <a:lnTo>
                      <a:pt x="20115" y="71377"/>
                    </a:lnTo>
                    <a:lnTo>
                      <a:pt x="19994" y="72047"/>
                    </a:lnTo>
                    <a:lnTo>
                      <a:pt x="19933" y="72413"/>
                    </a:lnTo>
                    <a:lnTo>
                      <a:pt x="19933" y="72779"/>
                    </a:lnTo>
                    <a:lnTo>
                      <a:pt x="20055" y="73083"/>
                    </a:lnTo>
                    <a:lnTo>
                      <a:pt x="20115" y="73449"/>
                    </a:lnTo>
                    <a:lnTo>
                      <a:pt x="20420" y="74120"/>
                    </a:lnTo>
                    <a:lnTo>
                      <a:pt x="20664" y="74729"/>
                    </a:lnTo>
                    <a:lnTo>
                      <a:pt x="21030" y="75339"/>
                    </a:lnTo>
                    <a:lnTo>
                      <a:pt x="21213" y="75644"/>
                    </a:lnTo>
                    <a:lnTo>
                      <a:pt x="21456" y="75887"/>
                    </a:lnTo>
                    <a:lnTo>
                      <a:pt x="21639" y="76009"/>
                    </a:lnTo>
                    <a:lnTo>
                      <a:pt x="21822" y="76131"/>
                    </a:lnTo>
                    <a:lnTo>
                      <a:pt x="21822" y="76192"/>
                    </a:lnTo>
                    <a:lnTo>
                      <a:pt x="21883" y="76253"/>
                    </a:lnTo>
                    <a:lnTo>
                      <a:pt x="21822" y="76436"/>
                    </a:lnTo>
                    <a:lnTo>
                      <a:pt x="21639" y="76558"/>
                    </a:lnTo>
                    <a:lnTo>
                      <a:pt x="21517" y="76619"/>
                    </a:lnTo>
                    <a:lnTo>
                      <a:pt x="21091" y="76619"/>
                    </a:lnTo>
                    <a:lnTo>
                      <a:pt x="20908" y="76680"/>
                    </a:lnTo>
                    <a:lnTo>
                      <a:pt x="20664" y="76802"/>
                    </a:lnTo>
                    <a:lnTo>
                      <a:pt x="20359" y="76924"/>
                    </a:lnTo>
                    <a:lnTo>
                      <a:pt x="20055" y="76924"/>
                    </a:lnTo>
                    <a:lnTo>
                      <a:pt x="19689" y="76984"/>
                    </a:lnTo>
                    <a:lnTo>
                      <a:pt x="19323" y="76924"/>
                    </a:lnTo>
                    <a:lnTo>
                      <a:pt x="19384" y="76741"/>
                    </a:lnTo>
                    <a:lnTo>
                      <a:pt x="19384" y="76558"/>
                    </a:lnTo>
                    <a:lnTo>
                      <a:pt x="19384" y="76375"/>
                    </a:lnTo>
                    <a:lnTo>
                      <a:pt x="19262" y="76192"/>
                    </a:lnTo>
                    <a:lnTo>
                      <a:pt x="19140" y="76131"/>
                    </a:lnTo>
                    <a:lnTo>
                      <a:pt x="19079" y="76131"/>
                    </a:lnTo>
                    <a:lnTo>
                      <a:pt x="19079" y="76253"/>
                    </a:lnTo>
                    <a:lnTo>
                      <a:pt x="19140" y="76314"/>
                    </a:lnTo>
                    <a:lnTo>
                      <a:pt x="19140" y="76436"/>
                    </a:lnTo>
                    <a:lnTo>
                      <a:pt x="19201" y="76680"/>
                    </a:lnTo>
                    <a:lnTo>
                      <a:pt x="19140" y="76863"/>
                    </a:lnTo>
                    <a:lnTo>
                      <a:pt x="18957" y="76984"/>
                    </a:lnTo>
                    <a:lnTo>
                      <a:pt x="18775" y="77106"/>
                    </a:lnTo>
                    <a:lnTo>
                      <a:pt x="18226" y="77106"/>
                    </a:lnTo>
                    <a:lnTo>
                      <a:pt x="18104" y="77045"/>
                    </a:lnTo>
                    <a:lnTo>
                      <a:pt x="17982" y="76863"/>
                    </a:lnTo>
                    <a:lnTo>
                      <a:pt x="17982" y="76619"/>
                    </a:lnTo>
                    <a:lnTo>
                      <a:pt x="17921" y="76009"/>
                    </a:lnTo>
                    <a:lnTo>
                      <a:pt x="17921" y="74790"/>
                    </a:lnTo>
                    <a:lnTo>
                      <a:pt x="17921" y="73510"/>
                    </a:lnTo>
                    <a:lnTo>
                      <a:pt x="17921" y="73083"/>
                    </a:lnTo>
                    <a:lnTo>
                      <a:pt x="17921" y="72840"/>
                    </a:lnTo>
                    <a:lnTo>
                      <a:pt x="17982" y="72596"/>
                    </a:lnTo>
                    <a:lnTo>
                      <a:pt x="18287" y="72108"/>
                    </a:lnTo>
                    <a:lnTo>
                      <a:pt x="18348" y="71925"/>
                    </a:lnTo>
                    <a:lnTo>
                      <a:pt x="18348" y="71682"/>
                    </a:lnTo>
                    <a:lnTo>
                      <a:pt x="18409" y="70341"/>
                    </a:lnTo>
                    <a:lnTo>
                      <a:pt x="18409" y="68268"/>
                    </a:lnTo>
                    <a:lnTo>
                      <a:pt x="18348" y="66257"/>
                    </a:lnTo>
                    <a:lnTo>
                      <a:pt x="18104" y="63819"/>
                    </a:lnTo>
                    <a:lnTo>
                      <a:pt x="18043" y="62539"/>
                    </a:lnTo>
                    <a:lnTo>
                      <a:pt x="18043" y="61259"/>
                    </a:lnTo>
                    <a:lnTo>
                      <a:pt x="18104" y="58760"/>
                    </a:lnTo>
                    <a:lnTo>
                      <a:pt x="18287" y="56260"/>
                    </a:lnTo>
                    <a:lnTo>
                      <a:pt x="18348" y="55590"/>
                    </a:lnTo>
                    <a:lnTo>
                      <a:pt x="18409" y="54980"/>
                    </a:lnTo>
                    <a:lnTo>
                      <a:pt x="18348" y="54554"/>
                    </a:lnTo>
                    <a:lnTo>
                      <a:pt x="18226" y="54127"/>
                    </a:lnTo>
                    <a:lnTo>
                      <a:pt x="18104" y="52908"/>
                    </a:lnTo>
                    <a:lnTo>
                      <a:pt x="18043" y="51628"/>
                    </a:lnTo>
                    <a:lnTo>
                      <a:pt x="18043" y="50531"/>
                    </a:lnTo>
                    <a:lnTo>
                      <a:pt x="18043" y="49373"/>
                    </a:lnTo>
                    <a:lnTo>
                      <a:pt x="18104" y="48215"/>
                    </a:lnTo>
                    <a:lnTo>
                      <a:pt x="18104" y="47118"/>
                    </a:lnTo>
                    <a:lnTo>
                      <a:pt x="17982" y="44862"/>
                    </a:lnTo>
                    <a:lnTo>
                      <a:pt x="17921" y="42424"/>
                    </a:lnTo>
                    <a:lnTo>
                      <a:pt x="17982" y="39864"/>
                    </a:lnTo>
                    <a:lnTo>
                      <a:pt x="17982" y="38645"/>
                    </a:lnTo>
                    <a:lnTo>
                      <a:pt x="17982" y="38036"/>
                    </a:lnTo>
                    <a:lnTo>
                      <a:pt x="17982" y="37731"/>
                    </a:lnTo>
                    <a:lnTo>
                      <a:pt x="17982" y="37548"/>
                    </a:lnTo>
                    <a:lnTo>
                      <a:pt x="18043" y="37426"/>
                    </a:lnTo>
                    <a:lnTo>
                      <a:pt x="18226" y="37365"/>
                    </a:lnTo>
                    <a:lnTo>
                      <a:pt x="18409" y="37243"/>
                    </a:lnTo>
                    <a:lnTo>
                      <a:pt x="18653" y="36999"/>
                    </a:lnTo>
                    <a:lnTo>
                      <a:pt x="18653" y="36999"/>
                    </a:lnTo>
                    <a:lnTo>
                      <a:pt x="18165" y="37121"/>
                    </a:lnTo>
                    <a:lnTo>
                      <a:pt x="17616" y="37121"/>
                    </a:lnTo>
                    <a:lnTo>
                      <a:pt x="17129" y="37060"/>
                    </a:lnTo>
                    <a:lnTo>
                      <a:pt x="16641" y="36999"/>
                    </a:lnTo>
                    <a:lnTo>
                      <a:pt x="16824" y="37243"/>
                    </a:lnTo>
                    <a:lnTo>
                      <a:pt x="17068" y="37304"/>
                    </a:lnTo>
                    <a:lnTo>
                      <a:pt x="17251" y="37426"/>
                    </a:lnTo>
                    <a:lnTo>
                      <a:pt x="17312" y="37548"/>
                    </a:lnTo>
                    <a:lnTo>
                      <a:pt x="17312" y="37670"/>
                    </a:lnTo>
                    <a:lnTo>
                      <a:pt x="17312" y="37914"/>
                    </a:lnTo>
                    <a:lnTo>
                      <a:pt x="17312" y="38584"/>
                    </a:lnTo>
                    <a:lnTo>
                      <a:pt x="17373" y="41083"/>
                    </a:lnTo>
                    <a:lnTo>
                      <a:pt x="17373" y="43582"/>
                    </a:lnTo>
                    <a:lnTo>
                      <a:pt x="17312" y="46081"/>
                    </a:lnTo>
                    <a:lnTo>
                      <a:pt x="17251" y="46996"/>
                    </a:lnTo>
                    <a:lnTo>
                      <a:pt x="17251" y="47849"/>
                    </a:lnTo>
                    <a:lnTo>
                      <a:pt x="17251" y="49129"/>
                    </a:lnTo>
                    <a:lnTo>
                      <a:pt x="17312" y="50348"/>
                    </a:lnTo>
                    <a:lnTo>
                      <a:pt x="17312" y="51628"/>
                    </a:lnTo>
                    <a:lnTo>
                      <a:pt x="17190" y="52908"/>
                    </a:lnTo>
                    <a:lnTo>
                      <a:pt x="17068" y="54066"/>
                    </a:lnTo>
                    <a:lnTo>
                      <a:pt x="17007" y="54493"/>
                    </a:lnTo>
                    <a:lnTo>
                      <a:pt x="16946" y="54980"/>
                    </a:lnTo>
                    <a:lnTo>
                      <a:pt x="17007" y="55590"/>
                    </a:lnTo>
                    <a:lnTo>
                      <a:pt x="17068" y="56199"/>
                    </a:lnTo>
                    <a:lnTo>
                      <a:pt x="17129" y="57419"/>
                    </a:lnTo>
                    <a:lnTo>
                      <a:pt x="17312" y="59979"/>
                    </a:lnTo>
                    <a:lnTo>
                      <a:pt x="17312" y="61259"/>
                    </a:lnTo>
                    <a:lnTo>
                      <a:pt x="17312" y="62478"/>
                    </a:lnTo>
                    <a:lnTo>
                      <a:pt x="17251" y="63697"/>
                    </a:lnTo>
                    <a:lnTo>
                      <a:pt x="17129" y="64977"/>
                    </a:lnTo>
                    <a:lnTo>
                      <a:pt x="17007" y="66135"/>
                    </a:lnTo>
                    <a:lnTo>
                      <a:pt x="16946" y="67354"/>
                    </a:lnTo>
                    <a:lnTo>
                      <a:pt x="16885" y="68634"/>
                    </a:lnTo>
                    <a:lnTo>
                      <a:pt x="16885" y="69853"/>
                    </a:lnTo>
                    <a:lnTo>
                      <a:pt x="16946" y="70828"/>
                    </a:lnTo>
                    <a:lnTo>
                      <a:pt x="16946" y="71682"/>
                    </a:lnTo>
                    <a:lnTo>
                      <a:pt x="17007" y="71925"/>
                    </a:lnTo>
                    <a:lnTo>
                      <a:pt x="17068" y="72108"/>
                    </a:lnTo>
                    <a:lnTo>
                      <a:pt x="17373" y="72596"/>
                    </a:lnTo>
                    <a:lnTo>
                      <a:pt x="17434" y="72779"/>
                    </a:lnTo>
                    <a:lnTo>
                      <a:pt x="17434" y="73023"/>
                    </a:lnTo>
                    <a:lnTo>
                      <a:pt x="17434" y="73510"/>
                    </a:lnTo>
                    <a:lnTo>
                      <a:pt x="17434" y="74729"/>
                    </a:lnTo>
                    <a:lnTo>
                      <a:pt x="17373" y="76009"/>
                    </a:lnTo>
                    <a:lnTo>
                      <a:pt x="17312" y="76619"/>
                    </a:lnTo>
                    <a:lnTo>
                      <a:pt x="17312" y="76802"/>
                    </a:lnTo>
                    <a:lnTo>
                      <a:pt x="17251" y="77045"/>
                    </a:lnTo>
                    <a:lnTo>
                      <a:pt x="17129" y="77106"/>
                    </a:lnTo>
                    <a:lnTo>
                      <a:pt x="16580" y="77106"/>
                    </a:lnTo>
                    <a:lnTo>
                      <a:pt x="16336" y="76984"/>
                    </a:lnTo>
                    <a:lnTo>
                      <a:pt x="16214" y="76863"/>
                    </a:lnTo>
                    <a:lnTo>
                      <a:pt x="16154" y="76680"/>
                    </a:lnTo>
                    <a:lnTo>
                      <a:pt x="16154" y="76436"/>
                    </a:lnTo>
                    <a:lnTo>
                      <a:pt x="16214" y="76253"/>
                    </a:lnTo>
                    <a:lnTo>
                      <a:pt x="16214" y="76192"/>
                    </a:lnTo>
                    <a:lnTo>
                      <a:pt x="16154" y="76131"/>
                    </a:lnTo>
                    <a:lnTo>
                      <a:pt x="16093" y="76131"/>
                    </a:lnTo>
                    <a:lnTo>
                      <a:pt x="16032" y="76192"/>
                    </a:lnTo>
                    <a:lnTo>
                      <a:pt x="15971" y="76375"/>
                    </a:lnTo>
                    <a:lnTo>
                      <a:pt x="15910" y="76558"/>
                    </a:lnTo>
                    <a:lnTo>
                      <a:pt x="15910" y="76741"/>
                    </a:lnTo>
                    <a:lnTo>
                      <a:pt x="15971" y="76924"/>
                    </a:lnTo>
                    <a:lnTo>
                      <a:pt x="15605" y="76984"/>
                    </a:lnTo>
                    <a:lnTo>
                      <a:pt x="15300" y="76924"/>
                    </a:lnTo>
                    <a:lnTo>
                      <a:pt x="14934" y="76863"/>
                    </a:lnTo>
                    <a:lnTo>
                      <a:pt x="14630" y="76802"/>
                    </a:lnTo>
                    <a:lnTo>
                      <a:pt x="14447" y="76680"/>
                    </a:lnTo>
                    <a:lnTo>
                      <a:pt x="14264" y="76619"/>
                    </a:lnTo>
                    <a:lnTo>
                      <a:pt x="13837" y="76619"/>
                    </a:lnTo>
                    <a:lnTo>
                      <a:pt x="13654" y="76558"/>
                    </a:lnTo>
                    <a:lnTo>
                      <a:pt x="13533" y="76436"/>
                    </a:lnTo>
                    <a:lnTo>
                      <a:pt x="13472" y="76253"/>
                    </a:lnTo>
                    <a:lnTo>
                      <a:pt x="13472" y="76192"/>
                    </a:lnTo>
                    <a:lnTo>
                      <a:pt x="13533" y="76131"/>
                    </a:lnTo>
                    <a:lnTo>
                      <a:pt x="13837" y="75887"/>
                    </a:lnTo>
                    <a:lnTo>
                      <a:pt x="14081" y="75644"/>
                    </a:lnTo>
                    <a:lnTo>
                      <a:pt x="14325" y="75339"/>
                    </a:lnTo>
                    <a:lnTo>
                      <a:pt x="14630" y="74729"/>
                    </a:lnTo>
                    <a:lnTo>
                      <a:pt x="14934" y="74120"/>
                    </a:lnTo>
                    <a:lnTo>
                      <a:pt x="15178" y="73449"/>
                    </a:lnTo>
                    <a:lnTo>
                      <a:pt x="15300" y="73083"/>
                    </a:lnTo>
                    <a:lnTo>
                      <a:pt x="15361" y="72779"/>
                    </a:lnTo>
                    <a:lnTo>
                      <a:pt x="15361" y="72413"/>
                    </a:lnTo>
                    <a:lnTo>
                      <a:pt x="15361" y="72047"/>
                    </a:lnTo>
                    <a:lnTo>
                      <a:pt x="15239" y="71377"/>
                    </a:lnTo>
                    <a:lnTo>
                      <a:pt x="14995" y="69853"/>
                    </a:lnTo>
                    <a:lnTo>
                      <a:pt x="14264" y="66805"/>
                    </a:lnTo>
                    <a:lnTo>
                      <a:pt x="13533" y="63758"/>
                    </a:lnTo>
                    <a:lnTo>
                      <a:pt x="13228" y="62173"/>
                    </a:lnTo>
                    <a:lnTo>
                      <a:pt x="12984" y="60649"/>
                    </a:lnTo>
                    <a:lnTo>
                      <a:pt x="12923" y="59857"/>
                    </a:lnTo>
                    <a:lnTo>
                      <a:pt x="12923" y="59064"/>
                    </a:lnTo>
                    <a:lnTo>
                      <a:pt x="12984" y="58272"/>
                    </a:lnTo>
                    <a:lnTo>
                      <a:pt x="13045" y="57480"/>
                    </a:lnTo>
                    <a:lnTo>
                      <a:pt x="13228" y="55956"/>
                    </a:lnTo>
                    <a:lnTo>
                      <a:pt x="13411" y="54432"/>
                    </a:lnTo>
                    <a:lnTo>
                      <a:pt x="13411" y="52908"/>
                    </a:lnTo>
                    <a:lnTo>
                      <a:pt x="13411" y="52116"/>
                    </a:lnTo>
                    <a:lnTo>
                      <a:pt x="13350" y="51384"/>
                    </a:lnTo>
                    <a:lnTo>
                      <a:pt x="13106" y="49860"/>
                    </a:lnTo>
                    <a:lnTo>
                      <a:pt x="12740" y="48337"/>
                    </a:lnTo>
                    <a:lnTo>
                      <a:pt x="11948" y="45350"/>
                    </a:lnTo>
                    <a:lnTo>
                      <a:pt x="11521" y="43887"/>
                    </a:lnTo>
                    <a:lnTo>
                      <a:pt x="11155" y="42363"/>
                    </a:lnTo>
                    <a:lnTo>
                      <a:pt x="10851" y="40778"/>
                    </a:lnTo>
                    <a:lnTo>
                      <a:pt x="10607" y="39255"/>
                    </a:lnTo>
                    <a:lnTo>
                      <a:pt x="10485" y="37731"/>
                    </a:lnTo>
                    <a:lnTo>
                      <a:pt x="10546" y="36207"/>
                    </a:lnTo>
                    <a:lnTo>
                      <a:pt x="10607" y="35475"/>
                    </a:lnTo>
                    <a:lnTo>
                      <a:pt x="10729" y="34683"/>
                    </a:lnTo>
                    <a:lnTo>
                      <a:pt x="10912" y="33952"/>
                    </a:lnTo>
                    <a:lnTo>
                      <a:pt x="11094" y="33220"/>
                    </a:lnTo>
                    <a:lnTo>
                      <a:pt x="11521" y="31818"/>
                    </a:lnTo>
                    <a:lnTo>
                      <a:pt x="12070" y="30416"/>
                    </a:lnTo>
                    <a:lnTo>
                      <a:pt x="12374" y="29746"/>
                    </a:lnTo>
                    <a:lnTo>
                      <a:pt x="12679" y="29014"/>
                    </a:lnTo>
                    <a:lnTo>
                      <a:pt x="12862" y="28283"/>
                    </a:lnTo>
                    <a:lnTo>
                      <a:pt x="13045" y="27552"/>
                    </a:lnTo>
                    <a:lnTo>
                      <a:pt x="13106" y="26942"/>
                    </a:lnTo>
                    <a:lnTo>
                      <a:pt x="13167" y="26333"/>
                    </a:lnTo>
                    <a:lnTo>
                      <a:pt x="13106" y="25723"/>
                    </a:lnTo>
                    <a:lnTo>
                      <a:pt x="12984" y="25113"/>
                    </a:lnTo>
                    <a:lnTo>
                      <a:pt x="12496" y="23346"/>
                    </a:lnTo>
                    <a:lnTo>
                      <a:pt x="12252" y="21883"/>
                    </a:lnTo>
                    <a:lnTo>
                      <a:pt x="12252" y="21883"/>
                    </a:lnTo>
                    <a:lnTo>
                      <a:pt x="12496" y="22127"/>
                    </a:lnTo>
                    <a:lnTo>
                      <a:pt x="12740" y="22310"/>
                    </a:lnTo>
                    <a:lnTo>
                      <a:pt x="12984" y="22492"/>
                    </a:lnTo>
                    <a:lnTo>
                      <a:pt x="13289" y="22553"/>
                    </a:lnTo>
                    <a:lnTo>
                      <a:pt x="13593" y="22675"/>
                    </a:lnTo>
                    <a:lnTo>
                      <a:pt x="13898" y="22736"/>
                    </a:lnTo>
                    <a:lnTo>
                      <a:pt x="14508" y="22675"/>
                    </a:lnTo>
                    <a:lnTo>
                      <a:pt x="14813" y="22614"/>
                    </a:lnTo>
                    <a:lnTo>
                      <a:pt x="15117" y="22553"/>
                    </a:lnTo>
                    <a:lnTo>
                      <a:pt x="15361" y="22432"/>
                    </a:lnTo>
                    <a:lnTo>
                      <a:pt x="15666" y="22249"/>
                    </a:lnTo>
                    <a:lnTo>
                      <a:pt x="15849" y="22066"/>
                    </a:lnTo>
                    <a:lnTo>
                      <a:pt x="16093" y="21822"/>
                    </a:lnTo>
                    <a:lnTo>
                      <a:pt x="16275" y="21517"/>
                    </a:lnTo>
                    <a:lnTo>
                      <a:pt x="16458" y="21212"/>
                    </a:lnTo>
                    <a:lnTo>
                      <a:pt x="16154" y="21517"/>
                    </a:lnTo>
                    <a:lnTo>
                      <a:pt x="15849" y="21822"/>
                    </a:lnTo>
                    <a:lnTo>
                      <a:pt x="15544" y="22066"/>
                    </a:lnTo>
                    <a:lnTo>
                      <a:pt x="15178" y="22249"/>
                    </a:lnTo>
                    <a:lnTo>
                      <a:pt x="14813" y="22371"/>
                    </a:lnTo>
                    <a:lnTo>
                      <a:pt x="14386" y="22432"/>
                    </a:lnTo>
                    <a:lnTo>
                      <a:pt x="13959" y="22432"/>
                    </a:lnTo>
                    <a:lnTo>
                      <a:pt x="13593" y="22310"/>
                    </a:lnTo>
                    <a:lnTo>
                      <a:pt x="13228" y="22188"/>
                    </a:lnTo>
                    <a:lnTo>
                      <a:pt x="12923" y="22005"/>
                    </a:lnTo>
                    <a:lnTo>
                      <a:pt x="12679" y="21822"/>
                    </a:lnTo>
                    <a:lnTo>
                      <a:pt x="12435" y="21578"/>
                    </a:lnTo>
                    <a:lnTo>
                      <a:pt x="12252" y="21273"/>
                    </a:lnTo>
                    <a:lnTo>
                      <a:pt x="12070" y="20969"/>
                    </a:lnTo>
                    <a:lnTo>
                      <a:pt x="11887" y="20664"/>
                    </a:lnTo>
                    <a:lnTo>
                      <a:pt x="11826" y="20359"/>
                    </a:lnTo>
                    <a:lnTo>
                      <a:pt x="11765" y="19750"/>
                    </a:lnTo>
                    <a:lnTo>
                      <a:pt x="11826" y="19140"/>
                    </a:lnTo>
                    <a:lnTo>
                      <a:pt x="11826" y="18957"/>
                    </a:lnTo>
                    <a:lnTo>
                      <a:pt x="11887" y="18774"/>
                    </a:lnTo>
                    <a:lnTo>
                      <a:pt x="11826" y="18592"/>
                    </a:lnTo>
                    <a:lnTo>
                      <a:pt x="11765" y="18409"/>
                    </a:lnTo>
                    <a:lnTo>
                      <a:pt x="11643" y="18104"/>
                    </a:lnTo>
                    <a:lnTo>
                      <a:pt x="11704" y="18592"/>
                    </a:lnTo>
                    <a:lnTo>
                      <a:pt x="11765" y="18713"/>
                    </a:lnTo>
                    <a:lnTo>
                      <a:pt x="11704" y="18835"/>
                    </a:lnTo>
                    <a:lnTo>
                      <a:pt x="11643" y="19079"/>
                    </a:lnTo>
                    <a:lnTo>
                      <a:pt x="11521" y="19567"/>
                    </a:lnTo>
                    <a:lnTo>
                      <a:pt x="11521" y="20115"/>
                    </a:lnTo>
                    <a:lnTo>
                      <a:pt x="11582" y="20603"/>
                    </a:lnTo>
                    <a:lnTo>
                      <a:pt x="11704" y="21091"/>
                    </a:lnTo>
                    <a:lnTo>
                      <a:pt x="12009" y="21578"/>
                    </a:lnTo>
                    <a:lnTo>
                      <a:pt x="12009" y="21822"/>
                    </a:lnTo>
                    <a:lnTo>
                      <a:pt x="12070" y="22127"/>
                    </a:lnTo>
                    <a:lnTo>
                      <a:pt x="12131" y="22371"/>
                    </a:lnTo>
                    <a:lnTo>
                      <a:pt x="12131" y="22553"/>
                    </a:lnTo>
                    <a:lnTo>
                      <a:pt x="12070" y="22675"/>
                    </a:lnTo>
                    <a:lnTo>
                      <a:pt x="11887" y="23163"/>
                    </a:lnTo>
                    <a:lnTo>
                      <a:pt x="11216" y="24992"/>
                    </a:lnTo>
                    <a:lnTo>
                      <a:pt x="10729" y="25906"/>
                    </a:lnTo>
                    <a:lnTo>
                      <a:pt x="10241" y="26820"/>
                    </a:lnTo>
                    <a:lnTo>
                      <a:pt x="9997" y="27308"/>
                    </a:lnTo>
                    <a:lnTo>
                      <a:pt x="9875" y="27795"/>
                    </a:lnTo>
                    <a:lnTo>
                      <a:pt x="9631" y="28771"/>
                    </a:lnTo>
                    <a:lnTo>
                      <a:pt x="9449" y="29319"/>
                    </a:lnTo>
                    <a:lnTo>
                      <a:pt x="9266" y="29807"/>
                    </a:lnTo>
                    <a:lnTo>
                      <a:pt x="8778" y="30843"/>
                    </a:lnTo>
                    <a:lnTo>
                      <a:pt x="7620" y="32733"/>
                    </a:lnTo>
                    <a:lnTo>
                      <a:pt x="5609" y="36146"/>
                    </a:lnTo>
                    <a:lnTo>
                      <a:pt x="5487" y="36024"/>
                    </a:lnTo>
                    <a:lnTo>
                      <a:pt x="5365" y="36085"/>
                    </a:lnTo>
                    <a:lnTo>
                      <a:pt x="5365" y="36146"/>
                    </a:lnTo>
                    <a:lnTo>
                      <a:pt x="5426" y="36268"/>
                    </a:lnTo>
                    <a:lnTo>
                      <a:pt x="5548" y="36451"/>
                    </a:lnTo>
                    <a:lnTo>
                      <a:pt x="5609" y="36634"/>
                    </a:lnTo>
                    <a:lnTo>
                      <a:pt x="5609" y="36816"/>
                    </a:lnTo>
                    <a:lnTo>
                      <a:pt x="5609" y="37060"/>
                    </a:lnTo>
                    <a:lnTo>
                      <a:pt x="5487" y="37487"/>
                    </a:lnTo>
                    <a:lnTo>
                      <a:pt x="5121" y="38401"/>
                    </a:lnTo>
                    <a:lnTo>
                      <a:pt x="4633" y="39316"/>
                    </a:lnTo>
                    <a:lnTo>
                      <a:pt x="4511" y="39559"/>
                    </a:lnTo>
                    <a:lnTo>
                      <a:pt x="4450" y="39864"/>
                    </a:lnTo>
                    <a:lnTo>
                      <a:pt x="4268" y="40413"/>
                    </a:lnTo>
                    <a:lnTo>
                      <a:pt x="4085" y="41022"/>
                    </a:lnTo>
                    <a:lnTo>
                      <a:pt x="4024" y="41266"/>
                    </a:lnTo>
                    <a:lnTo>
                      <a:pt x="3902" y="41510"/>
                    </a:lnTo>
                    <a:lnTo>
                      <a:pt x="3780" y="41571"/>
                    </a:lnTo>
                    <a:lnTo>
                      <a:pt x="3780" y="41510"/>
                    </a:lnTo>
                    <a:lnTo>
                      <a:pt x="3719" y="41388"/>
                    </a:lnTo>
                    <a:lnTo>
                      <a:pt x="3780" y="41022"/>
                    </a:lnTo>
                    <a:lnTo>
                      <a:pt x="4024" y="39986"/>
                    </a:lnTo>
                    <a:lnTo>
                      <a:pt x="4024" y="39742"/>
                    </a:lnTo>
                    <a:lnTo>
                      <a:pt x="3963" y="39620"/>
                    </a:lnTo>
                    <a:lnTo>
                      <a:pt x="3841" y="39559"/>
                    </a:lnTo>
                    <a:lnTo>
                      <a:pt x="3780" y="39620"/>
                    </a:lnTo>
                    <a:lnTo>
                      <a:pt x="3658" y="39742"/>
                    </a:lnTo>
                    <a:lnTo>
                      <a:pt x="3536" y="39986"/>
                    </a:lnTo>
                    <a:lnTo>
                      <a:pt x="3414" y="40291"/>
                    </a:lnTo>
                    <a:lnTo>
                      <a:pt x="2927" y="41449"/>
                    </a:lnTo>
                    <a:lnTo>
                      <a:pt x="2744" y="41876"/>
                    </a:lnTo>
                    <a:lnTo>
                      <a:pt x="2561" y="42119"/>
                    </a:lnTo>
                    <a:lnTo>
                      <a:pt x="2439" y="42119"/>
                    </a:lnTo>
                    <a:lnTo>
                      <a:pt x="2378" y="42058"/>
                    </a:lnTo>
                    <a:lnTo>
                      <a:pt x="2378" y="41997"/>
                    </a:lnTo>
                    <a:lnTo>
                      <a:pt x="2439" y="41815"/>
                    </a:lnTo>
                    <a:lnTo>
                      <a:pt x="2622" y="41266"/>
                    </a:lnTo>
                    <a:lnTo>
                      <a:pt x="2805" y="40778"/>
                    </a:lnTo>
                    <a:lnTo>
                      <a:pt x="3049" y="40230"/>
                    </a:lnTo>
                    <a:lnTo>
                      <a:pt x="3170" y="39681"/>
                    </a:lnTo>
                    <a:lnTo>
                      <a:pt x="3170" y="39498"/>
                    </a:lnTo>
                    <a:lnTo>
                      <a:pt x="3109" y="39437"/>
                    </a:lnTo>
                    <a:lnTo>
                      <a:pt x="3049" y="39376"/>
                    </a:lnTo>
                    <a:lnTo>
                      <a:pt x="2988" y="39316"/>
                    </a:lnTo>
                    <a:lnTo>
                      <a:pt x="2866" y="39376"/>
                    </a:lnTo>
                    <a:lnTo>
                      <a:pt x="2744" y="39437"/>
                    </a:lnTo>
                    <a:lnTo>
                      <a:pt x="2561" y="39742"/>
                    </a:lnTo>
                    <a:lnTo>
                      <a:pt x="2317" y="40291"/>
                    </a:lnTo>
                    <a:lnTo>
                      <a:pt x="2073" y="40778"/>
                    </a:lnTo>
                    <a:lnTo>
                      <a:pt x="1829" y="41327"/>
                    </a:lnTo>
                    <a:lnTo>
                      <a:pt x="1586" y="41815"/>
                    </a:lnTo>
                    <a:lnTo>
                      <a:pt x="1342" y="41997"/>
                    </a:lnTo>
                    <a:lnTo>
                      <a:pt x="1281" y="41936"/>
                    </a:lnTo>
                    <a:lnTo>
                      <a:pt x="1281" y="41815"/>
                    </a:lnTo>
                    <a:lnTo>
                      <a:pt x="1342" y="41571"/>
                    </a:lnTo>
                    <a:lnTo>
                      <a:pt x="1403" y="41388"/>
                    </a:lnTo>
                    <a:lnTo>
                      <a:pt x="1586" y="40961"/>
                    </a:lnTo>
                    <a:lnTo>
                      <a:pt x="2134" y="39864"/>
                    </a:lnTo>
                    <a:lnTo>
                      <a:pt x="2317" y="39559"/>
                    </a:lnTo>
                    <a:lnTo>
                      <a:pt x="2378" y="39255"/>
                    </a:lnTo>
                    <a:lnTo>
                      <a:pt x="2317" y="39133"/>
                    </a:lnTo>
                    <a:lnTo>
                      <a:pt x="2195" y="39072"/>
                    </a:lnTo>
                    <a:lnTo>
                      <a:pt x="2073" y="39072"/>
                    </a:lnTo>
                    <a:lnTo>
                      <a:pt x="2012" y="39133"/>
                    </a:lnTo>
                    <a:lnTo>
                      <a:pt x="1829" y="39316"/>
                    </a:lnTo>
                    <a:lnTo>
                      <a:pt x="1586" y="39742"/>
                    </a:lnTo>
                    <a:lnTo>
                      <a:pt x="915" y="40717"/>
                    </a:lnTo>
                    <a:lnTo>
                      <a:pt x="671" y="40961"/>
                    </a:lnTo>
                    <a:lnTo>
                      <a:pt x="549" y="41022"/>
                    </a:lnTo>
                    <a:lnTo>
                      <a:pt x="549" y="40961"/>
                    </a:lnTo>
                    <a:lnTo>
                      <a:pt x="549" y="40839"/>
                    </a:lnTo>
                    <a:lnTo>
                      <a:pt x="610" y="40656"/>
                    </a:lnTo>
                    <a:lnTo>
                      <a:pt x="732" y="40474"/>
                    </a:lnTo>
                    <a:lnTo>
                      <a:pt x="976" y="40169"/>
                    </a:lnTo>
                    <a:lnTo>
                      <a:pt x="1464" y="39376"/>
                    </a:lnTo>
                    <a:lnTo>
                      <a:pt x="1890" y="38645"/>
                    </a:lnTo>
                    <a:lnTo>
                      <a:pt x="2073" y="38218"/>
                    </a:lnTo>
                    <a:lnTo>
                      <a:pt x="2195" y="37853"/>
                    </a:lnTo>
                    <a:lnTo>
                      <a:pt x="2195" y="37670"/>
                    </a:lnTo>
                    <a:lnTo>
                      <a:pt x="2012" y="37548"/>
                    </a:lnTo>
                    <a:lnTo>
                      <a:pt x="1890" y="37548"/>
                    </a:lnTo>
                    <a:lnTo>
                      <a:pt x="1708" y="37670"/>
                    </a:lnTo>
                    <a:lnTo>
                      <a:pt x="1342" y="37975"/>
                    </a:lnTo>
                    <a:lnTo>
                      <a:pt x="1037" y="38157"/>
                    </a:lnTo>
                    <a:lnTo>
                      <a:pt x="732" y="38279"/>
                    </a:lnTo>
                    <a:lnTo>
                      <a:pt x="549" y="38279"/>
                    </a:lnTo>
                    <a:lnTo>
                      <a:pt x="306" y="38218"/>
                    </a:lnTo>
                    <a:lnTo>
                      <a:pt x="245" y="38218"/>
                    </a:lnTo>
                    <a:lnTo>
                      <a:pt x="245" y="38157"/>
                    </a:lnTo>
                    <a:lnTo>
                      <a:pt x="245" y="38096"/>
                    </a:lnTo>
                    <a:lnTo>
                      <a:pt x="367" y="37975"/>
                    </a:lnTo>
                    <a:lnTo>
                      <a:pt x="915" y="37609"/>
                    </a:lnTo>
                    <a:lnTo>
                      <a:pt x="1403" y="37182"/>
                    </a:lnTo>
                    <a:lnTo>
                      <a:pt x="2256" y="36207"/>
                    </a:lnTo>
                    <a:lnTo>
                      <a:pt x="2805" y="35780"/>
                    </a:lnTo>
                    <a:lnTo>
                      <a:pt x="3049" y="35597"/>
                    </a:lnTo>
                    <a:lnTo>
                      <a:pt x="3353" y="35415"/>
                    </a:lnTo>
                    <a:lnTo>
                      <a:pt x="3780" y="35354"/>
                    </a:lnTo>
                    <a:lnTo>
                      <a:pt x="3963" y="35354"/>
                    </a:lnTo>
                    <a:lnTo>
                      <a:pt x="4207" y="35415"/>
                    </a:lnTo>
                    <a:lnTo>
                      <a:pt x="4329" y="35536"/>
                    </a:lnTo>
                    <a:lnTo>
                      <a:pt x="4511" y="35658"/>
                    </a:lnTo>
                    <a:lnTo>
                      <a:pt x="4633" y="35658"/>
                    </a:lnTo>
                    <a:lnTo>
                      <a:pt x="4633" y="35597"/>
                    </a:lnTo>
                    <a:lnTo>
                      <a:pt x="4633" y="35475"/>
                    </a:lnTo>
                    <a:lnTo>
                      <a:pt x="4633" y="35415"/>
                    </a:lnTo>
                    <a:lnTo>
                      <a:pt x="4389" y="35232"/>
                    </a:lnTo>
                    <a:lnTo>
                      <a:pt x="4146" y="35171"/>
                    </a:lnTo>
                    <a:lnTo>
                      <a:pt x="4329" y="34866"/>
                    </a:lnTo>
                    <a:lnTo>
                      <a:pt x="4511" y="34500"/>
                    </a:lnTo>
                    <a:lnTo>
                      <a:pt x="4755" y="33830"/>
                    </a:lnTo>
                    <a:lnTo>
                      <a:pt x="4999" y="32915"/>
                    </a:lnTo>
                    <a:lnTo>
                      <a:pt x="5243" y="32001"/>
                    </a:lnTo>
                    <a:lnTo>
                      <a:pt x="5730" y="30294"/>
                    </a:lnTo>
                    <a:lnTo>
                      <a:pt x="5974" y="29380"/>
                    </a:lnTo>
                    <a:lnTo>
                      <a:pt x="6279" y="28588"/>
                    </a:lnTo>
                    <a:lnTo>
                      <a:pt x="6584" y="27978"/>
                    </a:lnTo>
                    <a:lnTo>
                      <a:pt x="6889" y="27369"/>
                    </a:lnTo>
                    <a:lnTo>
                      <a:pt x="7498" y="26637"/>
                    </a:lnTo>
                    <a:lnTo>
                      <a:pt x="7681" y="26333"/>
                    </a:lnTo>
                    <a:lnTo>
                      <a:pt x="7864" y="25967"/>
                    </a:lnTo>
                    <a:lnTo>
                      <a:pt x="8047" y="25296"/>
                    </a:lnTo>
                    <a:lnTo>
                      <a:pt x="8351" y="23833"/>
                    </a:lnTo>
                    <a:lnTo>
                      <a:pt x="9144" y="20054"/>
                    </a:lnTo>
                    <a:lnTo>
                      <a:pt x="9327" y="18957"/>
                    </a:lnTo>
                    <a:lnTo>
                      <a:pt x="9388" y="17799"/>
                    </a:lnTo>
                    <a:lnTo>
                      <a:pt x="9449" y="17007"/>
                    </a:lnTo>
                    <a:lnTo>
                      <a:pt x="9510" y="16275"/>
                    </a:lnTo>
                    <a:lnTo>
                      <a:pt x="9631" y="15910"/>
                    </a:lnTo>
                    <a:lnTo>
                      <a:pt x="9753" y="15544"/>
                    </a:lnTo>
                    <a:lnTo>
                      <a:pt x="9936" y="15178"/>
                    </a:lnTo>
                    <a:lnTo>
                      <a:pt x="10119" y="14873"/>
                    </a:lnTo>
                    <a:lnTo>
                      <a:pt x="10424" y="14569"/>
                    </a:lnTo>
                    <a:lnTo>
                      <a:pt x="10668" y="14264"/>
                    </a:lnTo>
                    <a:lnTo>
                      <a:pt x="11277" y="13776"/>
                    </a:lnTo>
                    <a:lnTo>
                      <a:pt x="12009" y="13350"/>
                    </a:lnTo>
                    <a:lnTo>
                      <a:pt x="12862" y="12984"/>
                    </a:lnTo>
                    <a:lnTo>
                      <a:pt x="13776" y="12679"/>
                    </a:lnTo>
                    <a:lnTo>
                      <a:pt x="14691" y="12496"/>
                    </a:lnTo>
                    <a:lnTo>
                      <a:pt x="15117" y="12313"/>
                    </a:lnTo>
                    <a:lnTo>
                      <a:pt x="15300" y="12130"/>
                    </a:lnTo>
                    <a:lnTo>
                      <a:pt x="15483" y="11948"/>
                    </a:lnTo>
                    <a:lnTo>
                      <a:pt x="15605" y="11765"/>
                    </a:lnTo>
                    <a:lnTo>
                      <a:pt x="15727" y="11521"/>
                    </a:lnTo>
                    <a:lnTo>
                      <a:pt x="15788" y="11094"/>
                    </a:lnTo>
                    <a:lnTo>
                      <a:pt x="15788" y="10668"/>
                    </a:lnTo>
                    <a:lnTo>
                      <a:pt x="15788" y="10180"/>
                    </a:lnTo>
                    <a:close/>
                    <a:moveTo>
                      <a:pt x="17555" y="1"/>
                    </a:moveTo>
                    <a:lnTo>
                      <a:pt x="16763" y="123"/>
                    </a:lnTo>
                    <a:lnTo>
                      <a:pt x="16214" y="245"/>
                    </a:lnTo>
                    <a:lnTo>
                      <a:pt x="15666" y="488"/>
                    </a:lnTo>
                    <a:lnTo>
                      <a:pt x="15178" y="854"/>
                    </a:lnTo>
                    <a:lnTo>
                      <a:pt x="14752" y="1281"/>
                    </a:lnTo>
                    <a:lnTo>
                      <a:pt x="14508" y="1586"/>
                    </a:lnTo>
                    <a:lnTo>
                      <a:pt x="14325" y="1951"/>
                    </a:lnTo>
                    <a:lnTo>
                      <a:pt x="14020" y="2683"/>
                    </a:lnTo>
                    <a:lnTo>
                      <a:pt x="13837" y="3475"/>
                    </a:lnTo>
                    <a:lnTo>
                      <a:pt x="13776" y="4268"/>
                    </a:lnTo>
                    <a:lnTo>
                      <a:pt x="13776" y="5060"/>
                    </a:lnTo>
                    <a:lnTo>
                      <a:pt x="13837" y="5852"/>
                    </a:lnTo>
                    <a:lnTo>
                      <a:pt x="13959" y="6645"/>
                    </a:lnTo>
                    <a:lnTo>
                      <a:pt x="14142" y="7376"/>
                    </a:lnTo>
                    <a:lnTo>
                      <a:pt x="14386" y="8108"/>
                    </a:lnTo>
                    <a:lnTo>
                      <a:pt x="14691" y="8839"/>
                    </a:lnTo>
                    <a:lnTo>
                      <a:pt x="15056" y="9388"/>
                    </a:lnTo>
                    <a:lnTo>
                      <a:pt x="15300" y="9631"/>
                    </a:lnTo>
                    <a:lnTo>
                      <a:pt x="15483" y="9875"/>
                    </a:lnTo>
                    <a:lnTo>
                      <a:pt x="15544" y="9997"/>
                    </a:lnTo>
                    <a:lnTo>
                      <a:pt x="15605" y="10119"/>
                    </a:lnTo>
                    <a:lnTo>
                      <a:pt x="15544" y="10424"/>
                    </a:lnTo>
                    <a:lnTo>
                      <a:pt x="15544" y="11155"/>
                    </a:lnTo>
                    <a:lnTo>
                      <a:pt x="15483" y="11399"/>
                    </a:lnTo>
                    <a:lnTo>
                      <a:pt x="15361" y="11643"/>
                    </a:lnTo>
                    <a:lnTo>
                      <a:pt x="15239" y="11887"/>
                    </a:lnTo>
                    <a:lnTo>
                      <a:pt x="14995" y="12070"/>
                    </a:lnTo>
                    <a:lnTo>
                      <a:pt x="14691" y="12252"/>
                    </a:lnTo>
                    <a:lnTo>
                      <a:pt x="14264" y="12313"/>
                    </a:lnTo>
                    <a:lnTo>
                      <a:pt x="13472" y="12496"/>
                    </a:lnTo>
                    <a:lnTo>
                      <a:pt x="12740" y="12740"/>
                    </a:lnTo>
                    <a:lnTo>
                      <a:pt x="12070" y="12984"/>
                    </a:lnTo>
                    <a:lnTo>
                      <a:pt x="11338" y="13350"/>
                    </a:lnTo>
                    <a:lnTo>
                      <a:pt x="10729" y="13776"/>
                    </a:lnTo>
                    <a:lnTo>
                      <a:pt x="10180" y="14325"/>
                    </a:lnTo>
                    <a:lnTo>
                      <a:pt x="9753" y="14873"/>
                    </a:lnTo>
                    <a:lnTo>
                      <a:pt x="9510" y="15239"/>
                    </a:lnTo>
                    <a:lnTo>
                      <a:pt x="9388" y="15544"/>
                    </a:lnTo>
                    <a:lnTo>
                      <a:pt x="9266" y="15971"/>
                    </a:lnTo>
                    <a:lnTo>
                      <a:pt x="9144" y="16336"/>
                    </a:lnTo>
                    <a:lnTo>
                      <a:pt x="9083" y="16946"/>
                    </a:lnTo>
                    <a:lnTo>
                      <a:pt x="9083" y="17555"/>
                    </a:lnTo>
                    <a:lnTo>
                      <a:pt x="9022" y="18348"/>
                    </a:lnTo>
                    <a:lnTo>
                      <a:pt x="8900" y="19140"/>
                    </a:lnTo>
                    <a:lnTo>
                      <a:pt x="8778" y="19932"/>
                    </a:lnTo>
                    <a:lnTo>
                      <a:pt x="8108" y="23102"/>
                    </a:lnTo>
                    <a:lnTo>
                      <a:pt x="7803" y="24687"/>
                    </a:lnTo>
                    <a:lnTo>
                      <a:pt x="7681" y="25235"/>
                    </a:lnTo>
                    <a:lnTo>
                      <a:pt x="7559" y="25784"/>
                    </a:lnTo>
                    <a:lnTo>
                      <a:pt x="7315" y="26211"/>
                    </a:lnTo>
                    <a:lnTo>
                      <a:pt x="7071" y="26637"/>
                    </a:lnTo>
                    <a:lnTo>
                      <a:pt x="6767" y="27003"/>
                    </a:lnTo>
                    <a:lnTo>
                      <a:pt x="6462" y="27430"/>
                    </a:lnTo>
                    <a:lnTo>
                      <a:pt x="6218" y="27917"/>
                    </a:lnTo>
                    <a:lnTo>
                      <a:pt x="5974" y="28405"/>
                    </a:lnTo>
                    <a:lnTo>
                      <a:pt x="5609" y="29502"/>
                    </a:lnTo>
                    <a:lnTo>
                      <a:pt x="5304" y="30599"/>
                    </a:lnTo>
                    <a:lnTo>
                      <a:pt x="5060" y="31696"/>
                    </a:lnTo>
                    <a:lnTo>
                      <a:pt x="4755" y="33037"/>
                    </a:lnTo>
                    <a:lnTo>
                      <a:pt x="4572" y="33647"/>
                    </a:lnTo>
                    <a:lnTo>
                      <a:pt x="4389" y="34256"/>
                    </a:lnTo>
                    <a:lnTo>
                      <a:pt x="4207" y="34561"/>
                    </a:lnTo>
                    <a:lnTo>
                      <a:pt x="4085" y="34927"/>
                    </a:lnTo>
                    <a:lnTo>
                      <a:pt x="4024" y="35049"/>
                    </a:lnTo>
                    <a:lnTo>
                      <a:pt x="3902" y="35110"/>
                    </a:lnTo>
                    <a:lnTo>
                      <a:pt x="3597" y="35110"/>
                    </a:lnTo>
                    <a:lnTo>
                      <a:pt x="3231" y="35232"/>
                    </a:lnTo>
                    <a:lnTo>
                      <a:pt x="2927" y="35354"/>
                    </a:lnTo>
                    <a:lnTo>
                      <a:pt x="2683" y="35536"/>
                    </a:lnTo>
                    <a:lnTo>
                      <a:pt x="2378" y="35719"/>
                    </a:lnTo>
                    <a:lnTo>
                      <a:pt x="1890" y="36268"/>
                    </a:lnTo>
                    <a:lnTo>
                      <a:pt x="1464" y="36755"/>
                    </a:lnTo>
                    <a:lnTo>
                      <a:pt x="976" y="37243"/>
                    </a:lnTo>
                    <a:lnTo>
                      <a:pt x="732" y="37426"/>
                    </a:lnTo>
                    <a:lnTo>
                      <a:pt x="488" y="37609"/>
                    </a:lnTo>
                    <a:lnTo>
                      <a:pt x="184" y="37792"/>
                    </a:lnTo>
                    <a:lnTo>
                      <a:pt x="62" y="37914"/>
                    </a:lnTo>
                    <a:lnTo>
                      <a:pt x="1" y="38036"/>
                    </a:lnTo>
                    <a:lnTo>
                      <a:pt x="1" y="38218"/>
                    </a:lnTo>
                    <a:lnTo>
                      <a:pt x="123" y="38401"/>
                    </a:lnTo>
                    <a:lnTo>
                      <a:pt x="367" y="38523"/>
                    </a:lnTo>
                    <a:lnTo>
                      <a:pt x="671" y="38523"/>
                    </a:lnTo>
                    <a:lnTo>
                      <a:pt x="976" y="38462"/>
                    </a:lnTo>
                    <a:lnTo>
                      <a:pt x="1220" y="38401"/>
                    </a:lnTo>
                    <a:lnTo>
                      <a:pt x="1464" y="38218"/>
                    </a:lnTo>
                    <a:lnTo>
                      <a:pt x="1647" y="38036"/>
                    </a:lnTo>
                    <a:lnTo>
                      <a:pt x="1768" y="37853"/>
                    </a:lnTo>
                    <a:lnTo>
                      <a:pt x="1890" y="37792"/>
                    </a:lnTo>
                    <a:lnTo>
                      <a:pt x="1951" y="37792"/>
                    </a:lnTo>
                    <a:lnTo>
                      <a:pt x="1890" y="38036"/>
                    </a:lnTo>
                    <a:lnTo>
                      <a:pt x="1768" y="38218"/>
                    </a:lnTo>
                    <a:lnTo>
                      <a:pt x="1403" y="39011"/>
                    </a:lnTo>
                    <a:lnTo>
                      <a:pt x="915" y="39803"/>
                    </a:lnTo>
                    <a:lnTo>
                      <a:pt x="428" y="40596"/>
                    </a:lnTo>
                    <a:lnTo>
                      <a:pt x="367" y="40778"/>
                    </a:lnTo>
                    <a:lnTo>
                      <a:pt x="306" y="40961"/>
                    </a:lnTo>
                    <a:lnTo>
                      <a:pt x="306" y="41144"/>
                    </a:lnTo>
                    <a:lnTo>
                      <a:pt x="428" y="41266"/>
                    </a:lnTo>
                    <a:lnTo>
                      <a:pt x="610" y="41266"/>
                    </a:lnTo>
                    <a:lnTo>
                      <a:pt x="793" y="41144"/>
                    </a:lnTo>
                    <a:lnTo>
                      <a:pt x="1098" y="40900"/>
                    </a:lnTo>
                    <a:lnTo>
                      <a:pt x="2012" y="39620"/>
                    </a:lnTo>
                    <a:lnTo>
                      <a:pt x="1281" y="41083"/>
                    </a:lnTo>
                    <a:lnTo>
                      <a:pt x="1098" y="41510"/>
                    </a:lnTo>
                    <a:lnTo>
                      <a:pt x="1037" y="41754"/>
                    </a:lnTo>
                    <a:lnTo>
                      <a:pt x="1037" y="41997"/>
                    </a:lnTo>
                    <a:lnTo>
                      <a:pt x="1098" y="42119"/>
                    </a:lnTo>
                    <a:lnTo>
                      <a:pt x="1220" y="42241"/>
                    </a:lnTo>
                    <a:lnTo>
                      <a:pt x="1342" y="42241"/>
                    </a:lnTo>
                    <a:lnTo>
                      <a:pt x="1525" y="42180"/>
                    </a:lnTo>
                    <a:lnTo>
                      <a:pt x="1647" y="42058"/>
                    </a:lnTo>
                    <a:lnTo>
                      <a:pt x="1768" y="41936"/>
                    </a:lnTo>
                    <a:lnTo>
                      <a:pt x="2012" y="41571"/>
                    </a:lnTo>
                    <a:lnTo>
                      <a:pt x="2256" y="40839"/>
                    </a:lnTo>
                    <a:lnTo>
                      <a:pt x="2561" y="40230"/>
                    </a:lnTo>
                    <a:lnTo>
                      <a:pt x="2744" y="39925"/>
                    </a:lnTo>
                    <a:lnTo>
                      <a:pt x="2927" y="39620"/>
                    </a:lnTo>
                    <a:lnTo>
                      <a:pt x="2866" y="39925"/>
                    </a:lnTo>
                    <a:lnTo>
                      <a:pt x="2805" y="40230"/>
                    </a:lnTo>
                    <a:lnTo>
                      <a:pt x="2561" y="40778"/>
                    </a:lnTo>
                    <a:lnTo>
                      <a:pt x="2256" y="41571"/>
                    </a:lnTo>
                    <a:lnTo>
                      <a:pt x="2134" y="41876"/>
                    </a:lnTo>
                    <a:lnTo>
                      <a:pt x="2134" y="42058"/>
                    </a:lnTo>
                    <a:lnTo>
                      <a:pt x="2195" y="42241"/>
                    </a:lnTo>
                    <a:lnTo>
                      <a:pt x="2317" y="42363"/>
                    </a:lnTo>
                    <a:lnTo>
                      <a:pt x="2622" y="42363"/>
                    </a:lnTo>
                    <a:lnTo>
                      <a:pt x="2744" y="42241"/>
                    </a:lnTo>
                    <a:lnTo>
                      <a:pt x="2927" y="41997"/>
                    </a:lnTo>
                    <a:lnTo>
                      <a:pt x="3109" y="41693"/>
                    </a:lnTo>
                    <a:lnTo>
                      <a:pt x="3414" y="40900"/>
                    </a:lnTo>
                    <a:lnTo>
                      <a:pt x="3719" y="40108"/>
                    </a:lnTo>
                    <a:lnTo>
                      <a:pt x="3597" y="40717"/>
                    </a:lnTo>
                    <a:lnTo>
                      <a:pt x="3536" y="41022"/>
                    </a:lnTo>
                    <a:lnTo>
                      <a:pt x="3475" y="41388"/>
                    </a:lnTo>
                    <a:lnTo>
                      <a:pt x="3536" y="41571"/>
                    </a:lnTo>
                    <a:lnTo>
                      <a:pt x="3597" y="41754"/>
                    </a:lnTo>
                    <a:lnTo>
                      <a:pt x="3780" y="41815"/>
                    </a:lnTo>
                    <a:lnTo>
                      <a:pt x="3841" y="41815"/>
                    </a:lnTo>
                    <a:lnTo>
                      <a:pt x="3963" y="41754"/>
                    </a:lnTo>
                    <a:lnTo>
                      <a:pt x="4085" y="41632"/>
                    </a:lnTo>
                    <a:lnTo>
                      <a:pt x="4207" y="41449"/>
                    </a:lnTo>
                    <a:lnTo>
                      <a:pt x="4329" y="41144"/>
                    </a:lnTo>
                    <a:lnTo>
                      <a:pt x="4694" y="39864"/>
                    </a:lnTo>
                    <a:lnTo>
                      <a:pt x="4938" y="39316"/>
                    </a:lnTo>
                    <a:lnTo>
                      <a:pt x="5182" y="38767"/>
                    </a:lnTo>
                    <a:lnTo>
                      <a:pt x="5548" y="37975"/>
                    </a:lnTo>
                    <a:lnTo>
                      <a:pt x="5730" y="37548"/>
                    </a:lnTo>
                    <a:lnTo>
                      <a:pt x="5791" y="37121"/>
                    </a:lnTo>
                    <a:lnTo>
                      <a:pt x="5852" y="36755"/>
                    </a:lnTo>
                    <a:lnTo>
                      <a:pt x="5791" y="36390"/>
                    </a:lnTo>
                    <a:lnTo>
                      <a:pt x="5791" y="36329"/>
                    </a:lnTo>
                    <a:lnTo>
                      <a:pt x="5791" y="36268"/>
                    </a:lnTo>
                    <a:lnTo>
                      <a:pt x="5913" y="36085"/>
                    </a:lnTo>
                    <a:lnTo>
                      <a:pt x="6218" y="35597"/>
                    </a:lnTo>
                    <a:lnTo>
                      <a:pt x="7559" y="33464"/>
                    </a:lnTo>
                    <a:lnTo>
                      <a:pt x="8351" y="32245"/>
                    </a:lnTo>
                    <a:lnTo>
                      <a:pt x="9083" y="30965"/>
                    </a:lnTo>
                    <a:lnTo>
                      <a:pt x="9388" y="30355"/>
                    </a:lnTo>
                    <a:lnTo>
                      <a:pt x="9631" y="29746"/>
                    </a:lnTo>
                    <a:lnTo>
                      <a:pt x="9875" y="29075"/>
                    </a:lnTo>
                    <a:lnTo>
                      <a:pt x="10058" y="28405"/>
                    </a:lnTo>
                    <a:lnTo>
                      <a:pt x="10241" y="27673"/>
                    </a:lnTo>
                    <a:lnTo>
                      <a:pt x="10363" y="27369"/>
                    </a:lnTo>
                    <a:lnTo>
                      <a:pt x="10546" y="27003"/>
                    </a:lnTo>
                    <a:lnTo>
                      <a:pt x="10912" y="26333"/>
                    </a:lnTo>
                    <a:lnTo>
                      <a:pt x="11277" y="25601"/>
                    </a:lnTo>
                    <a:lnTo>
                      <a:pt x="11765" y="24321"/>
                    </a:lnTo>
                    <a:lnTo>
                      <a:pt x="12192" y="22980"/>
                    </a:lnTo>
                    <a:lnTo>
                      <a:pt x="12435" y="24016"/>
                    </a:lnTo>
                    <a:lnTo>
                      <a:pt x="12740" y="25113"/>
                    </a:lnTo>
                    <a:lnTo>
                      <a:pt x="12862" y="25662"/>
                    </a:lnTo>
                    <a:lnTo>
                      <a:pt x="12923" y="26272"/>
                    </a:lnTo>
                    <a:lnTo>
                      <a:pt x="12862" y="26881"/>
                    </a:lnTo>
                    <a:lnTo>
                      <a:pt x="12801" y="27430"/>
                    </a:lnTo>
                    <a:lnTo>
                      <a:pt x="12618" y="28222"/>
                    </a:lnTo>
                    <a:lnTo>
                      <a:pt x="12374" y="29014"/>
                    </a:lnTo>
                    <a:lnTo>
                      <a:pt x="11765" y="30477"/>
                    </a:lnTo>
                    <a:lnTo>
                      <a:pt x="11155" y="32001"/>
                    </a:lnTo>
                    <a:lnTo>
                      <a:pt x="10668" y="33525"/>
                    </a:lnTo>
                    <a:lnTo>
                      <a:pt x="10485" y="34317"/>
                    </a:lnTo>
                    <a:lnTo>
                      <a:pt x="10363" y="35171"/>
                    </a:lnTo>
                    <a:lnTo>
                      <a:pt x="10241" y="35963"/>
                    </a:lnTo>
                    <a:lnTo>
                      <a:pt x="10180" y="36755"/>
                    </a:lnTo>
                    <a:lnTo>
                      <a:pt x="10180" y="37609"/>
                    </a:lnTo>
                    <a:lnTo>
                      <a:pt x="10241" y="38401"/>
                    </a:lnTo>
                    <a:lnTo>
                      <a:pt x="10302" y="39255"/>
                    </a:lnTo>
                    <a:lnTo>
                      <a:pt x="10363" y="40047"/>
                    </a:lnTo>
                    <a:lnTo>
                      <a:pt x="10668" y="41693"/>
                    </a:lnTo>
                    <a:lnTo>
                      <a:pt x="11033" y="43338"/>
                    </a:lnTo>
                    <a:lnTo>
                      <a:pt x="11887" y="46508"/>
                    </a:lnTo>
                    <a:lnTo>
                      <a:pt x="12313" y="48093"/>
                    </a:lnTo>
                    <a:lnTo>
                      <a:pt x="12679" y="49678"/>
                    </a:lnTo>
                    <a:lnTo>
                      <a:pt x="12984" y="51323"/>
                    </a:lnTo>
                    <a:lnTo>
                      <a:pt x="13045" y="52116"/>
                    </a:lnTo>
                    <a:lnTo>
                      <a:pt x="13045" y="52908"/>
                    </a:lnTo>
                    <a:lnTo>
                      <a:pt x="13045" y="54249"/>
                    </a:lnTo>
                    <a:lnTo>
                      <a:pt x="12984" y="55529"/>
                    </a:lnTo>
                    <a:lnTo>
                      <a:pt x="12740" y="57175"/>
                    </a:lnTo>
                    <a:lnTo>
                      <a:pt x="12679" y="58028"/>
                    </a:lnTo>
                    <a:lnTo>
                      <a:pt x="12618" y="58820"/>
                    </a:lnTo>
                    <a:lnTo>
                      <a:pt x="12557" y="59674"/>
                    </a:lnTo>
                    <a:lnTo>
                      <a:pt x="12618" y="60527"/>
                    </a:lnTo>
                    <a:lnTo>
                      <a:pt x="12740" y="61320"/>
                    </a:lnTo>
                    <a:lnTo>
                      <a:pt x="12923" y="62173"/>
                    </a:lnTo>
                    <a:lnTo>
                      <a:pt x="13289" y="63819"/>
                    </a:lnTo>
                    <a:lnTo>
                      <a:pt x="13654" y="65464"/>
                    </a:lnTo>
                    <a:lnTo>
                      <a:pt x="14447" y="68756"/>
                    </a:lnTo>
                    <a:lnTo>
                      <a:pt x="14813" y="70402"/>
                    </a:lnTo>
                    <a:lnTo>
                      <a:pt x="14934" y="71255"/>
                    </a:lnTo>
                    <a:lnTo>
                      <a:pt x="15056" y="72047"/>
                    </a:lnTo>
                    <a:lnTo>
                      <a:pt x="15117" y="72474"/>
                    </a:lnTo>
                    <a:lnTo>
                      <a:pt x="15056" y="72840"/>
                    </a:lnTo>
                    <a:lnTo>
                      <a:pt x="14813" y="73632"/>
                    </a:lnTo>
                    <a:lnTo>
                      <a:pt x="14569" y="74363"/>
                    </a:lnTo>
                    <a:lnTo>
                      <a:pt x="14203" y="75034"/>
                    </a:lnTo>
                    <a:lnTo>
                      <a:pt x="13837" y="75522"/>
                    </a:lnTo>
                    <a:lnTo>
                      <a:pt x="13411" y="75887"/>
                    </a:lnTo>
                    <a:lnTo>
                      <a:pt x="13289" y="76070"/>
                    </a:lnTo>
                    <a:lnTo>
                      <a:pt x="13228" y="76253"/>
                    </a:lnTo>
                    <a:lnTo>
                      <a:pt x="13289" y="76497"/>
                    </a:lnTo>
                    <a:lnTo>
                      <a:pt x="13411" y="76619"/>
                    </a:lnTo>
                    <a:lnTo>
                      <a:pt x="13593" y="76741"/>
                    </a:lnTo>
                    <a:lnTo>
                      <a:pt x="13776" y="76802"/>
                    </a:lnTo>
                    <a:lnTo>
                      <a:pt x="14203" y="76802"/>
                    </a:lnTo>
                    <a:lnTo>
                      <a:pt x="14508" y="76984"/>
                    </a:lnTo>
                    <a:lnTo>
                      <a:pt x="14813" y="77045"/>
                    </a:lnTo>
                    <a:lnTo>
                      <a:pt x="15178" y="77167"/>
                    </a:lnTo>
                    <a:lnTo>
                      <a:pt x="15605" y="77167"/>
                    </a:lnTo>
                    <a:lnTo>
                      <a:pt x="15971" y="77106"/>
                    </a:lnTo>
                    <a:lnTo>
                      <a:pt x="16093" y="77106"/>
                    </a:lnTo>
                    <a:lnTo>
                      <a:pt x="16214" y="77167"/>
                    </a:lnTo>
                    <a:lnTo>
                      <a:pt x="16397" y="77289"/>
                    </a:lnTo>
                    <a:lnTo>
                      <a:pt x="16580" y="77289"/>
                    </a:lnTo>
                    <a:lnTo>
                      <a:pt x="16946" y="77350"/>
                    </a:lnTo>
                    <a:lnTo>
                      <a:pt x="17312" y="77289"/>
                    </a:lnTo>
                    <a:lnTo>
                      <a:pt x="17373" y="77228"/>
                    </a:lnTo>
                    <a:lnTo>
                      <a:pt x="17494" y="77106"/>
                    </a:lnTo>
                    <a:lnTo>
                      <a:pt x="17555" y="76863"/>
                    </a:lnTo>
                    <a:lnTo>
                      <a:pt x="17616" y="76131"/>
                    </a:lnTo>
                    <a:lnTo>
                      <a:pt x="17677" y="75339"/>
                    </a:lnTo>
                    <a:lnTo>
                      <a:pt x="17677" y="76131"/>
                    </a:lnTo>
                    <a:lnTo>
                      <a:pt x="17799" y="76924"/>
                    </a:lnTo>
                    <a:lnTo>
                      <a:pt x="17860" y="77106"/>
                    </a:lnTo>
                    <a:lnTo>
                      <a:pt x="17921" y="77228"/>
                    </a:lnTo>
                    <a:lnTo>
                      <a:pt x="18043" y="77289"/>
                    </a:lnTo>
                    <a:lnTo>
                      <a:pt x="18226" y="77350"/>
                    </a:lnTo>
                    <a:lnTo>
                      <a:pt x="18470" y="77350"/>
                    </a:lnTo>
                    <a:lnTo>
                      <a:pt x="18775" y="77289"/>
                    </a:lnTo>
                    <a:lnTo>
                      <a:pt x="19140" y="77167"/>
                    </a:lnTo>
                    <a:lnTo>
                      <a:pt x="19201" y="77106"/>
                    </a:lnTo>
                    <a:lnTo>
                      <a:pt x="19384" y="77106"/>
                    </a:lnTo>
                    <a:lnTo>
                      <a:pt x="19750" y="77167"/>
                    </a:lnTo>
                    <a:lnTo>
                      <a:pt x="20115" y="77167"/>
                    </a:lnTo>
                    <a:lnTo>
                      <a:pt x="20481" y="77106"/>
                    </a:lnTo>
                    <a:lnTo>
                      <a:pt x="20847" y="76924"/>
                    </a:lnTo>
                    <a:lnTo>
                      <a:pt x="21152" y="76802"/>
                    </a:lnTo>
                    <a:lnTo>
                      <a:pt x="21517" y="76802"/>
                    </a:lnTo>
                    <a:lnTo>
                      <a:pt x="21700" y="76741"/>
                    </a:lnTo>
                    <a:lnTo>
                      <a:pt x="21883" y="76619"/>
                    </a:lnTo>
                    <a:lnTo>
                      <a:pt x="22066" y="76436"/>
                    </a:lnTo>
                    <a:lnTo>
                      <a:pt x="22066" y="76253"/>
                    </a:lnTo>
                    <a:lnTo>
                      <a:pt x="22005" y="76070"/>
                    </a:lnTo>
                    <a:lnTo>
                      <a:pt x="21883" y="75887"/>
                    </a:lnTo>
                    <a:lnTo>
                      <a:pt x="21639" y="75704"/>
                    </a:lnTo>
                    <a:lnTo>
                      <a:pt x="21396" y="75461"/>
                    </a:lnTo>
                    <a:lnTo>
                      <a:pt x="21030" y="74851"/>
                    </a:lnTo>
                    <a:lnTo>
                      <a:pt x="20725" y="74242"/>
                    </a:lnTo>
                    <a:lnTo>
                      <a:pt x="20481" y="73571"/>
                    </a:lnTo>
                    <a:lnTo>
                      <a:pt x="20298" y="72901"/>
                    </a:lnTo>
                    <a:lnTo>
                      <a:pt x="20237" y="72718"/>
                    </a:lnTo>
                    <a:lnTo>
                      <a:pt x="20237" y="72474"/>
                    </a:lnTo>
                    <a:lnTo>
                      <a:pt x="20298" y="72047"/>
                    </a:lnTo>
                    <a:lnTo>
                      <a:pt x="20420" y="71194"/>
                    </a:lnTo>
                    <a:lnTo>
                      <a:pt x="20542" y="70402"/>
                    </a:lnTo>
                    <a:lnTo>
                      <a:pt x="20908" y="68756"/>
                    </a:lnTo>
                    <a:lnTo>
                      <a:pt x="21274" y="67110"/>
                    </a:lnTo>
                    <a:lnTo>
                      <a:pt x="22066" y="63819"/>
                    </a:lnTo>
                    <a:lnTo>
                      <a:pt x="22432" y="62173"/>
                    </a:lnTo>
                    <a:lnTo>
                      <a:pt x="22676" y="60527"/>
                    </a:lnTo>
                    <a:lnTo>
                      <a:pt x="22737" y="59674"/>
                    </a:lnTo>
                    <a:lnTo>
                      <a:pt x="22737" y="58820"/>
                    </a:lnTo>
                    <a:lnTo>
                      <a:pt x="22676" y="57967"/>
                    </a:lnTo>
                    <a:lnTo>
                      <a:pt x="22554" y="57114"/>
                    </a:lnTo>
                    <a:lnTo>
                      <a:pt x="22371" y="55468"/>
                    </a:lnTo>
                    <a:lnTo>
                      <a:pt x="22249" y="53822"/>
                    </a:lnTo>
                    <a:lnTo>
                      <a:pt x="22310" y="52359"/>
                    </a:lnTo>
                    <a:lnTo>
                      <a:pt x="22432" y="50958"/>
                    </a:lnTo>
                    <a:lnTo>
                      <a:pt x="22676" y="49556"/>
                    </a:lnTo>
                    <a:lnTo>
                      <a:pt x="22980" y="48154"/>
                    </a:lnTo>
                    <a:lnTo>
                      <a:pt x="23834" y="44923"/>
                    </a:lnTo>
                    <a:lnTo>
                      <a:pt x="24260" y="43338"/>
                    </a:lnTo>
                    <a:lnTo>
                      <a:pt x="24626" y="41693"/>
                    </a:lnTo>
                    <a:lnTo>
                      <a:pt x="24931" y="40047"/>
                    </a:lnTo>
                    <a:lnTo>
                      <a:pt x="25114" y="38401"/>
                    </a:lnTo>
                    <a:lnTo>
                      <a:pt x="25114" y="37609"/>
                    </a:lnTo>
                    <a:lnTo>
                      <a:pt x="25114" y="36755"/>
                    </a:lnTo>
                    <a:lnTo>
                      <a:pt x="25053" y="35902"/>
                    </a:lnTo>
                    <a:lnTo>
                      <a:pt x="24992" y="35049"/>
                    </a:lnTo>
                    <a:lnTo>
                      <a:pt x="24809" y="34256"/>
                    </a:lnTo>
                    <a:lnTo>
                      <a:pt x="24626" y="33464"/>
                    </a:lnTo>
                    <a:lnTo>
                      <a:pt x="24138" y="31940"/>
                    </a:lnTo>
                    <a:lnTo>
                      <a:pt x="23895" y="31209"/>
                    </a:lnTo>
                    <a:lnTo>
                      <a:pt x="23529" y="30477"/>
                    </a:lnTo>
                    <a:lnTo>
                      <a:pt x="23224" y="29746"/>
                    </a:lnTo>
                    <a:lnTo>
                      <a:pt x="22919" y="29014"/>
                    </a:lnTo>
                    <a:lnTo>
                      <a:pt x="22676" y="28222"/>
                    </a:lnTo>
                    <a:lnTo>
                      <a:pt x="22493" y="27430"/>
                    </a:lnTo>
                    <a:lnTo>
                      <a:pt x="22432" y="26576"/>
                    </a:lnTo>
                    <a:lnTo>
                      <a:pt x="22432" y="25784"/>
                    </a:lnTo>
                    <a:lnTo>
                      <a:pt x="22554" y="25174"/>
                    </a:lnTo>
                    <a:lnTo>
                      <a:pt x="22737" y="24565"/>
                    </a:lnTo>
                    <a:lnTo>
                      <a:pt x="23102" y="22980"/>
                    </a:lnTo>
                    <a:lnTo>
                      <a:pt x="23529" y="24138"/>
                    </a:lnTo>
                    <a:lnTo>
                      <a:pt x="23956" y="25296"/>
                    </a:lnTo>
                    <a:lnTo>
                      <a:pt x="24199" y="25967"/>
                    </a:lnTo>
                    <a:lnTo>
                      <a:pt x="24565" y="26576"/>
                    </a:lnTo>
                    <a:lnTo>
                      <a:pt x="24870" y="27125"/>
                    </a:lnTo>
                    <a:lnTo>
                      <a:pt x="25114" y="27734"/>
                    </a:lnTo>
                    <a:lnTo>
                      <a:pt x="25418" y="29075"/>
                    </a:lnTo>
                    <a:lnTo>
                      <a:pt x="25662" y="29685"/>
                    </a:lnTo>
                    <a:lnTo>
                      <a:pt x="25906" y="30355"/>
                    </a:lnTo>
                    <a:lnTo>
                      <a:pt x="26638" y="31635"/>
                    </a:lnTo>
                    <a:lnTo>
                      <a:pt x="27369" y="32855"/>
                    </a:lnTo>
                    <a:lnTo>
                      <a:pt x="28832" y="35171"/>
                    </a:lnTo>
                    <a:lnTo>
                      <a:pt x="29441" y="36085"/>
                    </a:lnTo>
                    <a:lnTo>
                      <a:pt x="29502" y="36207"/>
                    </a:lnTo>
                    <a:lnTo>
                      <a:pt x="29563" y="36329"/>
                    </a:lnTo>
                    <a:lnTo>
                      <a:pt x="29502" y="36390"/>
                    </a:lnTo>
                    <a:lnTo>
                      <a:pt x="29502" y="36755"/>
                    </a:lnTo>
                    <a:lnTo>
                      <a:pt x="29502" y="37121"/>
                    </a:lnTo>
                    <a:lnTo>
                      <a:pt x="29563" y="37487"/>
                    </a:lnTo>
                    <a:lnTo>
                      <a:pt x="29868" y="38157"/>
                    </a:lnTo>
                    <a:lnTo>
                      <a:pt x="30539" y="39498"/>
                    </a:lnTo>
                    <a:lnTo>
                      <a:pt x="30660" y="39803"/>
                    </a:lnTo>
                    <a:lnTo>
                      <a:pt x="30721" y="40108"/>
                    </a:lnTo>
                    <a:lnTo>
                      <a:pt x="30904" y="40717"/>
                    </a:lnTo>
                    <a:lnTo>
                      <a:pt x="31026" y="41205"/>
                    </a:lnTo>
                    <a:lnTo>
                      <a:pt x="31148" y="41449"/>
                    </a:lnTo>
                    <a:lnTo>
                      <a:pt x="31270" y="41632"/>
                    </a:lnTo>
                    <a:lnTo>
                      <a:pt x="31453" y="41754"/>
                    </a:lnTo>
                    <a:lnTo>
                      <a:pt x="31636" y="41815"/>
                    </a:lnTo>
                    <a:lnTo>
                      <a:pt x="31758" y="41693"/>
                    </a:lnTo>
                    <a:lnTo>
                      <a:pt x="31819" y="41449"/>
                    </a:lnTo>
                    <a:lnTo>
                      <a:pt x="31819" y="41144"/>
                    </a:lnTo>
                    <a:lnTo>
                      <a:pt x="31758" y="40778"/>
                    </a:lnTo>
                    <a:lnTo>
                      <a:pt x="31575" y="40108"/>
                    </a:lnTo>
                    <a:lnTo>
                      <a:pt x="31940" y="40900"/>
                    </a:lnTo>
                    <a:lnTo>
                      <a:pt x="32245" y="41632"/>
                    </a:lnTo>
                    <a:lnTo>
                      <a:pt x="32367" y="41997"/>
                    </a:lnTo>
                    <a:lnTo>
                      <a:pt x="32611" y="42241"/>
                    </a:lnTo>
                    <a:lnTo>
                      <a:pt x="32733" y="42363"/>
                    </a:lnTo>
                    <a:lnTo>
                      <a:pt x="33038" y="42363"/>
                    </a:lnTo>
                    <a:lnTo>
                      <a:pt x="33160" y="42241"/>
                    </a:lnTo>
                    <a:lnTo>
                      <a:pt x="33221" y="42058"/>
                    </a:lnTo>
                    <a:lnTo>
                      <a:pt x="33160" y="41876"/>
                    </a:lnTo>
                    <a:lnTo>
                      <a:pt x="33099" y="41571"/>
                    </a:lnTo>
                    <a:lnTo>
                      <a:pt x="32794" y="40778"/>
                    </a:lnTo>
                    <a:lnTo>
                      <a:pt x="32550" y="40230"/>
                    </a:lnTo>
                    <a:lnTo>
                      <a:pt x="32489" y="39925"/>
                    </a:lnTo>
                    <a:lnTo>
                      <a:pt x="32428" y="39620"/>
                    </a:lnTo>
                    <a:lnTo>
                      <a:pt x="32611" y="39925"/>
                    </a:lnTo>
                    <a:lnTo>
                      <a:pt x="32794" y="40230"/>
                    </a:lnTo>
                    <a:lnTo>
                      <a:pt x="33038" y="40900"/>
                    </a:lnTo>
                    <a:lnTo>
                      <a:pt x="33342" y="41632"/>
                    </a:lnTo>
                    <a:lnTo>
                      <a:pt x="33586" y="41936"/>
                    </a:lnTo>
                    <a:lnTo>
                      <a:pt x="33708" y="42119"/>
                    </a:lnTo>
                    <a:lnTo>
                      <a:pt x="33830" y="42180"/>
                    </a:lnTo>
                    <a:lnTo>
                      <a:pt x="34013" y="42241"/>
                    </a:lnTo>
                    <a:lnTo>
                      <a:pt x="34135" y="42180"/>
                    </a:lnTo>
                    <a:lnTo>
                      <a:pt x="34257" y="42119"/>
                    </a:lnTo>
                    <a:lnTo>
                      <a:pt x="34318" y="41936"/>
                    </a:lnTo>
                    <a:lnTo>
                      <a:pt x="34318" y="41754"/>
                    </a:lnTo>
                    <a:lnTo>
                      <a:pt x="34257" y="41510"/>
                    </a:lnTo>
                    <a:lnTo>
                      <a:pt x="34074" y="41083"/>
                    </a:lnTo>
                    <a:lnTo>
                      <a:pt x="33342" y="39620"/>
                    </a:lnTo>
                    <a:lnTo>
                      <a:pt x="34257" y="40839"/>
                    </a:lnTo>
                    <a:lnTo>
                      <a:pt x="34501" y="41144"/>
                    </a:lnTo>
                    <a:lnTo>
                      <a:pt x="34683" y="41266"/>
                    </a:lnTo>
                    <a:lnTo>
                      <a:pt x="34866" y="41266"/>
                    </a:lnTo>
                    <a:lnTo>
                      <a:pt x="34927" y="41205"/>
                    </a:lnTo>
                    <a:lnTo>
                      <a:pt x="34988" y="41144"/>
                    </a:lnTo>
                    <a:lnTo>
                      <a:pt x="35049" y="40961"/>
                    </a:lnTo>
                    <a:lnTo>
                      <a:pt x="34988" y="40778"/>
                    </a:lnTo>
                    <a:lnTo>
                      <a:pt x="34927" y="40596"/>
                    </a:lnTo>
                    <a:lnTo>
                      <a:pt x="34440" y="39803"/>
                    </a:lnTo>
                    <a:lnTo>
                      <a:pt x="33952" y="39011"/>
                    </a:lnTo>
                    <a:lnTo>
                      <a:pt x="33525" y="38218"/>
                    </a:lnTo>
                    <a:lnTo>
                      <a:pt x="33403" y="38036"/>
                    </a:lnTo>
                    <a:lnTo>
                      <a:pt x="33342" y="37792"/>
                    </a:lnTo>
                    <a:lnTo>
                      <a:pt x="33464" y="37792"/>
                    </a:lnTo>
                    <a:lnTo>
                      <a:pt x="33586" y="37914"/>
                    </a:lnTo>
                    <a:lnTo>
                      <a:pt x="33830" y="38218"/>
                    </a:lnTo>
                    <a:lnTo>
                      <a:pt x="34013" y="38340"/>
                    </a:lnTo>
                    <a:lnTo>
                      <a:pt x="34257" y="38401"/>
                    </a:lnTo>
                    <a:lnTo>
                      <a:pt x="34683" y="38523"/>
                    </a:lnTo>
                    <a:lnTo>
                      <a:pt x="34988" y="38523"/>
                    </a:lnTo>
                    <a:lnTo>
                      <a:pt x="35171" y="38462"/>
                    </a:lnTo>
                    <a:lnTo>
                      <a:pt x="35293" y="38340"/>
                    </a:lnTo>
                    <a:lnTo>
                      <a:pt x="35354" y="38157"/>
                    </a:lnTo>
                    <a:lnTo>
                      <a:pt x="35293" y="38036"/>
                    </a:lnTo>
                    <a:lnTo>
                      <a:pt x="35171" y="37853"/>
                    </a:lnTo>
                    <a:lnTo>
                      <a:pt x="35049" y="37731"/>
                    </a:lnTo>
                    <a:lnTo>
                      <a:pt x="34744" y="37548"/>
                    </a:lnTo>
                    <a:lnTo>
                      <a:pt x="34501" y="37365"/>
                    </a:lnTo>
                    <a:lnTo>
                      <a:pt x="34013" y="36877"/>
                    </a:lnTo>
                    <a:lnTo>
                      <a:pt x="33586" y="36390"/>
                    </a:lnTo>
                    <a:lnTo>
                      <a:pt x="33099" y="35902"/>
                    </a:lnTo>
                    <a:lnTo>
                      <a:pt x="32489" y="35415"/>
                    </a:lnTo>
                    <a:lnTo>
                      <a:pt x="32184" y="35293"/>
                    </a:lnTo>
                    <a:lnTo>
                      <a:pt x="31880" y="35110"/>
                    </a:lnTo>
                    <a:lnTo>
                      <a:pt x="31392" y="35110"/>
                    </a:lnTo>
                    <a:lnTo>
                      <a:pt x="31270" y="34988"/>
                    </a:lnTo>
                    <a:lnTo>
                      <a:pt x="31148" y="34805"/>
                    </a:lnTo>
                    <a:lnTo>
                      <a:pt x="31026" y="34439"/>
                    </a:lnTo>
                    <a:lnTo>
                      <a:pt x="30721" y="33647"/>
                    </a:lnTo>
                    <a:lnTo>
                      <a:pt x="30478" y="32794"/>
                    </a:lnTo>
                    <a:lnTo>
                      <a:pt x="30112" y="31026"/>
                    </a:lnTo>
                    <a:lnTo>
                      <a:pt x="29868" y="29990"/>
                    </a:lnTo>
                    <a:lnTo>
                      <a:pt x="29563" y="28954"/>
                    </a:lnTo>
                    <a:lnTo>
                      <a:pt x="29319" y="28405"/>
                    </a:lnTo>
                    <a:lnTo>
                      <a:pt x="29137" y="27917"/>
                    </a:lnTo>
                    <a:lnTo>
                      <a:pt x="28893" y="27430"/>
                    </a:lnTo>
                    <a:lnTo>
                      <a:pt x="28588" y="27003"/>
                    </a:lnTo>
                    <a:lnTo>
                      <a:pt x="28161" y="26515"/>
                    </a:lnTo>
                    <a:lnTo>
                      <a:pt x="27979" y="26272"/>
                    </a:lnTo>
                    <a:lnTo>
                      <a:pt x="27857" y="25967"/>
                    </a:lnTo>
                    <a:lnTo>
                      <a:pt x="27674" y="25479"/>
                    </a:lnTo>
                    <a:lnTo>
                      <a:pt x="27552" y="24931"/>
                    </a:lnTo>
                    <a:lnTo>
                      <a:pt x="27308" y="23468"/>
                    </a:lnTo>
                    <a:lnTo>
                      <a:pt x="27003" y="22066"/>
                    </a:lnTo>
                    <a:lnTo>
                      <a:pt x="26698" y="20664"/>
                    </a:lnTo>
                    <a:lnTo>
                      <a:pt x="26394" y="19262"/>
                    </a:lnTo>
                    <a:lnTo>
                      <a:pt x="26333" y="18470"/>
                    </a:lnTo>
                    <a:lnTo>
                      <a:pt x="26211" y="17616"/>
                    </a:lnTo>
                    <a:lnTo>
                      <a:pt x="26211" y="17129"/>
                    </a:lnTo>
                    <a:lnTo>
                      <a:pt x="26211" y="16580"/>
                    </a:lnTo>
                    <a:lnTo>
                      <a:pt x="26028" y="15849"/>
                    </a:lnTo>
                    <a:lnTo>
                      <a:pt x="25906" y="15483"/>
                    </a:lnTo>
                    <a:lnTo>
                      <a:pt x="25723" y="15178"/>
                    </a:lnTo>
                    <a:lnTo>
                      <a:pt x="25540" y="14812"/>
                    </a:lnTo>
                    <a:lnTo>
                      <a:pt x="25297" y="14508"/>
                    </a:lnTo>
                    <a:lnTo>
                      <a:pt x="24748" y="13959"/>
                    </a:lnTo>
                    <a:lnTo>
                      <a:pt x="24138" y="13471"/>
                    </a:lnTo>
                    <a:lnTo>
                      <a:pt x="23468" y="13106"/>
                    </a:lnTo>
                    <a:lnTo>
                      <a:pt x="22737" y="12801"/>
                    </a:lnTo>
                    <a:lnTo>
                      <a:pt x="22005" y="12557"/>
                    </a:lnTo>
                    <a:lnTo>
                      <a:pt x="21274" y="12374"/>
                    </a:lnTo>
                    <a:lnTo>
                      <a:pt x="20847" y="12313"/>
                    </a:lnTo>
                    <a:lnTo>
                      <a:pt x="20481" y="12191"/>
                    </a:lnTo>
                    <a:lnTo>
                      <a:pt x="20237" y="12009"/>
                    </a:lnTo>
                    <a:lnTo>
                      <a:pt x="19994" y="11765"/>
                    </a:lnTo>
                    <a:lnTo>
                      <a:pt x="19811" y="11521"/>
                    </a:lnTo>
                    <a:lnTo>
                      <a:pt x="19689" y="11155"/>
                    </a:lnTo>
                    <a:lnTo>
                      <a:pt x="19689" y="10850"/>
                    </a:lnTo>
                    <a:lnTo>
                      <a:pt x="19689" y="10485"/>
                    </a:lnTo>
                    <a:lnTo>
                      <a:pt x="19689" y="10119"/>
                    </a:lnTo>
                    <a:lnTo>
                      <a:pt x="19750" y="9997"/>
                    </a:lnTo>
                    <a:lnTo>
                      <a:pt x="19872" y="9875"/>
                    </a:lnTo>
                    <a:lnTo>
                      <a:pt x="20298" y="9327"/>
                    </a:lnTo>
                    <a:lnTo>
                      <a:pt x="20664" y="8717"/>
                    </a:lnTo>
                    <a:lnTo>
                      <a:pt x="20969" y="8047"/>
                    </a:lnTo>
                    <a:lnTo>
                      <a:pt x="21213" y="7315"/>
                    </a:lnTo>
                    <a:lnTo>
                      <a:pt x="21396" y="6523"/>
                    </a:lnTo>
                    <a:lnTo>
                      <a:pt x="21517" y="5730"/>
                    </a:lnTo>
                    <a:lnTo>
                      <a:pt x="21578" y="4938"/>
                    </a:lnTo>
                    <a:lnTo>
                      <a:pt x="21517" y="4085"/>
                    </a:lnTo>
                    <a:lnTo>
                      <a:pt x="21456" y="3292"/>
                    </a:lnTo>
                    <a:lnTo>
                      <a:pt x="21213" y="2500"/>
                    </a:lnTo>
                    <a:lnTo>
                      <a:pt x="21030" y="1951"/>
                    </a:lnTo>
                    <a:lnTo>
                      <a:pt x="20664" y="1403"/>
                    </a:lnTo>
                    <a:lnTo>
                      <a:pt x="20298" y="976"/>
                    </a:lnTo>
                    <a:lnTo>
                      <a:pt x="19811" y="610"/>
                    </a:lnTo>
                    <a:lnTo>
                      <a:pt x="19445" y="428"/>
                    </a:lnTo>
                    <a:lnTo>
                      <a:pt x="19140" y="245"/>
                    </a:lnTo>
                    <a:lnTo>
                      <a:pt x="18714" y="123"/>
                    </a:lnTo>
                    <a:lnTo>
                      <a:pt x="18348" y="62"/>
                    </a:lnTo>
                    <a:lnTo>
                      <a:pt x="17555" y="1"/>
                    </a:lnTo>
                    <a:close/>
                  </a:path>
                </a:pathLst>
              </a:custGeom>
              <a:solidFill>
                <a:srgbClr val="4156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44"/>
              <p:cNvSpPr/>
              <p:nvPr/>
            </p:nvSpPr>
            <p:spPr>
              <a:xfrm>
                <a:off x="2513464" y="2620025"/>
                <a:ext cx="433800" cy="433800"/>
              </a:xfrm>
              <a:prstGeom prst="ellipse">
                <a:avLst/>
              </a:prstGeom>
              <a:solidFill>
                <a:srgbClr val="F24745">
                  <a:alpha val="3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9" name="Google Shape;539;p44"/>
              <p:cNvGrpSpPr/>
              <p:nvPr/>
            </p:nvGrpSpPr>
            <p:grpSpPr>
              <a:xfrm rot="-9789885">
                <a:off x="2668261" y="2734101"/>
                <a:ext cx="124552" cy="282734"/>
                <a:chOff x="4747025" y="2332025"/>
                <a:chExt cx="166850" cy="378750"/>
              </a:xfrm>
            </p:grpSpPr>
            <p:sp>
              <p:nvSpPr>
                <p:cNvPr id="540" name="Google Shape;540;p44"/>
                <p:cNvSpPr/>
                <p:nvPr/>
              </p:nvSpPr>
              <p:spPr>
                <a:xfrm>
                  <a:off x="4747025" y="2427025"/>
                  <a:ext cx="166850" cy="28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4" h="11350" fill="none" extrusionOk="0">
                      <a:moveTo>
                        <a:pt x="4019" y="0"/>
                      </a:moveTo>
                      <a:lnTo>
                        <a:pt x="4019" y="0"/>
                      </a:lnTo>
                      <a:lnTo>
                        <a:pt x="3873" y="73"/>
                      </a:lnTo>
                      <a:lnTo>
                        <a:pt x="3703" y="122"/>
                      </a:lnTo>
                      <a:lnTo>
                        <a:pt x="3508" y="171"/>
                      </a:lnTo>
                      <a:lnTo>
                        <a:pt x="3337" y="171"/>
                      </a:lnTo>
                      <a:lnTo>
                        <a:pt x="3337" y="171"/>
                      </a:lnTo>
                      <a:lnTo>
                        <a:pt x="3167" y="171"/>
                      </a:lnTo>
                      <a:lnTo>
                        <a:pt x="2996" y="146"/>
                      </a:lnTo>
                      <a:lnTo>
                        <a:pt x="2826" y="73"/>
                      </a:lnTo>
                      <a:lnTo>
                        <a:pt x="2655" y="24"/>
                      </a:lnTo>
                      <a:lnTo>
                        <a:pt x="2655" y="24"/>
                      </a:lnTo>
                      <a:lnTo>
                        <a:pt x="2412" y="24"/>
                      </a:lnTo>
                      <a:lnTo>
                        <a:pt x="2168" y="97"/>
                      </a:lnTo>
                      <a:lnTo>
                        <a:pt x="1949" y="171"/>
                      </a:lnTo>
                      <a:lnTo>
                        <a:pt x="1706" y="317"/>
                      </a:lnTo>
                      <a:lnTo>
                        <a:pt x="1486" y="487"/>
                      </a:lnTo>
                      <a:lnTo>
                        <a:pt x="1243" y="682"/>
                      </a:lnTo>
                      <a:lnTo>
                        <a:pt x="1048" y="926"/>
                      </a:lnTo>
                      <a:lnTo>
                        <a:pt x="853" y="1193"/>
                      </a:lnTo>
                      <a:lnTo>
                        <a:pt x="658" y="1510"/>
                      </a:lnTo>
                      <a:lnTo>
                        <a:pt x="512" y="1851"/>
                      </a:lnTo>
                      <a:lnTo>
                        <a:pt x="366" y="2216"/>
                      </a:lnTo>
                      <a:lnTo>
                        <a:pt x="244" y="2630"/>
                      </a:lnTo>
                      <a:lnTo>
                        <a:pt x="123" y="3093"/>
                      </a:lnTo>
                      <a:lnTo>
                        <a:pt x="49" y="3580"/>
                      </a:lnTo>
                      <a:lnTo>
                        <a:pt x="1" y="4092"/>
                      </a:lnTo>
                      <a:lnTo>
                        <a:pt x="1" y="4652"/>
                      </a:lnTo>
                      <a:lnTo>
                        <a:pt x="1" y="4652"/>
                      </a:lnTo>
                      <a:lnTo>
                        <a:pt x="1" y="4774"/>
                      </a:lnTo>
                      <a:lnTo>
                        <a:pt x="25" y="4895"/>
                      </a:lnTo>
                      <a:lnTo>
                        <a:pt x="74" y="4993"/>
                      </a:lnTo>
                      <a:lnTo>
                        <a:pt x="147" y="5090"/>
                      </a:lnTo>
                      <a:lnTo>
                        <a:pt x="220" y="5163"/>
                      </a:lnTo>
                      <a:lnTo>
                        <a:pt x="317" y="5236"/>
                      </a:lnTo>
                      <a:lnTo>
                        <a:pt x="415" y="5261"/>
                      </a:lnTo>
                      <a:lnTo>
                        <a:pt x="537" y="5285"/>
                      </a:lnTo>
                      <a:lnTo>
                        <a:pt x="537" y="5285"/>
                      </a:lnTo>
                      <a:lnTo>
                        <a:pt x="658" y="5261"/>
                      </a:lnTo>
                      <a:lnTo>
                        <a:pt x="756" y="5236"/>
                      </a:lnTo>
                      <a:lnTo>
                        <a:pt x="853" y="5163"/>
                      </a:lnTo>
                      <a:lnTo>
                        <a:pt x="926" y="5090"/>
                      </a:lnTo>
                      <a:lnTo>
                        <a:pt x="999" y="4993"/>
                      </a:lnTo>
                      <a:lnTo>
                        <a:pt x="1024" y="4895"/>
                      </a:lnTo>
                      <a:lnTo>
                        <a:pt x="1048" y="4774"/>
                      </a:lnTo>
                      <a:lnTo>
                        <a:pt x="1072" y="4652"/>
                      </a:lnTo>
                      <a:lnTo>
                        <a:pt x="1072" y="4652"/>
                      </a:lnTo>
                      <a:lnTo>
                        <a:pt x="1097" y="4189"/>
                      </a:lnTo>
                      <a:lnTo>
                        <a:pt x="1145" y="3726"/>
                      </a:lnTo>
                      <a:lnTo>
                        <a:pt x="1218" y="3312"/>
                      </a:lnTo>
                      <a:lnTo>
                        <a:pt x="1316" y="2923"/>
                      </a:lnTo>
                      <a:lnTo>
                        <a:pt x="1438" y="2582"/>
                      </a:lnTo>
                      <a:lnTo>
                        <a:pt x="1535" y="2338"/>
                      </a:lnTo>
                      <a:lnTo>
                        <a:pt x="1633" y="2168"/>
                      </a:lnTo>
                      <a:lnTo>
                        <a:pt x="1681" y="2143"/>
                      </a:lnTo>
                      <a:lnTo>
                        <a:pt x="1706" y="2143"/>
                      </a:lnTo>
                      <a:lnTo>
                        <a:pt x="1706" y="2143"/>
                      </a:lnTo>
                      <a:lnTo>
                        <a:pt x="1730" y="2241"/>
                      </a:lnTo>
                      <a:lnTo>
                        <a:pt x="1730" y="2509"/>
                      </a:lnTo>
                      <a:lnTo>
                        <a:pt x="1681" y="3483"/>
                      </a:lnTo>
                      <a:lnTo>
                        <a:pt x="1608" y="4822"/>
                      </a:lnTo>
                      <a:lnTo>
                        <a:pt x="1486" y="6357"/>
                      </a:lnTo>
                      <a:lnTo>
                        <a:pt x="1243" y="9231"/>
                      </a:lnTo>
                      <a:lnTo>
                        <a:pt x="1145" y="10521"/>
                      </a:lnTo>
                      <a:lnTo>
                        <a:pt x="1145" y="10521"/>
                      </a:lnTo>
                      <a:lnTo>
                        <a:pt x="1145" y="10668"/>
                      </a:lnTo>
                      <a:lnTo>
                        <a:pt x="1145" y="10814"/>
                      </a:lnTo>
                      <a:lnTo>
                        <a:pt x="1194" y="10935"/>
                      </a:lnTo>
                      <a:lnTo>
                        <a:pt x="1267" y="11057"/>
                      </a:lnTo>
                      <a:lnTo>
                        <a:pt x="1340" y="11155"/>
                      </a:lnTo>
                      <a:lnTo>
                        <a:pt x="1462" y="11252"/>
                      </a:lnTo>
                      <a:lnTo>
                        <a:pt x="1584" y="11325"/>
                      </a:lnTo>
                      <a:lnTo>
                        <a:pt x="1706" y="11349"/>
                      </a:lnTo>
                      <a:lnTo>
                        <a:pt x="1706" y="11349"/>
                      </a:lnTo>
                      <a:lnTo>
                        <a:pt x="1827" y="11349"/>
                      </a:lnTo>
                      <a:lnTo>
                        <a:pt x="1827" y="11349"/>
                      </a:lnTo>
                      <a:lnTo>
                        <a:pt x="1949" y="11349"/>
                      </a:lnTo>
                      <a:lnTo>
                        <a:pt x="2071" y="11325"/>
                      </a:lnTo>
                      <a:lnTo>
                        <a:pt x="2168" y="11252"/>
                      </a:lnTo>
                      <a:lnTo>
                        <a:pt x="2266" y="11179"/>
                      </a:lnTo>
                      <a:lnTo>
                        <a:pt x="2339" y="11106"/>
                      </a:lnTo>
                      <a:lnTo>
                        <a:pt x="2412" y="11008"/>
                      </a:lnTo>
                      <a:lnTo>
                        <a:pt x="2461" y="10887"/>
                      </a:lnTo>
                      <a:lnTo>
                        <a:pt x="2509" y="10765"/>
                      </a:lnTo>
                      <a:lnTo>
                        <a:pt x="3045" y="7014"/>
                      </a:lnTo>
                      <a:lnTo>
                        <a:pt x="3045" y="7014"/>
                      </a:lnTo>
                      <a:lnTo>
                        <a:pt x="3045" y="6966"/>
                      </a:lnTo>
                      <a:lnTo>
                        <a:pt x="3094" y="6868"/>
                      </a:lnTo>
                      <a:lnTo>
                        <a:pt x="3143" y="6819"/>
                      </a:lnTo>
                      <a:lnTo>
                        <a:pt x="3191" y="6771"/>
                      </a:lnTo>
                      <a:lnTo>
                        <a:pt x="3264" y="6746"/>
                      </a:lnTo>
                      <a:lnTo>
                        <a:pt x="3337" y="6722"/>
                      </a:lnTo>
                      <a:lnTo>
                        <a:pt x="3337" y="6722"/>
                      </a:lnTo>
                      <a:lnTo>
                        <a:pt x="3410" y="6746"/>
                      </a:lnTo>
                      <a:lnTo>
                        <a:pt x="3484" y="6771"/>
                      </a:lnTo>
                      <a:lnTo>
                        <a:pt x="3532" y="6819"/>
                      </a:lnTo>
                      <a:lnTo>
                        <a:pt x="3581" y="6868"/>
                      </a:lnTo>
                      <a:lnTo>
                        <a:pt x="3630" y="6966"/>
                      </a:lnTo>
                      <a:lnTo>
                        <a:pt x="3630" y="7014"/>
                      </a:lnTo>
                      <a:lnTo>
                        <a:pt x="4165" y="10765"/>
                      </a:lnTo>
                      <a:lnTo>
                        <a:pt x="4165" y="10765"/>
                      </a:lnTo>
                      <a:lnTo>
                        <a:pt x="4214" y="10887"/>
                      </a:lnTo>
                      <a:lnTo>
                        <a:pt x="4263" y="11008"/>
                      </a:lnTo>
                      <a:lnTo>
                        <a:pt x="4336" y="11106"/>
                      </a:lnTo>
                      <a:lnTo>
                        <a:pt x="4409" y="11179"/>
                      </a:lnTo>
                      <a:lnTo>
                        <a:pt x="4506" y="11252"/>
                      </a:lnTo>
                      <a:lnTo>
                        <a:pt x="4604" y="11325"/>
                      </a:lnTo>
                      <a:lnTo>
                        <a:pt x="4726" y="11349"/>
                      </a:lnTo>
                      <a:lnTo>
                        <a:pt x="4847" y="11349"/>
                      </a:lnTo>
                      <a:lnTo>
                        <a:pt x="4847" y="11349"/>
                      </a:lnTo>
                      <a:lnTo>
                        <a:pt x="4969" y="11349"/>
                      </a:lnTo>
                      <a:lnTo>
                        <a:pt x="4969" y="11349"/>
                      </a:lnTo>
                      <a:lnTo>
                        <a:pt x="5091" y="11325"/>
                      </a:lnTo>
                      <a:lnTo>
                        <a:pt x="5213" y="11252"/>
                      </a:lnTo>
                      <a:lnTo>
                        <a:pt x="5334" y="11155"/>
                      </a:lnTo>
                      <a:lnTo>
                        <a:pt x="5408" y="11057"/>
                      </a:lnTo>
                      <a:lnTo>
                        <a:pt x="5481" y="10935"/>
                      </a:lnTo>
                      <a:lnTo>
                        <a:pt x="5529" y="10814"/>
                      </a:lnTo>
                      <a:lnTo>
                        <a:pt x="5529" y="10668"/>
                      </a:lnTo>
                      <a:lnTo>
                        <a:pt x="5529" y="10521"/>
                      </a:lnTo>
                      <a:lnTo>
                        <a:pt x="5529" y="10521"/>
                      </a:lnTo>
                      <a:lnTo>
                        <a:pt x="5188" y="6381"/>
                      </a:lnTo>
                      <a:lnTo>
                        <a:pt x="4994" y="3507"/>
                      </a:lnTo>
                      <a:lnTo>
                        <a:pt x="4945" y="2533"/>
                      </a:lnTo>
                      <a:lnTo>
                        <a:pt x="4945" y="2241"/>
                      </a:lnTo>
                      <a:lnTo>
                        <a:pt x="4969" y="2143"/>
                      </a:lnTo>
                      <a:lnTo>
                        <a:pt x="4969" y="2143"/>
                      </a:lnTo>
                      <a:lnTo>
                        <a:pt x="4994" y="2143"/>
                      </a:lnTo>
                      <a:lnTo>
                        <a:pt x="5042" y="2168"/>
                      </a:lnTo>
                      <a:lnTo>
                        <a:pt x="5140" y="2314"/>
                      </a:lnTo>
                      <a:lnTo>
                        <a:pt x="5237" y="2557"/>
                      </a:lnTo>
                      <a:lnTo>
                        <a:pt x="5334" y="2898"/>
                      </a:lnTo>
                      <a:lnTo>
                        <a:pt x="5432" y="3288"/>
                      </a:lnTo>
                      <a:lnTo>
                        <a:pt x="5529" y="3726"/>
                      </a:lnTo>
                      <a:lnTo>
                        <a:pt x="5578" y="4189"/>
                      </a:lnTo>
                      <a:lnTo>
                        <a:pt x="5602" y="4652"/>
                      </a:lnTo>
                      <a:lnTo>
                        <a:pt x="5602" y="4652"/>
                      </a:lnTo>
                      <a:lnTo>
                        <a:pt x="5627" y="4774"/>
                      </a:lnTo>
                      <a:lnTo>
                        <a:pt x="5651" y="4895"/>
                      </a:lnTo>
                      <a:lnTo>
                        <a:pt x="5675" y="4993"/>
                      </a:lnTo>
                      <a:lnTo>
                        <a:pt x="5749" y="5090"/>
                      </a:lnTo>
                      <a:lnTo>
                        <a:pt x="5822" y="5163"/>
                      </a:lnTo>
                      <a:lnTo>
                        <a:pt x="5919" y="5236"/>
                      </a:lnTo>
                      <a:lnTo>
                        <a:pt x="6016" y="5261"/>
                      </a:lnTo>
                      <a:lnTo>
                        <a:pt x="6138" y="5285"/>
                      </a:lnTo>
                      <a:lnTo>
                        <a:pt x="6138" y="5285"/>
                      </a:lnTo>
                      <a:lnTo>
                        <a:pt x="6260" y="5261"/>
                      </a:lnTo>
                      <a:lnTo>
                        <a:pt x="6357" y="5236"/>
                      </a:lnTo>
                      <a:lnTo>
                        <a:pt x="6455" y="5163"/>
                      </a:lnTo>
                      <a:lnTo>
                        <a:pt x="6528" y="5090"/>
                      </a:lnTo>
                      <a:lnTo>
                        <a:pt x="6601" y="4993"/>
                      </a:lnTo>
                      <a:lnTo>
                        <a:pt x="6650" y="4895"/>
                      </a:lnTo>
                      <a:lnTo>
                        <a:pt x="6674" y="4774"/>
                      </a:lnTo>
                      <a:lnTo>
                        <a:pt x="6674" y="4652"/>
                      </a:lnTo>
                      <a:lnTo>
                        <a:pt x="6674" y="4652"/>
                      </a:lnTo>
                      <a:lnTo>
                        <a:pt x="6674" y="4092"/>
                      </a:lnTo>
                      <a:lnTo>
                        <a:pt x="6625" y="3556"/>
                      </a:lnTo>
                      <a:lnTo>
                        <a:pt x="6552" y="3069"/>
                      </a:lnTo>
                      <a:lnTo>
                        <a:pt x="6455" y="2630"/>
                      </a:lnTo>
                      <a:lnTo>
                        <a:pt x="6357" y="2216"/>
                      </a:lnTo>
                      <a:lnTo>
                        <a:pt x="6211" y="1827"/>
                      </a:lnTo>
                      <a:lnTo>
                        <a:pt x="6065" y="1486"/>
                      </a:lnTo>
                      <a:lnTo>
                        <a:pt x="5895" y="1169"/>
                      </a:lnTo>
                      <a:lnTo>
                        <a:pt x="5700" y="901"/>
                      </a:lnTo>
                      <a:lnTo>
                        <a:pt x="5505" y="658"/>
                      </a:lnTo>
                      <a:lnTo>
                        <a:pt x="5286" y="463"/>
                      </a:lnTo>
                      <a:lnTo>
                        <a:pt x="5042" y="292"/>
                      </a:lnTo>
                      <a:lnTo>
                        <a:pt x="4799" y="171"/>
                      </a:lnTo>
                      <a:lnTo>
                        <a:pt x="4555" y="73"/>
                      </a:lnTo>
                      <a:lnTo>
                        <a:pt x="4287" y="24"/>
                      </a:lnTo>
                      <a:lnTo>
                        <a:pt x="4019" y="0"/>
                      </a:lnTo>
                      <a:lnTo>
                        <a:pt x="4019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41566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541;p44"/>
                <p:cNvSpPr/>
                <p:nvPr/>
              </p:nvSpPr>
              <p:spPr>
                <a:xfrm>
                  <a:off x="4792100" y="2332025"/>
                  <a:ext cx="76725" cy="8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9" h="3362" fill="none" extrusionOk="0">
                      <a:moveTo>
                        <a:pt x="0" y="1511"/>
                      </a:moveTo>
                      <a:lnTo>
                        <a:pt x="0" y="1511"/>
                      </a:lnTo>
                      <a:lnTo>
                        <a:pt x="24" y="1340"/>
                      </a:lnTo>
                      <a:lnTo>
                        <a:pt x="49" y="1170"/>
                      </a:lnTo>
                      <a:lnTo>
                        <a:pt x="73" y="1024"/>
                      </a:lnTo>
                      <a:lnTo>
                        <a:pt x="122" y="877"/>
                      </a:lnTo>
                      <a:lnTo>
                        <a:pt x="195" y="756"/>
                      </a:lnTo>
                      <a:lnTo>
                        <a:pt x="268" y="634"/>
                      </a:lnTo>
                      <a:lnTo>
                        <a:pt x="365" y="512"/>
                      </a:lnTo>
                      <a:lnTo>
                        <a:pt x="463" y="415"/>
                      </a:lnTo>
                      <a:lnTo>
                        <a:pt x="682" y="220"/>
                      </a:lnTo>
                      <a:lnTo>
                        <a:pt x="950" y="98"/>
                      </a:lnTo>
                      <a:lnTo>
                        <a:pt x="1218" y="25"/>
                      </a:lnTo>
                      <a:lnTo>
                        <a:pt x="1534" y="1"/>
                      </a:lnTo>
                      <a:lnTo>
                        <a:pt x="1534" y="1"/>
                      </a:lnTo>
                      <a:lnTo>
                        <a:pt x="1851" y="25"/>
                      </a:lnTo>
                      <a:lnTo>
                        <a:pt x="2119" y="98"/>
                      </a:lnTo>
                      <a:lnTo>
                        <a:pt x="2387" y="220"/>
                      </a:lnTo>
                      <a:lnTo>
                        <a:pt x="2606" y="415"/>
                      </a:lnTo>
                      <a:lnTo>
                        <a:pt x="2703" y="512"/>
                      </a:lnTo>
                      <a:lnTo>
                        <a:pt x="2801" y="634"/>
                      </a:lnTo>
                      <a:lnTo>
                        <a:pt x="2874" y="756"/>
                      </a:lnTo>
                      <a:lnTo>
                        <a:pt x="2947" y="877"/>
                      </a:lnTo>
                      <a:lnTo>
                        <a:pt x="2996" y="1024"/>
                      </a:lnTo>
                      <a:lnTo>
                        <a:pt x="3020" y="1170"/>
                      </a:lnTo>
                      <a:lnTo>
                        <a:pt x="3044" y="1340"/>
                      </a:lnTo>
                      <a:lnTo>
                        <a:pt x="3069" y="1511"/>
                      </a:lnTo>
                      <a:lnTo>
                        <a:pt x="3069" y="1511"/>
                      </a:lnTo>
                      <a:lnTo>
                        <a:pt x="3044" y="1681"/>
                      </a:lnTo>
                      <a:lnTo>
                        <a:pt x="3020" y="1852"/>
                      </a:lnTo>
                      <a:lnTo>
                        <a:pt x="2947" y="2193"/>
                      </a:lnTo>
                      <a:lnTo>
                        <a:pt x="2801" y="2509"/>
                      </a:lnTo>
                      <a:lnTo>
                        <a:pt x="2606" y="2777"/>
                      </a:lnTo>
                      <a:lnTo>
                        <a:pt x="2509" y="2899"/>
                      </a:lnTo>
                      <a:lnTo>
                        <a:pt x="2387" y="3021"/>
                      </a:lnTo>
                      <a:lnTo>
                        <a:pt x="2265" y="3118"/>
                      </a:lnTo>
                      <a:lnTo>
                        <a:pt x="2119" y="3191"/>
                      </a:lnTo>
                      <a:lnTo>
                        <a:pt x="1997" y="3264"/>
                      </a:lnTo>
                      <a:lnTo>
                        <a:pt x="1851" y="3313"/>
                      </a:lnTo>
                      <a:lnTo>
                        <a:pt x="1681" y="3337"/>
                      </a:lnTo>
                      <a:lnTo>
                        <a:pt x="1534" y="3362"/>
                      </a:lnTo>
                      <a:lnTo>
                        <a:pt x="1534" y="3362"/>
                      </a:lnTo>
                      <a:lnTo>
                        <a:pt x="1388" y="3337"/>
                      </a:lnTo>
                      <a:lnTo>
                        <a:pt x="1218" y="3313"/>
                      </a:lnTo>
                      <a:lnTo>
                        <a:pt x="1072" y="3264"/>
                      </a:lnTo>
                      <a:lnTo>
                        <a:pt x="950" y="3191"/>
                      </a:lnTo>
                      <a:lnTo>
                        <a:pt x="804" y="3118"/>
                      </a:lnTo>
                      <a:lnTo>
                        <a:pt x="682" y="3021"/>
                      </a:lnTo>
                      <a:lnTo>
                        <a:pt x="560" y="2899"/>
                      </a:lnTo>
                      <a:lnTo>
                        <a:pt x="463" y="2777"/>
                      </a:lnTo>
                      <a:lnTo>
                        <a:pt x="268" y="2509"/>
                      </a:lnTo>
                      <a:lnTo>
                        <a:pt x="122" y="2193"/>
                      </a:lnTo>
                      <a:lnTo>
                        <a:pt x="49" y="1852"/>
                      </a:lnTo>
                      <a:lnTo>
                        <a:pt x="24" y="1681"/>
                      </a:lnTo>
                      <a:lnTo>
                        <a:pt x="0" y="1511"/>
                      </a:lnTo>
                      <a:lnTo>
                        <a:pt x="0" y="151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41566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cxnSp>
        <p:nvCxnSpPr>
          <p:cNvPr id="542" name="Google Shape;542;p44"/>
          <p:cNvCxnSpPr/>
          <p:nvPr/>
        </p:nvCxnSpPr>
        <p:spPr>
          <a:xfrm flipH="1">
            <a:off x="3888300" y="1222450"/>
            <a:ext cx="13800" cy="353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548" name="Google Shape;548;p45"/>
          <p:cNvSpPr txBox="1"/>
          <p:nvPr/>
        </p:nvSpPr>
        <p:spPr>
          <a:xfrm>
            <a:off x="2403825" y="1398750"/>
            <a:ext cx="45027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Two Sample T-test</a:t>
            </a:r>
            <a:endParaRPr sz="36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9" name="Google Shape;549;p45"/>
          <p:cNvSpPr txBox="1"/>
          <p:nvPr/>
        </p:nvSpPr>
        <p:spPr>
          <a:xfrm>
            <a:off x="2403825" y="2656025"/>
            <a:ext cx="45027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Linear Model</a:t>
            </a:r>
            <a:endParaRPr sz="36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0" name="Google Shape;550;p45"/>
          <p:cNvSpPr txBox="1"/>
          <p:nvPr/>
        </p:nvSpPr>
        <p:spPr>
          <a:xfrm>
            <a:off x="2462500" y="1978725"/>
            <a:ext cx="61044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A95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in BMI: HIWO = LIWO   V.S.   HIWO ≠ LIWO </a:t>
            </a:r>
            <a:endParaRPr sz="2200">
              <a:solidFill>
                <a:srgbClr val="0A95B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1" name="Google Shape;551;p45"/>
          <p:cNvSpPr txBox="1"/>
          <p:nvPr/>
        </p:nvSpPr>
        <p:spPr>
          <a:xfrm>
            <a:off x="2462500" y="3242325"/>
            <a:ext cx="52146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A95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in BMI ~ Treatment  + Age + Gender</a:t>
            </a:r>
            <a:endParaRPr sz="2200">
              <a:solidFill>
                <a:srgbClr val="0A95B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2" name="Google Shape;552;p45"/>
          <p:cNvSpPr txBox="1"/>
          <p:nvPr/>
        </p:nvSpPr>
        <p:spPr>
          <a:xfrm>
            <a:off x="2001400" y="240000"/>
            <a:ext cx="54249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Planned Analysis Methods</a:t>
            </a:r>
            <a:endParaRPr/>
          </a:p>
        </p:txBody>
      </p:sp>
      <p:sp>
        <p:nvSpPr>
          <p:cNvPr id="553" name="Google Shape;553;p45"/>
          <p:cNvSpPr txBox="1"/>
          <p:nvPr/>
        </p:nvSpPr>
        <p:spPr>
          <a:xfrm>
            <a:off x="2462500" y="3958700"/>
            <a:ext cx="46626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Nonparametric Method</a:t>
            </a:r>
            <a:endParaRPr sz="22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A95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Wilcoxon signed test</a:t>
            </a:r>
            <a:endParaRPr sz="22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6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Size</a:t>
            </a:r>
            <a:endParaRPr/>
          </a:p>
        </p:txBody>
      </p:sp>
      <p:sp>
        <p:nvSpPr>
          <p:cNvPr id="559" name="Google Shape;559;p46"/>
          <p:cNvSpPr txBox="1">
            <a:spLocks noGrp="1"/>
          </p:cNvSpPr>
          <p:nvPr>
            <p:ph type="body" idx="1"/>
          </p:nvPr>
        </p:nvSpPr>
        <p:spPr>
          <a:xfrm>
            <a:off x="844425" y="1353875"/>
            <a:ext cx="1657500" cy="8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PILOT</a:t>
            </a:r>
            <a:r>
              <a:rPr lang="en" sz="2000"/>
              <a:t> </a:t>
            </a:r>
            <a:endParaRPr sz="2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starting BMI </a:t>
            </a:r>
            <a:endParaRPr sz="2000"/>
          </a:p>
        </p:txBody>
      </p:sp>
      <p:sp>
        <p:nvSpPr>
          <p:cNvPr id="560" name="Google Shape;560;p4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561" name="Google Shape;561;p46"/>
          <p:cNvSpPr txBox="1">
            <a:spLocks noGrp="1"/>
          </p:cNvSpPr>
          <p:nvPr>
            <p:ph type="body" idx="1"/>
          </p:nvPr>
        </p:nvSpPr>
        <p:spPr>
          <a:xfrm>
            <a:off x="5623125" y="2260800"/>
            <a:ext cx="2855700" cy="8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WANTED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difference in BMI change</a:t>
            </a:r>
            <a:r>
              <a:rPr lang="en" sz="1800"/>
              <a:t> </a:t>
            </a:r>
            <a:r>
              <a:rPr lang="en"/>
              <a:t> </a:t>
            </a:r>
            <a:endParaRPr/>
          </a:p>
        </p:txBody>
      </p:sp>
      <p:sp>
        <p:nvSpPr>
          <p:cNvPr id="562" name="Google Shape;562;p46"/>
          <p:cNvSpPr txBox="1">
            <a:spLocks noGrp="1"/>
          </p:cNvSpPr>
          <p:nvPr>
            <p:ph type="body" idx="1"/>
          </p:nvPr>
        </p:nvSpPr>
        <p:spPr>
          <a:xfrm>
            <a:off x="883550" y="3808625"/>
            <a:ext cx="4664400" cy="8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Meaningful clinical difference: 0.5</a:t>
            </a:r>
            <a:endParaRPr sz="2200"/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Significance level: 0.05; Power: 0.8</a:t>
            </a:r>
            <a:endParaRPr sz="2200"/>
          </a:p>
        </p:txBody>
      </p:sp>
      <p:sp>
        <p:nvSpPr>
          <p:cNvPr id="563" name="Google Shape;563;p46"/>
          <p:cNvSpPr txBox="1"/>
          <p:nvPr/>
        </p:nvSpPr>
        <p:spPr>
          <a:xfrm>
            <a:off x="5623125" y="3619800"/>
            <a:ext cx="3309600" cy="11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72</a:t>
            </a:r>
            <a:endParaRPr>
              <a:solidFill>
                <a:srgbClr val="0DB7C4"/>
              </a:solidFill>
            </a:endParaRPr>
          </a:p>
        </p:txBody>
      </p:sp>
      <p:cxnSp>
        <p:nvCxnSpPr>
          <p:cNvPr id="564" name="Google Shape;564;p46"/>
          <p:cNvCxnSpPr/>
          <p:nvPr/>
        </p:nvCxnSpPr>
        <p:spPr>
          <a:xfrm rot="10800000" flipH="1">
            <a:off x="980925" y="3382350"/>
            <a:ext cx="7644300" cy="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5" name="Google Shape;565;p46"/>
          <p:cNvGrpSpPr/>
          <p:nvPr/>
        </p:nvGrpSpPr>
        <p:grpSpPr>
          <a:xfrm>
            <a:off x="2680762" y="1512020"/>
            <a:ext cx="2653051" cy="1503911"/>
            <a:chOff x="2962637" y="1528907"/>
            <a:chExt cx="2653051" cy="1503911"/>
          </a:xfrm>
        </p:grpSpPr>
        <p:cxnSp>
          <p:nvCxnSpPr>
            <p:cNvPr id="566" name="Google Shape;566;p46"/>
            <p:cNvCxnSpPr/>
            <p:nvPr/>
          </p:nvCxnSpPr>
          <p:spPr>
            <a:xfrm rot="10800000">
              <a:off x="5312084" y="2415346"/>
              <a:ext cx="0" cy="617472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grpSp>
          <p:nvGrpSpPr>
            <p:cNvPr id="567" name="Google Shape;567;p46"/>
            <p:cNvGrpSpPr/>
            <p:nvPr/>
          </p:nvGrpSpPr>
          <p:grpSpPr>
            <a:xfrm>
              <a:off x="2962637" y="1528907"/>
              <a:ext cx="2653051" cy="1497098"/>
              <a:chOff x="2962637" y="1528907"/>
              <a:chExt cx="2653051" cy="1497098"/>
            </a:xfrm>
          </p:grpSpPr>
          <p:cxnSp>
            <p:nvCxnSpPr>
              <p:cNvPr id="568" name="Google Shape;568;p46"/>
              <p:cNvCxnSpPr/>
              <p:nvPr/>
            </p:nvCxnSpPr>
            <p:spPr>
              <a:xfrm>
                <a:off x="5044369" y="2415427"/>
                <a:ext cx="438924" cy="603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99999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46"/>
              <p:cNvCxnSpPr/>
              <p:nvPr/>
            </p:nvCxnSpPr>
            <p:spPr>
              <a:xfrm>
                <a:off x="5044369" y="3025763"/>
                <a:ext cx="416703" cy="24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99999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70" name="Google Shape;570;p46"/>
              <p:cNvGrpSpPr/>
              <p:nvPr/>
            </p:nvGrpSpPr>
            <p:grpSpPr>
              <a:xfrm>
                <a:off x="2962637" y="1528907"/>
                <a:ext cx="2653051" cy="1493573"/>
                <a:chOff x="2962637" y="1528907"/>
                <a:chExt cx="2653051" cy="1493573"/>
              </a:xfrm>
            </p:grpSpPr>
            <p:sp>
              <p:nvSpPr>
                <p:cNvPr id="571" name="Google Shape;571;p46"/>
                <p:cNvSpPr/>
                <p:nvPr/>
              </p:nvSpPr>
              <p:spPr>
                <a:xfrm rot="10800000" flipH="1">
                  <a:off x="2965317" y="1896807"/>
                  <a:ext cx="1990585" cy="500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76" h="8549" fill="none" extrusionOk="0">
                      <a:moveTo>
                        <a:pt x="1" y="8549"/>
                      </a:moveTo>
                      <a:lnTo>
                        <a:pt x="3654" y="4408"/>
                      </a:lnTo>
                      <a:lnTo>
                        <a:pt x="5821" y="5699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61" y="1924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61" y="1924"/>
                      </a:lnTo>
                      <a:lnTo>
                        <a:pt x="9085" y="1924"/>
                      </a:lnTo>
                      <a:lnTo>
                        <a:pt x="10571" y="3337"/>
                      </a:lnTo>
                      <a:lnTo>
                        <a:pt x="14175" y="0"/>
                      </a:lnTo>
                    </a:path>
                  </a:pathLst>
                </a:custGeom>
                <a:noFill/>
                <a:ln w="28575" cap="rnd" cmpd="sng">
                  <a:solidFill>
                    <a:srgbClr val="0DB7C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46"/>
                <p:cNvSpPr/>
                <p:nvPr/>
              </p:nvSpPr>
              <p:spPr>
                <a:xfrm rot="10800000" flipH="1">
                  <a:off x="2962637" y="1990972"/>
                  <a:ext cx="1993306" cy="1031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76" h="8549" fill="none" extrusionOk="0">
                      <a:moveTo>
                        <a:pt x="1" y="8549"/>
                      </a:moveTo>
                      <a:lnTo>
                        <a:pt x="3654" y="4408"/>
                      </a:lnTo>
                      <a:lnTo>
                        <a:pt x="5821" y="5699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61" y="1924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85" y="1924"/>
                      </a:lnTo>
                      <a:lnTo>
                        <a:pt x="9061" y="1924"/>
                      </a:lnTo>
                      <a:lnTo>
                        <a:pt x="9085" y="1924"/>
                      </a:lnTo>
                      <a:lnTo>
                        <a:pt x="10571" y="3337"/>
                      </a:lnTo>
                      <a:lnTo>
                        <a:pt x="14175" y="0"/>
                      </a:lnTo>
                    </a:path>
                  </a:pathLst>
                </a:custGeom>
                <a:noFill/>
                <a:ln w="28575" cap="rnd" cmpd="sng">
                  <a:solidFill>
                    <a:srgbClr val="674EA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674EA7"/>
                    </a:solidFill>
                  </a:endParaRPr>
                </a:p>
              </p:txBody>
            </p:sp>
            <p:sp>
              <p:nvSpPr>
                <p:cNvPr id="573" name="Google Shape;573;p46"/>
                <p:cNvSpPr txBox="1"/>
                <p:nvPr/>
              </p:nvSpPr>
              <p:spPr>
                <a:xfrm>
                  <a:off x="4867505" y="1528907"/>
                  <a:ext cx="748184" cy="3678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rgbClr val="0DB7C4"/>
                      </a:solidFill>
                    </a:rPr>
                    <a:t>LIWO</a:t>
                  </a:r>
                  <a:endParaRPr>
                    <a:solidFill>
                      <a:srgbClr val="0DB7C4"/>
                    </a:solidFill>
                  </a:endParaRP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rgbClr val="674EA7"/>
                      </a:solidFill>
                    </a:rPr>
                    <a:t>HIWO</a:t>
                  </a:r>
                  <a:endParaRPr>
                    <a:solidFill>
                      <a:srgbClr val="674EA7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95B0"/>
        </a:solidFill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7"/>
          <p:cNvSpPr txBox="1">
            <a:spLocks noGrp="1"/>
          </p:cNvSpPr>
          <p:nvPr>
            <p:ph type="ctrTitle" idx="4294967295"/>
          </p:nvPr>
        </p:nvSpPr>
        <p:spPr>
          <a:xfrm>
            <a:off x="745200" y="137955"/>
            <a:ext cx="50289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Randomized Sampling</a:t>
            </a:r>
            <a:r>
              <a:rPr lang="en">
                <a:solidFill>
                  <a:srgbClr val="0DB7C4"/>
                </a:solidFill>
              </a:rPr>
              <a:t> </a:t>
            </a:r>
            <a:endParaRPr>
              <a:solidFill>
                <a:srgbClr val="0DB7C4"/>
              </a:solidFill>
            </a:endParaRPr>
          </a:p>
        </p:txBody>
      </p:sp>
      <p:sp>
        <p:nvSpPr>
          <p:cNvPr id="579" name="Google Shape;579;p4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75300" cy="5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580" name="Google Shape;580;p47"/>
          <p:cNvGrpSpPr/>
          <p:nvPr/>
        </p:nvGrpSpPr>
        <p:grpSpPr>
          <a:xfrm>
            <a:off x="635674" y="1211091"/>
            <a:ext cx="8463813" cy="3932413"/>
            <a:chOff x="635674" y="1211091"/>
            <a:chExt cx="8463813" cy="3932413"/>
          </a:xfrm>
        </p:grpSpPr>
        <p:pic>
          <p:nvPicPr>
            <p:cNvPr id="581" name="Google Shape;581;p47" descr="island3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77347" y="2932659"/>
              <a:ext cx="2389295" cy="22108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2" name="Google Shape;582;p47" descr="island1.png"/>
            <p:cNvPicPr preferRelativeResize="0"/>
            <p:nvPr/>
          </p:nvPicPr>
          <p:blipFill rotWithShape="1">
            <a:blip r:embed="rId4">
              <a:alphaModFix/>
            </a:blip>
            <a:srcRect l="-2580" r="10761" b="3938"/>
            <a:stretch/>
          </p:blipFill>
          <p:spPr>
            <a:xfrm>
              <a:off x="635674" y="1305972"/>
              <a:ext cx="1948786" cy="24298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3" name="Google Shape;583;p47" descr="island2.png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45277" y="1211091"/>
              <a:ext cx="3554210" cy="24929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4" name="Google Shape;584;p47"/>
          <p:cNvGrpSpPr/>
          <p:nvPr/>
        </p:nvGrpSpPr>
        <p:grpSpPr>
          <a:xfrm>
            <a:off x="1331377" y="1185163"/>
            <a:ext cx="7261155" cy="3160992"/>
            <a:chOff x="1331377" y="1185163"/>
            <a:chExt cx="7261155" cy="3160992"/>
          </a:xfrm>
        </p:grpSpPr>
        <p:grpSp>
          <p:nvGrpSpPr>
            <p:cNvPr id="585" name="Google Shape;585;p47"/>
            <p:cNvGrpSpPr/>
            <p:nvPr/>
          </p:nvGrpSpPr>
          <p:grpSpPr>
            <a:xfrm>
              <a:off x="6590318" y="1185163"/>
              <a:ext cx="2002214" cy="1554923"/>
              <a:chOff x="6590318" y="1185163"/>
              <a:chExt cx="2002214" cy="1554923"/>
            </a:xfrm>
          </p:grpSpPr>
          <p:sp>
            <p:nvSpPr>
              <p:cNvPr id="586" name="Google Shape;586;p47"/>
              <p:cNvSpPr/>
              <p:nvPr/>
            </p:nvSpPr>
            <p:spPr>
              <a:xfrm rot="8151095">
                <a:off x="8359112" y="2505605"/>
                <a:ext cx="188812" cy="198824"/>
              </a:xfrm>
              <a:prstGeom prst="teardrop">
                <a:avLst>
                  <a:gd name="adj" fmla="val 100000"/>
                </a:avLst>
              </a:prstGeom>
              <a:gradFill>
                <a:gsLst>
                  <a:gs pos="0">
                    <a:srgbClr val="DB0000"/>
                  </a:gs>
                  <a:gs pos="100000">
                    <a:srgbClr val="540303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rgbClr val="41566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47"/>
              <p:cNvSpPr/>
              <p:nvPr/>
            </p:nvSpPr>
            <p:spPr>
              <a:xfrm rot="8151095">
                <a:off x="8359123" y="1726134"/>
                <a:ext cx="188812" cy="198824"/>
              </a:xfrm>
              <a:prstGeom prst="teardrop">
                <a:avLst>
                  <a:gd name="adj" fmla="val 100000"/>
                </a:avLst>
              </a:prstGeom>
              <a:gradFill>
                <a:gsLst>
                  <a:gs pos="0">
                    <a:srgbClr val="DB0000"/>
                  </a:gs>
                  <a:gs pos="100000">
                    <a:srgbClr val="540303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rgbClr val="41566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47"/>
              <p:cNvSpPr/>
              <p:nvPr/>
            </p:nvSpPr>
            <p:spPr>
              <a:xfrm rot="8151095">
                <a:off x="6634915" y="1996272"/>
                <a:ext cx="188812" cy="198824"/>
              </a:xfrm>
              <a:prstGeom prst="teardrop">
                <a:avLst>
                  <a:gd name="adj" fmla="val 100000"/>
                </a:avLst>
              </a:prstGeom>
              <a:gradFill>
                <a:gsLst>
                  <a:gs pos="0">
                    <a:srgbClr val="DB0000"/>
                  </a:gs>
                  <a:gs pos="100000">
                    <a:srgbClr val="540303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rgbClr val="41566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47"/>
              <p:cNvSpPr/>
              <p:nvPr/>
            </p:nvSpPr>
            <p:spPr>
              <a:xfrm rot="8151095">
                <a:off x="7075066" y="1220820"/>
                <a:ext cx="188812" cy="198824"/>
              </a:xfrm>
              <a:prstGeom prst="teardrop">
                <a:avLst>
                  <a:gd name="adj" fmla="val 100000"/>
                </a:avLst>
              </a:prstGeom>
              <a:gradFill>
                <a:gsLst>
                  <a:gs pos="0">
                    <a:srgbClr val="DB0000"/>
                  </a:gs>
                  <a:gs pos="100000">
                    <a:srgbClr val="540303"/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rgbClr val="41566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" name="Google Shape;590;p47"/>
            <p:cNvGrpSpPr/>
            <p:nvPr/>
          </p:nvGrpSpPr>
          <p:grpSpPr>
            <a:xfrm>
              <a:off x="1331377" y="1728647"/>
              <a:ext cx="3894723" cy="2617508"/>
              <a:chOff x="1331377" y="1728647"/>
              <a:chExt cx="3894723" cy="2617508"/>
            </a:xfrm>
          </p:grpSpPr>
          <p:grpSp>
            <p:nvGrpSpPr>
              <p:cNvPr id="591" name="Google Shape;591;p47"/>
              <p:cNvGrpSpPr/>
              <p:nvPr/>
            </p:nvGrpSpPr>
            <p:grpSpPr>
              <a:xfrm>
                <a:off x="1331377" y="1728647"/>
                <a:ext cx="651481" cy="1154672"/>
                <a:chOff x="1331377" y="1728647"/>
                <a:chExt cx="651481" cy="1154672"/>
              </a:xfrm>
            </p:grpSpPr>
            <p:sp>
              <p:nvSpPr>
                <p:cNvPr id="592" name="Google Shape;592;p47"/>
                <p:cNvSpPr/>
                <p:nvPr/>
              </p:nvSpPr>
              <p:spPr>
                <a:xfrm rot="8134634">
                  <a:off x="1368194" y="2688303"/>
                  <a:ext cx="155315" cy="165417"/>
                </a:xfrm>
                <a:prstGeom prst="teardrop">
                  <a:avLst>
                    <a:gd name="adj" fmla="val 100000"/>
                  </a:avLst>
                </a:prstGeom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41566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47"/>
                <p:cNvSpPr/>
                <p:nvPr/>
              </p:nvSpPr>
              <p:spPr>
                <a:xfrm rot="8134634">
                  <a:off x="1791392" y="1758524"/>
                  <a:ext cx="155315" cy="163552"/>
                </a:xfrm>
                <a:prstGeom prst="teardrop">
                  <a:avLst>
                    <a:gd name="adj" fmla="val 100000"/>
                  </a:avLst>
                </a:prstGeom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41566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4" name="Google Shape;594;p47"/>
              <p:cNvGrpSpPr/>
              <p:nvPr/>
            </p:nvGrpSpPr>
            <p:grpSpPr>
              <a:xfrm>
                <a:off x="3668309" y="3210648"/>
                <a:ext cx="1557791" cy="1135508"/>
                <a:chOff x="3668309" y="3210648"/>
                <a:chExt cx="1557791" cy="1135508"/>
              </a:xfrm>
            </p:grpSpPr>
            <p:sp>
              <p:nvSpPr>
                <p:cNvPr id="595" name="Google Shape;595;p47"/>
                <p:cNvSpPr/>
                <p:nvPr/>
              </p:nvSpPr>
              <p:spPr>
                <a:xfrm rot="8120383">
                  <a:off x="3713762" y="4099201"/>
                  <a:ext cx="197810" cy="208303"/>
                </a:xfrm>
                <a:prstGeom prst="teardrop">
                  <a:avLst>
                    <a:gd name="adj" fmla="val 100000"/>
                  </a:avLst>
                </a:prstGeom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41566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47"/>
                <p:cNvSpPr/>
                <p:nvPr/>
              </p:nvSpPr>
              <p:spPr>
                <a:xfrm rot="8120383">
                  <a:off x="3851557" y="3249299"/>
                  <a:ext cx="197810" cy="208303"/>
                </a:xfrm>
                <a:prstGeom prst="teardrop">
                  <a:avLst>
                    <a:gd name="adj" fmla="val 100000"/>
                  </a:avLst>
                </a:prstGeom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41566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47"/>
                <p:cNvSpPr/>
                <p:nvPr/>
              </p:nvSpPr>
              <p:spPr>
                <a:xfrm rot="8103441">
                  <a:off x="4965190" y="3653459"/>
                  <a:ext cx="211920" cy="226133"/>
                </a:xfrm>
                <a:prstGeom prst="teardrop">
                  <a:avLst>
                    <a:gd name="adj" fmla="val 100000"/>
                  </a:avLst>
                </a:prstGeom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41566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98" name="Google Shape;598;p47"/>
          <p:cNvGrpSpPr/>
          <p:nvPr/>
        </p:nvGrpSpPr>
        <p:grpSpPr>
          <a:xfrm>
            <a:off x="2647600" y="897800"/>
            <a:ext cx="2421000" cy="1566600"/>
            <a:chOff x="2647600" y="897800"/>
            <a:chExt cx="2421000" cy="1566600"/>
          </a:xfrm>
        </p:grpSpPr>
        <p:sp>
          <p:nvSpPr>
            <p:cNvPr id="599" name="Google Shape;599;p47"/>
            <p:cNvSpPr/>
            <p:nvPr/>
          </p:nvSpPr>
          <p:spPr>
            <a:xfrm>
              <a:off x="2647600" y="897800"/>
              <a:ext cx="2421000" cy="1566600"/>
            </a:xfrm>
            <a:prstGeom prst="ellipse">
              <a:avLst/>
            </a:prstGeom>
            <a:noFill/>
            <a:ln w="19050" cap="flat" cmpd="sng">
              <a:solidFill>
                <a:srgbClr val="F3F3F3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0" name="Google Shape;600;p47"/>
            <p:cNvGrpSpPr/>
            <p:nvPr/>
          </p:nvGrpSpPr>
          <p:grpSpPr>
            <a:xfrm>
              <a:off x="2810488" y="1185163"/>
              <a:ext cx="2105700" cy="931109"/>
              <a:chOff x="2787163" y="1411488"/>
              <a:chExt cx="2105700" cy="931109"/>
            </a:xfrm>
          </p:grpSpPr>
          <p:sp>
            <p:nvSpPr>
              <p:cNvPr id="601" name="Google Shape;601;p47"/>
              <p:cNvSpPr txBox="1"/>
              <p:nvPr/>
            </p:nvSpPr>
            <p:spPr>
              <a:xfrm>
                <a:off x="2787163" y="1411488"/>
                <a:ext cx="21057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2600">
                    <a:solidFill>
                      <a:srgbClr val="FFFFFF"/>
                    </a:solidFill>
                  </a:rPr>
                  <a:t>Sample Pool</a:t>
                </a:r>
                <a:endParaRPr sz="260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602" name="Google Shape;602;p47"/>
              <p:cNvGrpSpPr/>
              <p:nvPr/>
            </p:nvGrpSpPr>
            <p:grpSpPr>
              <a:xfrm>
                <a:off x="3053907" y="1923684"/>
                <a:ext cx="1620640" cy="418913"/>
                <a:chOff x="3053907" y="1923684"/>
                <a:chExt cx="1620640" cy="418913"/>
              </a:xfrm>
            </p:grpSpPr>
            <p:grpSp>
              <p:nvGrpSpPr>
                <p:cNvPr id="603" name="Google Shape;603;p47"/>
                <p:cNvGrpSpPr/>
                <p:nvPr/>
              </p:nvGrpSpPr>
              <p:grpSpPr>
                <a:xfrm rot="9742080">
                  <a:off x="3104963" y="1947915"/>
                  <a:ext cx="217578" cy="370450"/>
                  <a:chOff x="2861401" y="2722123"/>
                  <a:chExt cx="180561" cy="296945"/>
                </a:xfrm>
              </p:grpSpPr>
              <p:sp>
                <p:nvSpPr>
                  <p:cNvPr id="604" name="Google Shape;604;p47"/>
                  <p:cNvSpPr/>
                  <p:nvPr/>
                </p:nvSpPr>
                <p:spPr>
                  <a:xfrm rot="-9789885">
                    <a:off x="2880909" y="2949376"/>
                    <a:ext cx="57275" cy="627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69" h="3362" fill="none" extrusionOk="0">
                        <a:moveTo>
                          <a:pt x="0" y="1511"/>
                        </a:moveTo>
                        <a:lnTo>
                          <a:pt x="0" y="1511"/>
                        </a:lnTo>
                        <a:lnTo>
                          <a:pt x="24" y="1340"/>
                        </a:lnTo>
                        <a:lnTo>
                          <a:pt x="49" y="1170"/>
                        </a:lnTo>
                        <a:lnTo>
                          <a:pt x="73" y="1024"/>
                        </a:lnTo>
                        <a:lnTo>
                          <a:pt x="122" y="877"/>
                        </a:lnTo>
                        <a:lnTo>
                          <a:pt x="195" y="756"/>
                        </a:lnTo>
                        <a:lnTo>
                          <a:pt x="268" y="634"/>
                        </a:lnTo>
                        <a:lnTo>
                          <a:pt x="365" y="512"/>
                        </a:lnTo>
                        <a:lnTo>
                          <a:pt x="463" y="415"/>
                        </a:lnTo>
                        <a:lnTo>
                          <a:pt x="682" y="220"/>
                        </a:lnTo>
                        <a:lnTo>
                          <a:pt x="950" y="98"/>
                        </a:lnTo>
                        <a:lnTo>
                          <a:pt x="1218" y="25"/>
                        </a:lnTo>
                        <a:lnTo>
                          <a:pt x="1534" y="1"/>
                        </a:lnTo>
                        <a:lnTo>
                          <a:pt x="1534" y="1"/>
                        </a:lnTo>
                        <a:lnTo>
                          <a:pt x="1851" y="25"/>
                        </a:lnTo>
                        <a:lnTo>
                          <a:pt x="2119" y="98"/>
                        </a:lnTo>
                        <a:lnTo>
                          <a:pt x="2387" y="220"/>
                        </a:lnTo>
                        <a:lnTo>
                          <a:pt x="2606" y="415"/>
                        </a:lnTo>
                        <a:lnTo>
                          <a:pt x="2703" y="512"/>
                        </a:lnTo>
                        <a:lnTo>
                          <a:pt x="2801" y="634"/>
                        </a:lnTo>
                        <a:lnTo>
                          <a:pt x="2874" y="756"/>
                        </a:lnTo>
                        <a:lnTo>
                          <a:pt x="2947" y="877"/>
                        </a:lnTo>
                        <a:lnTo>
                          <a:pt x="2996" y="1024"/>
                        </a:lnTo>
                        <a:lnTo>
                          <a:pt x="3020" y="1170"/>
                        </a:lnTo>
                        <a:lnTo>
                          <a:pt x="3044" y="1340"/>
                        </a:lnTo>
                        <a:lnTo>
                          <a:pt x="3069" y="1511"/>
                        </a:lnTo>
                        <a:lnTo>
                          <a:pt x="3069" y="1511"/>
                        </a:lnTo>
                        <a:lnTo>
                          <a:pt x="3044" y="1681"/>
                        </a:lnTo>
                        <a:lnTo>
                          <a:pt x="3020" y="1852"/>
                        </a:lnTo>
                        <a:lnTo>
                          <a:pt x="2947" y="2193"/>
                        </a:lnTo>
                        <a:lnTo>
                          <a:pt x="2801" y="2509"/>
                        </a:lnTo>
                        <a:lnTo>
                          <a:pt x="2606" y="2777"/>
                        </a:lnTo>
                        <a:lnTo>
                          <a:pt x="2509" y="2899"/>
                        </a:lnTo>
                        <a:lnTo>
                          <a:pt x="2387" y="3021"/>
                        </a:lnTo>
                        <a:lnTo>
                          <a:pt x="2265" y="3118"/>
                        </a:lnTo>
                        <a:lnTo>
                          <a:pt x="2119" y="3191"/>
                        </a:lnTo>
                        <a:lnTo>
                          <a:pt x="1997" y="3264"/>
                        </a:lnTo>
                        <a:lnTo>
                          <a:pt x="1851" y="3313"/>
                        </a:lnTo>
                        <a:lnTo>
                          <a:pt x="1681" y="3337"/>
                        </a:lnTo>
                        <a:lnTo>
                          <a:pt x="1534" y="3362"/>
                        </a:lnTo>
                        <a:lnTo>
                          <a:pt x="1534" y="3362"/>
                        </a:lnTo>
                        <a:lnTo>
                          <a:pt x="1388" y="3337"/>
                        </a:lnTo>
                        <a:lnTo>
                          <a:pt x="1218" y="3313"/>
                        </a:lnTo>
                        <a:lnTo>
                          <a:pt x="1072" y="3264"/>
                        </a:lnTo>
                        <a:lnTo>
                          <a:pt x="950" y="3191"/>
                        </a:lnTo>
                        <a:lnTo>
                          <a:pt x="804" y="3118"/>
                        </a:lnTo>
                        <a:lnTo>
                          <a:pt x="682" y="3021"/>
                        </a:lnTo>
                        <a:lnTo>
                          <a:pt x="560" y="2899"/>
                        </a:lnTo>
                        <a:lnTo>
                          <a:pt x="463" y="2777"/>
                        </a:lnTo>
                        <a:lnTo>
                          <a:pt x="268" y="2509"/>
                        </a:lnTo>
                        <a:lnTo>
                          <a:pt x="122" y="2193"/>
                        </a:lnTo>
                        <a:lnTo>
                          <a:pt x="49" y="1852"/>
                        </a:lnTo>
                        <a:lnTo>
                          <a:pt x="24" y="1681"/>
                        </a:lnTo>
                        <a:lnTo>
                          <a:pt x="0" y="1511"/>
                        </a:lnTo>
                        <a:lnTo>
                          <a:pt x="0" y="151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47"/>
                  <p:cNvSpPr/>
                  <p:nvPr/>
                </p:nvSpPr>
                <p:spPr>
                  <a:xfrm rot="-9789885">
                    <a:off x="2889406" y="2735621"/>
                    <a:ext cx="124552" cy="211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74" h="11350" fill="none" extrusionOk="0">
                        <a:moveTo>
                          <a:pt x="4019" y="0"/>
                        </a:moveTo>
                        <a:lnTo>
                          <a:pt x="4019" y="0"/>
                        </a:lnTo>
                        <a:lnTo>
                          <a:pt x="3873" y="73"/>
                        </a:lnTo>
                        <a:lnTo>
                          <a:pt x="3703" y="122"/>
                        </a:lnTo>
                        <a:lnTo>
                          <a:pt x="3508" y="171"/>
                        </a:lnTo>
                        <a:lnTo>
                          <a:pt x="3337" y="171"/>
                        </a:lnTo>
                        <a:lnTo>
                          <a:pt x="3337" y="171"/>
                        </a:lnTo>
                        <a:lnTo>
                          <a:pt x="3167" y="171"/>
                        </a:lnTo>
                        <a:lnTo>
                          <a:pt x="2996" y="146"/>
                        </a:lnTo>
                        <a:lnTo>
                          <a:pt x="2826" y="73"/>
                        </a:lnTo>
                        <a:lnTo>
                          <a:pt x="2655" y="24"/>
                        </a:lnTo>
                        <a:lnTo>
                          <a:pt x="2655" y="24"/>
                        </a:lnTo>
                        <a:lnTo>
                          <a:pt x="2412" y="24"/>
                        </a:lnTo>
                        <a:lnTo>
                          <a:pt x="2168" y="97"/>
                        </a:lnTo>
                        <a:lnTo>
                          <a:pt x="1949" y="171"/>
                        </a:lnTo>
                        <a:lnTo>
                          <a:pt x="1706" y="317"/>
                        </a:lnTo>
                        <a:lnTo>
                          <a:pt x="1486" y="487"/>
                        </a:lnTo>
                        <a:lnTo>
                          <a:pt x="1243" y="682"/>
                        </a:lnTo>
                        <a:lnTo>
                          <a:pt x="1048" y="926"/>
                        </a:lnTo>
                        <a:lnTo>
                          <a:pt x="853" y="1193"/>
                        </a:lnTo>
                        <a:lnTo>
                          <a:pt x="658" y="1510"/>
                        </a:lnTo>
                        <a:lnTo>
                          <a:pt x="512" y="1851"/>
                        </a:lnTo>
                        <a:lnTo>
                          <a:pt x="366" y="2216"/>
                        </a:lnTo>
                        <a:lnTo>
                          <a:pt x="244" y="2630"/>
                        </a:lnTo>
                        <a:lnTo>
                          <a:pt x="123" y="3093"/>
                        </a:lnTo>
                        <a:lnTo>
                          <a:pt x="49" y="3580"/>
                        </a:lnTo>
                        <a:lnTo>
                          <a:pt x="1" y="4092"/>
                        </a:lnTo>
                        <a:lnTo>
                          <a:pt x="1" y="4652"/>
                        </a:lnTo>
                        <a:lnTo>
                          <a:pt x="1" y="4652"/>
                        </a:lnTo>
                        <a:lnTo>
                          <a:pt x="1" y="4774"/>
                        </a:lnTo>
                        <a:lnTo>
                          <a:pt x="25" y="4895"/>
                        </a:lnTo>
                        <a:lnTo>
                          <a:pt x="74" y="4993"/>
                        </a:lnTo>
                        <a:lnTo>
                          <a:pt x="147" y="5090"/>
                        </a:lnTo>
                        <a:lnTo>
                          <a:pt x="220" y="5163"/>
                        </a:lnTo>
                        <a:lnTo>
                          <a:pt x="317" y="5236"/>
                        </a:lnTo>
                        <a:lnTo>
                          <a:pt x="415" y="5261"/>
                        </a:lnTo>
                        <a:lnTo>
                          <a:pt x="537" y="5285"/>
                        </a:lnTo>
                        <a:lnTo>
                          <a:pt x="537" y="5285"/>
                        </a:lnTo>
                        <a:lnTo>
                          <a:pt x="658" y="5261"/>
                        </a:lnTo>
                        <a:lnTo>
                          <a:pt x="756" y="5236"/>
                        </a:lnTo>
                        <a:lnTo>
                          <a:pt x="853" y="5163"/>
                        </a:lnTo>
                        <a:lnTo>
                          <a:pt x="926" y="5090"/>
                        </a:lnTo>
                        <a:lnTo>
                          <a:pt x="999" y="4993"/>
                        </a:lnTo>
                        <a:lnTo>
                          <a:pt x="1024" y="4895"/>
                        </a:lnTo>
                        <a:lnTo>
                          <a:pt x="1048" y="4774"/>
                        </a:lnTo>
                        <a:lnTo>
                          <a:pt x="1072" y="4652"/>
                        </a:lnTo>
                        <a:lnTo>
                          <a:pt x="1072" y="4652"/>
                        </a:lnTo>
                        <a:lnTo>
                          <a:pt x="1097" y="4189"/>
                        </a:lnTo>
                        <a:lnTo>
                          <a:pt x="1145" y="3726"/>
                        </a:lnTo>
                        <a:lnTo>
                          <a:pt x="1218" y="3312"/>
                        </a:lnTo>
                        <a:lnTo>
                          <a:pt x="1316" y="2923"/>
                        </a:lnTo>
                        <a:lnTo>
                          <a:pt x="1438" y="2582"/>
                        </a:lnTo>
                        <a:lnTo>
                          <a:pt x="1535" y="2338"/>
                        </a:lnTo>
                        <a:lnTo>
                          <a:pt x="1633" y="2168"/>
                        </a:lnTo>
                        <a:lnTo>
                          <a:pt x="1681" y="2143"/>
                        </a:lnTo>
                        <a:lnTo>
                          <a:pt x="1706" y="2143"/>
                        </a:lnTo>
                        <a:lnTo>
                          <a:pt x="1706" y="2143"/>
                        </a:lnTo>
                        <a:lnTo>
                          <a:pt x="1730" y="2241"/>
                        </a:lnTo>
                        <a:lnTo>
                          <a:pt x="1730" y="2509"/>
                        </a:lnTo>
                        <a:lnTo>
                          <a:pt x="1681" y="3483"/>
                        </a:lnTo>
                        <a:lnTo>
                          <a:pt x="1608" y="4822"/>
                        </a:lnTo>
                        <a:lnTo>
                          <a:pt x="1486" y="6357"/>
                        </a:lnTo>
                        <a:lnTo>
                          <a:pt x="1243" y="9231"/>
                        </a:lnTo>
                        <a:lnTo>
                          <a:pt x="1145" y="10521"/>
                        </a:lnTo>
                        <a:lnTo>
                          <a:pt x="1145" y="10521"/>
                        </a:lnTo>
                        <a:lnTo>
                          <a:pt x="1145" y="10668"/>
                        </a:lnTo>
                        <a:lnTo>
                          <a:pt x="1145" y="10814"/>
                        </a:lnTo>
                        <a:lnTo>
                          <a:pt x="1194" y="10935"/>
                        </a:lnTo>
                        <a:lnTo>
                          <a:pt x="1267" y="11057"/>
                        </a:lnTo>
                        <a:lnTo>
                          <a:pt x="1340" y="11155"/>
                        </a:lnTo>
                        <a:lnTo>
                          <a:pt x="1462" y="11252"/>
                        </a:lnTo>
                        <a:lnTo>
                          <a:pt x="1584" y="11325"/>
                        </a:lnTo>
                        <a:lnTo>
                          <a:pt x="1706" y="11349"/>
                        </a:lnTo>
                        <a:lnTo>
                          <a:pt x="1706" y="11349"/>
                        </a:lnTo>
                        <a:lnTo>
                          <a:pt x="1827" y="11349"/>
                        </a:lnTo>
                        <a:lnTo>
                          <a:pt x="1827" y="11349"/>
                        </a:lnTo>
                        <a:lnTo>
                          <a:pt x="1949" y="11349"/>
                        </a:lnTo>
                        <a:lnTo>
                          <a:pt x="2071" y="11325"/>
                        </a:lnTo>
                        <a:lnTo>
                          <a:pt x="2168" y="11252"/>
                        </a:lnTo>
                        <a:lnTo>
                          <a:pt x="2266" y="11179"/>
                        </a:lnTo>
                        <a:lnTo>
                          <a:pt x="2339" y="11106"/>
                        </a:lnTo>
                        <a:lnTo>
                          <a:pt x="2412" y="11008"/>
                        </a:lnTo>
                        <a:lnTo>
                          <a:pt x="2461" y="10887"/>
                        </a:lnTo>
                        <a:lnTo>
                          <a:pt x="2509" y="10765"/>
                        </a:lnTo>
                        <a:lnTo>
                          <a:pt x="3045" y="7014"/>
                        </a:lnTo>
                        <a:lnTo>
                          <a:pt x="3045" y="7014"/>
                        </a:lnTo>
                        <a:lnTo>
                          <a:pt x="3045" y="6966"/>
                        </a:lnTo>
                        <a:lnTo>
                          <a:pt x="3094" y="6868"/>
                        </a:lnTo>
                        <a:lnTo>
                          <a:pt x="3143" y="6819"/>
                        </a:lnTo>
                        <a:lnTo>
                          <a:pt x="3191" y="6771"/>
                        </a:lnTo>
                        <a:lnTo>
                          <a:pt x="3264" y="6746"/>
                        </a:lnTo>
                        <a:lnTo>
                          <a:pt x="3337" y="6722"/>
                        </a:lnTo>
                        <a:lnTo>
                          <a:pt x="3337" y="6722"/>
                        </a:lnTo>
                        <a:lnTo>
                          <a:pt x="3410" y="6746"/>
                        </a:lnTo>
                        <a:lnTo>
                          <a:pt x="3484" y="6771"/>
                        </a:lnTo>
                        <a:lnTo>
                          <a:pt x="3532" y="6819"/>
                        </a:lnTo>
                        <a:lnTo>
                          <a:pt x="3581" y="6868"/>
                        </a:lnTo>
                        <a:lnTo>
                          <a:pt x="3630" y="6966"/>
                        </a:lnTo>
                        <a:lnTo>
                          <a:pt x="3630" y="7014"/>
                        </a:lnTo>
                        <a:lnTo>
                          <a:pt x="4165" y="10765"/>
                        </a:lnTo>
                        <a:lnTo>
                          <a:pt x="4165" y="10765"/>
                        </a:lnTo>
                        <a:lnTo>
                          <a:pt x="4214" y="10887"/>
                        </a:lnTo>
                        <a:lnTo>
                          <a:pt x="4263" y="11008"/>
                        </a:lnTo>
                        <a:lnTo>
                          <a:pt x="4336" y="11106"/>
                        </a:lnTo>
                        <a:lnTo>
                          <a:pt x="4409" y="11179"/>
                        </a:lnTo>
                        <a:lnTo>
                          <a:pt x="4506" y="11252"/>
                        </a:lnTo>
                        <a:lnTo>
                          <a:pt x="4604" y="11325"/>
                        </a:lnTo>
                        <a:lnTo>
                          <a:pt x="4726" y="11349"/>
                        </a:lnTo>
                        <a:lnTo>
                          <a:pt x="4847" y="11349"/>
                        </a:lnTo>
                        <a:lnTo>
                          <a:pt x="4847" y="11349"/>
                        </a:lnTo>
                        <a:lnTo>
                          <a:pt x="4969" y="11349"/>
                        </a:lnTo>
                        <a:lnTo>
                          <a:pt x="4969" y="11349"/>
                        </a:lnTo>
                        <a:lnTo>
                          <a:pt x="5091" y="11325"/>
                        </a:lnTo>
                        <a:lnTo>
                          <a:pt x="5213" y="11252"/>
                        </a:lnTo>
                        <a:lnTo>
                          <a:pt x="5334" y="11155"/>
                        </a:lnTo>
                        <a:lnTo>
                          <a:pt x="5408" y="11057"/>
                        </a:lnTo>
                        <a:lnTo>
                          <a:pt x="5481" y="10935"/>
                        </a:lnTo>
                        <a:lnTo>
                          <a:pt x="5529" y="10814"/>
                        </a:lnTo>
                        <a:lnTo>
                          <a:pt x="5529" y="10668"/>
                        </a:lnTo>
                        <a:lnTo>
                          <a:pt x="5529" y="10521"/>
                        </a:lnTo>
                        <a:lnTo>
                          <a:pt x="5529" y="10521"/>
                        </a:lnTo>
                        <a:lnTo>
                          <a:pt x="5188" y="6381"/>
                        </a:lnTo>
                        <a:lnTo>
                          <a:pt x="4994" y="3507"/>
                        </a:lnTo>
                        <a:lnTo>
                          <a:pt x="4945" y="2533"/>
                        </a:lnTo>
                        <a:lnTo>
                          <a:pt x="4945" y="2241"/>
                        </a:lnTo>
                        <a:lnTo>
                          <a:pt x="4969" y="2143"/>
                        </a:lnTo>
                        <a:lnTo>
                          <a:pt x="4969" y="2143"/>
                        </a:lnTo>
                        <a:lnTo>
                          <a:pt x="4994" y="2143"/>
                        </a:lnTo>
                        <a:lnTo>
                          <a:pt x="5042" y="2168"/>
                        </a:lnTo>
                        <a:lnTo>
                          <a:pt x="5140" y="2314"/>
                        </a:lnTo>
                        <a:lnTo>
                          <a:pt x="5237" y="2557"/>
                        </a:lnTo>
                        <a:lnTo>
                          <a:pt x="5334" y="2898"/>
                        </a:lnTo>
                        <a:lnTo>
                          <a:pt x="5432" y="3288"/>
                        </a:lnTo>
                        <a:lnTo>
                          <a:pt x="5529" y="3726"/>
                        </a:lnTo>
                        <a:lnTo>
                          <a:pt x="5578" y="4189"/>
                        </a:lnTo>
                        <a:lnTo>
                          <a:pt x="5602" y="4652"/>
                        </a:lnTo>
                        <a:lnTo>
                          <a:pt x="5602" y="4652"/>
                        </a:lnTo>
                        <a:lnTo>
                          <a:pt x="5627" y="4774"/>
                        </a:lnTo>
                        <a:lnTo>
                          <a:pt x="5651" y="4895"/>
                        </a:lnTo>
                        <a:lnTo>
                          <a:pt x="5675" y="4993"/>
                        </a:lnTo>
                        <a:lnTo>
                          <a:pt x="5749" y="5090"/>
                        </a:lnTo>
                        <a:lnTo>
                          <a:pt x="5822" y="5163"/>
                        </a:lnTo>
                        <a:lnTo>
                          <a:pt x="5919" y="5236"/>
                        </a:lnTo>
                        <a:lnTo>
                          <a:pt x="6016" y="5261"/>
                        </a:lnTo>
                        <a:lnTo>
                          <a:pt x="6138" y="5285"/>
                        </a:lnTo>
                        <a:lnTo>
                          <a:pt x="6138" y="5285"/>
                        </a:lnTo>
                        <a:lnTo>
                          <a:pt x="6260" y="5261"/>
                        </a:lnTo>
                        <a:lnTo>
                          <a:pt x="6357" y="5236"/>
                        </a:lnTo>
                        <a:lnTo>
                          <a:pt x="6455" y="5163"/>
                        </a:lnTo>
                        <a:lnTo>
                          <a:pt x="6528" y="5090"/>
                        </a:lnTo>
                        <a:lnTo>
                          <a:pt x="6601" y="4993"/>
                        </a:lnTo>
                        <a:lnTo>
                          <a:pt x="6650" y="4895"/>
                        </a:lnTo>
                        <a:lnTo>
                          <a:pt x="6674" y="4774"/>
                        </a:lnTo>
                        <a:lnTo>
                          <a:pt x="6674" y="4652"/>
                        </a:lnTo>
                        <a:lnTo>
                          <a:pt x="6674" y="4652"/>
                        </a:lnTo>
                        <a:lnTo>
                          <a:pt x="6674" y="4092"/>
                        </a:lnTo>
                        <a:lnTo>
                          <a:pt x="6625" y="3556"/>
                        </a:lnTo>
                        <a:lnTo>
                          <a:pt x="6552" y="3069"/>
                        </a:lnTo>
                        <a:lnTo>
                          <a:pt x="6455" y="2630"/>
                        </a:lnTo>
                        <a:lnTo>
                          <a:pt x="6357" y="2216"/>
                        </a:lnTo>
                        <a:lnTo>
                          <a:pt x="6211" y="1827"/>
                        </a:lnTo>
                        <a:lnTo>
                          <a:pt x="6065" y="1486"/>
                        </a:lnTo>
                        <a:lnTo>
                          <a:pt x="5895" y="1169"/>
                        </a:lnTo>
                        <a:lnTo>
                          <a:pt x="5700" y="901"/>
                        </a:lnTo>
                        <a:lnTo>
                          <a:pt x="5505" y="658"/>
                        </a:lnTo>
                        <a:lnTo>
                          <a:pt x="5286" y="463"/>
                        </a:lnTo>
                        <a:lnTo>
                          <a:pt x="5042" y="292"/>
                        </a:lnTo>
                        <a:lnTo>
                          <a:pt x="4799" y="171"/>
                        </a:lnTo>
                        <a:lnTo>
                          <a:pt x="4555" y="73"/>
                        </a:lnTo>
                        <a:lnTo>
                          <a:pt x="4287" y="24"/>
                        </a:lnTo>
                        <a:lnTo>
                          <a:pt x="4019" y="0"/>
                        </a:lnTo>
                        <a:lnTo>
                          <a:pt x="4019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06" name="Google Shape;606;p47"/>
                <p:cNvGrpSpPr/>
                <p:nvPr/>
              </p:nvGrpSpPr>
              <p:grpSpPr>
                <a:xfrm rot="9742080">
                  <a:off x="3308938" y="1947915"/>
                  <a:ext cx="217578" cy="370450"/>
                  <a:chOff x="2861401" y="2722123"/>
                  <a:chExt cx="180561" cy="296945"/>
                </a:xfrm>
              </p:grpSpPr>
              <p:sp>
                <p:nvSpPr>
                  <p:cNvPr id="607" name="Google Shape;607;p47"/>
                  <p:cNvSpPr/>
                  <p:nvPr/>
                </p:nvSpPr>
                <p:spPr>
                  <a:xfrm rot="-9789885">
                    <a:off x="2880909" y="2949376"/>
                    <a:ext cx="57275" cy="627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69" h="3362" fill="none" extrusionOk="0">
                        <a:moveTo>
                          <a:pt x="0" y="1511"/>
                        </a:moveTo>
                        <a:lnTo>
                          <a:pt x="0" y="1511"/>
                        </a:lnTo>
                        <a:lnTo>
                          <a:pt x="24" y="1340"/>
                        </a:lnTo>
                        <a:lnTo>
                          <a:pt x="49" y="1170"/>
                        </a:lnTo>
                        <a:lnTo>
                          <a:pt x="73" y="1024"/>
                        </a:lnTo>
                        <a:lnTo>
                          <a:pt x="122" y="877"/>
                        </a:lnTo>
                        <a:lnTo>
                          <a:pt x="195" y="756"/>
                        </a:lnTo>
                        <a:lnTo>
                          <a:pt x="268" y="634"/>
                        </a:lnTo>
                        <a:lnTo>
                          <a:pt x="365" y="512"/>
                        </a:lnTo>
                        <a:lnTo>
                          <a:pt x="463" y="415"/>
                        </a:lnTo>
                        <a:lnTo>
                          <a:pt x="682" y="220"/>
                        </a:lnTo>
                        <a:lnTo>
                          <a:pt x="950" y="98"/>
                        </a:lnTo>
                        <a:lnTo>
                          <a:pt x="1218" y="25"/>
                        </a:lnTo>
                        <a:lnTo>
                          <a:pt x="1534" y="1"/>
                        </a:lnTo>
                        <a:lnTo>
                          <a:pt x="1534" y="1"/>
                        </a:lnTo>
                        <a:lnTo>
                          <a:pt x="1851" y="25"/>
                        </a:lnTo>
                        <a:lnTo>
                          <a:pt x="2119" y="98"/>
                        </a:lnTo>
                        <a:lnTo>
                          <a:pt x="2387" y="220"/>
                        </a:lnTo>
                        <a:lnTo>
                          <a:pt x="2606" y="415"/>
                        </a:lnTo>
                        <a:lnTo>
                          <a:pt x="2703" y="512"/>
                        </a:lnTo>
                        <a:lnTo>
                          <a:pt x="2801" y="634"/>
                        </a:lnTo>
                        <a:lnTo>
                          <a:pt x="2874" y="756"/>
                        </a:lnTo>
                        <a:lnTo>
                          <a:pt x="2947" y="877"/>
                        </a:lnTo>
                        <a:lnTo>
                          <a:pt x="2996" y="1024"/>
                        </a:lnTo>
                        <a:lnTo>
                          <a:pt x="3020" y="1170"/>
                        </a:lnTo>
                        <a:lnTo>
                          <a:pt x="3044" y="1340"/>
                        </a:lnTo>
                        <a:lnTo>
                          <a:pt x="3069" y="1511"/>
                        </a:lnTo>
                        <a:lnTo>
                          <a:pt x="3069" y="1511"/>
                        </a:lnTo>
                        <a:lnTo>
                          <a:pt x="3044" y="1681"/>
                        </a:lnTo>
                        <a:lnTo>
                          <a:pt x="3020" y="1852"/>
                        </a:lnTo>
                        <a:lnTo>
                          <a:pt x="2947" y="2193"/>
                        </a:lnTo>
                        <a:lnTo>
                          <a:pt x="2801" y="2509"/>
                        </a:lnTo>
                        <a:lnTo>
                          <a:pt x="2606" y="2777"/>
                        </a:lnTo>
                        <a:lnTo>
                          <a:pt x="2509" y="2899"/>
                        </a:lnTo>
                        <a:lnTo>
                          <a:pt x="2387" y="3021"/>
                        </a:lnTo>
                        <a:lnTo>
                          <a:pt x="2265" y="3118"/>
                        </a:lnTo>
                        <a:lnTo>
                          <a:pt x="2119" y="3191"/>
                        </a:lnTo>
                        <a:lnTo>
                          <a:pt x="1997" y="3264"/>
                        </a:lnTo>
                        <a:lnTo>
                          <a:pt x="1851" y="3313"/>
                        </a:lnTo>
                        <a:lnTo>
                          <a:pt x="1681" y="3337"/>
                        </a:lnTo>
                        <a:lnTo>
                          <a:pt x="1534" y="3362"/>
                        </a:lnTo>
                        <a:lnTo>
                          <a:pt x="1534" y="3362"/>
                        </a:lnTo>
                        <a:lnTo>
                          <a:pt x="1388" y="3337"/>
                        </a:lnTo>
                        <a:lnTo>
                          <a:pt x="1218" y="3313"/>
                        </a:lnTo>
                        <a:lnTo>
                          <a:pt x="1072" y="3264"/>
                        </a:lnTo>
                        <a:lnTo>
                          <a:pt x="950" y="3191"/>
                        </a:lnTo>
                        <a:lnTo>
                          <a:pt x="804" y="3118"/>
                        </a:lnTo>
                        <a:lnTo>
                          <a:pt x="682" y="3021"/>
                        </a:lnTo>
                        <a:lnTo>
                          <a:pt x="560" y="2899"/>
                        </a:lnTo>
                        <a:lnTo>
                          <a:pt x="463" y="2777"/>
                        </a:lnTo>
                        <a:lnTo>
                          <a:pt x="268" y="2509"/>
                        </a:lnTo>
                        <a:lnTo>
                          <a:pt x="122" y="2193"/>
                        </a:lnTo>
                        <a:lnTo>
                          <a:pt x="49" y="1852"/>
                        </a:lnTo>
                        <a:lnTo>
                          <a:pt x="24" y="1681"/>
                        </a:lnTo>
                        <a:lnTo>
                          <a:pt x="0" y="1511"/>
                        </a:lnTo>
                        <a:lnTo>
                          <a:pt x="0" y="151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8" name="Google Shape;608;p47"/>
                  <p:cNvSpPr/>
                  <p:nvPr/>
                </p:nvSpPr>
                <p:spPr>
                  <a:xfrm rot="-9789885">
                    <a:off x="2889406" y="2735621"/>
                    <a:ext cx="124552" cy="211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74" h="11350" fill="none" extrusionOk="0">
                        <a:moveTo>
                          <a:pt x="4019" y="0"/>
                        </a:moveTo>
                        <a:lnTo>
                          <a:pt x="4019" y="0"/>
                        </a:lnTo>
                        <a:lnTo>
                          <a:pt x="3873" y="73"/>
                        </a:lnTo>
                        <a:lnTo>
                          <a:pt x="3703" y="122"/>
                        </a:lnTo>
                        <a:lnTo>
                          <a:pt x="3508" y="171"/>
                        </a:lnTo>
                        <a:lnTo>
                          <a:pt x="3337" y="171"/>
                        </a:lnTo>
                        <a:lnTo>
                          <a:pt x="3337" y="171"/>
                        </a:lnTo>
                        <a:lnTo>
                          <a:pt x="3167" y="171"/>
                        </a:lnTo>
                        <a:lnTo>
                          <a:pt x="2996" y="146"/>
                        </a:lnTo>
                        <a:lnTo>
                          <a:pt x="2826" y="73"/>
                        </a:lnTo>
                        <a:lnTo>
                          <a:pt x="2655" y="24"/>
                        </a:lnTo>
                        <a:lnTo>
                          <a:pt x="2655" y="24"/>
                        </a:lnTo>
                        <a:lnTo>
                          <a:pt x="2412" y="24"/>
                        </a:lnTo>
                        <a:lnTo>
                          <a:pt x="2168" y="97"/>
                        </a:lnTo>
                        <a:lnTo>
                          <a:pt x="1949" y="171"/>
                        </a:lnTo>
                        <a:lnTo>
                          <a:pt x="1706" y="317"/>
                        </a:lnTo>
                        <a:lnTo>
                          <a:pt x="1486" y="487"/>
                        </a:lnTo>
                        <a:lnTo>
                          <a:pt x="1243" y="682"/>
                        </a:lnTo>
                        <a:lnTo>
                          <a:pt x="1048" y="926"/>
                        </a:lnTo>
                        <a:lnTo>
                          <a:pt x="853" y="1193"/>
                        </a:lnTo>
                        <a:lnTo>
                          <a:pt x="658" y="1510"/>
                        </a:lnTo>
                        <a:lnTo>
                          <a:pt x="512" y="1851"/>
                        </a:lnTo>
                        <a:lnTo>
                          <a:pt x="366" y="2216"/>
                        </a:lnTo>
                        <a:lnTo>
                          <a:pt x="244" y="2630"/>
                        </a:lnTo>
                        <a:lnTo>
                          <a:pt x="123" y="3093"/>
                        </a:lnTo>
                        <a:lnTo>
                          <a:pt x="49" y="3580"/>
                        </a:lnTo>
                        <a:lnTo>
                          <a:pt x="1" y="4092"/>
                        </a:lnTo>
                        <a:lnTo>
                          <a:pt x="1" y="4652"/>
                        </a:lnTo>
                        <a:lnTo>
                          <a:pt x="1" y="4652"/>
                        </a:lnTo>
                        <a:lnTo>
                          <a:pt x="1" y="4774"/>
                        </a:lnTo>
                        <a:lnTo>
                          <a:pt x="25" y="4895"/>
                        </a:lnTo>
                        <a:lnTo>
                          <a:pt x="74" y="4993"/>
                        </a:lnTo>
                        <a:lnTo>
                          <a:pt x="147" y="5090"/>
                        </a:lnTo>
                        <a:lnTo>
                          <a:pt x="220" y="5163"/>
                        </a:lnTo>
                        <a:lnTo>
                          <a:pt x="317" y="5236"/>
                        </a:lnTo>
                        <a:lnTo>
                          <a:pt x="415" y="5261"/>
                        </a:lnTo>
                        <a:lnTo>
                          <a:pt x="537" y="5285"/>
                        </a:lnTo>
                        <a:lnTo>
                          <a:pt x="537" y="5285"/>
                        </a:lnTo>
                        <a:lnTo>
                          <a:pt x="658" y="5261"/>
                        </a:lnTo>
                        <a:lnTo>
                          <a:pt x="756" y="5236"/>
                        </a:lnTo>
                        <a:lnTo>
                          <a:pt x="853" y="5163"/>
                        </a:lnTo>
                        <a:lnTo>
                          <a:pt x="926" y="5090"/>
                        </a:lnTo>
                        <a:lnTo>
                          <a:pt x="999" y="4993"/>
                        </a:lnTo>
                        <a:lnTo>
                          <a:pt x="1024" y="4895"/>
                        </a:lnTo>
                        <a:lnTo>
                          <a:pt x="1048" y="4774"/>
                        </a:lnTo>
                        <a:lnTo>
                          <a:pt x="1072" y="4652"/>
                        </a:lnTo>
                        <a:lnTo>
                          <a:pt x="1072" y="4652"/>
                        </a:lnTo>
                        <a:lnTo>
                          <a:pt x="1097" y="4189"/>
                        </a:lnTo>
                        <a:lnTo>
                          <a:pt x="1145" y="3726"/>
                        </a:lnTo>
                        <a:lnTo>
                          <a:pt x="1218" y="3312"/>
                        </a:lnTo>
                        <a:lnTo>
                          <a:pt x="1316" y="2923"/>
                        </a:lnTo>
                        <a:lnTo>
                          <a:pt x="1438" y="2582"/>
                        </a:lnTo>
                        <a:lnTo>
                          <a:pt x="1535" y="2338"/>
                        </a:lnTo>
                        <a:lnTo>
                          <a:pt x="1633" y="2168"/>
                        </a:lnTo>
                        <a:lnTo>
                          <a:pt x="1681" y="2143"/>
                        </a:lnTo>
                        <a:lnTo>
                          <a:pt x="1706" y="2143"/>
                        </a:lnTo>
                        <a:lnTo>
                          <a:pt x="1706" y="2143"/>
                        </a:lnTo>
                        <a:lnTo>
                          <a:pt x="1730" y="2241"/>
                        </a:lnTo>
                        <a:lnTo>
                          <a:pt x="1730" y="2509"/>
                        </a:lnTo>
                        <a:lnTo>
                          <a:pt x="1681" y="3483"/>
                        </a:lnTo>
                        <a:lnTo>
                          <a:pt x="1608" y="4822"/>
                        </a:lnTo>
                        <a:lnTo>
                          <a:pt x="1486" y="6357"/>
                        </a:lnTo>
                        <a:lnTo>
                          <a:pt x="1243" y="9231"/>
                        </a:lnTo>
                        <a:lnTo>
                          <a:pt x="1145" y="10521"/>
                        </a:lnTo>
                        <a:lnTo>
                          <a:pt x="1145" y="10521"/>
                        </a:lnTo>
                        <a:lnTo>
                          <a:pt x="1145" y="10668"/>
                        </a:lnTo>
                        <a:lnTo>
                          <a:pt x="1145" y="10814"/>
                        </a:lnTo>
                        <a:lnTo>
                          <a:pt x="1194" y="10935"/>
                        </a:lnTo>
                        <a:lnTo>
                          <a:pt x="1267" y="11057"/>
                        </a:lnTo>
                        <a:lnTo>
                          <a:pt x="1340" y="11155"/>
                        </a:lnTo>
                        <a:lnTo>
                          <a:pt x="1462" y="11252"/>
                        </a:lnTo>
                        <a:lnTo>
                          <a:pt x="1584" y="11325"/>
                        </a:lnTo>
                        <a:lnTo>
                          <a:pt x="1706" y="11349"/>
                        </a:lnTo>
                        <a:lnTo>
                          <a:pt x="1706" y="11349"/>
                        </a:lnTo>
                        <a:lnTo>
                          <a:pt x="1827" y="11349"/>
                        </a:lnTo>
                        <a:lnTo>
                          <a:pt x="1827" y="11349"/>
                        </a:lnTo>
                        <a:lnTo>
                          <a:pt x="1949" y="11349"/>
                        </a:lnTo>
                        <a:lnTo>
                          <a:pt x="2071" y="11325"/>
                        </a:lnTo>
                        <a:lnTo>
                          <a:pt x="2168" y="11252"/>
                        </a:lnTo>
                        <a:lnTo>
                          <a:pt x="2266" y="11179"/>
                        </a:lnTo>
                        <a:lnTo>
                          <a:pt x="2339" y="11106"/>
                        </a:lnTo>
                        <a:lnTo>
                          <a:pt x="2412" y="11008"/>
                        </a:lnTo>
                        <a:lnTo>
                          <a:pt x="2461" y="10887"/>
                        </a:lnTo>
                        <a:lnTo>
                          <a:pt x="2509" y="10765"/>
                        </a:lnTo>
                        <a:lnTo>
                          <a:pt x="3045" y="7014"/>
                        </a:lnTo>
                        <a:lnTo>
                          <a:pt x="3045" y="7014"/>
                        </a:lnTo>
                        <a:lnTo>
                          <a:pt x="3045" y="6966"/>
                        </a:lnTo>
                        <a:lnTo>
                          <a:pt x="3094" y="6868"/>
                        </a:lnTo>
                        <a:lnTo>
                          <a:pt x="3143" y="6819"/>
                        </a:lnTo>
                        <a:lnTo>
                          <a:pt x="3191" y="6771"/>
                        </a:lnTo>
                        <a:lnTo>
                          <a:pt x="3264" y="6746"/>
                        </a:lnTo>
                        <a:lnTo>
                          <a:pt x="3337" y="6722"/>
                        </a:lnTo>
                        <a:lnTo>
                          <a:pt x="3337" y="6722"/>
                        </a:lnTo>
                        <a:lnTo>
                          <a:pt x="3410" y="6746"/>
                        </a:lnTo>
                        <a:lnTo>
                          <a:pt x="3484" y="6771"/>
                        </a:lnTo>
                        <a:lnTo>
                          <a:pt x="3532" y="6819"/>
                        </a:lnTo>
                        <a:lnTo>
                          <a:pt x="3581" y="6868"/>
                        </a:lnTo>
                        <a:lnTo>
                          <a:pt x="3630" y="6966"/>
                        </a:lnTo>
                        <a:lnTo>
                          <a:pt x="3630" y="7014"/>
                        </a:lnTo>
                        <a:lnTo>
                          <a:pt x="4165" y="10765"/>
                        </a:lnTo>
                        <a:lnTo>
                          <a:pt x="4165" y="10765"/>
                        </a:lnTo>
                        <a:lnTo>
                          <a:pt x="4214" y="10887"/>
                        </a:lnTo>
                        <a:lnTo>
                          <a:pt x="4263" y="11008"/>
                        </a:lnTo>
                        <a:lnTo>
                          <a:pt x="4336" y="11106"/>
                        </a:lnTo>
                        <a:lnTo>
                          <a:pt x="4409" y="11179"/>
                        </a:lnTo>
                        <a:lnTo>
                          <a:pt x="4506" y="11252"/>
                        </a:lnTo>
                        <a:lnTo>
                          <a:pt x="4604" y="11325"/>
                        </a:lnTo>
                        <a:lnTo>
                          <a:pt x="4726" y="11349"/>
                        </a:lnTo>
                        <a:lnTo>
                          <a:pt x="4847" y="11349"/>
                        </a:lnTo>
                        <a:lnTo>
                          <a:pt x="4847" y="11349"/>
                        </a:lnTo>
                        <a:lnTo>
                          <a:pt x="4969" y="11349"/>
                        </a:lnTo>
                        <a:lnTo>
                          <a:pt x="4969" y="11349"/>
                        </a:lnTo>
                        <a:lnTo>
                          <a:pt x="5091" y="11325"/>
                        </a:lnTo>
                        <a:lnTo>
                          <a:pt x="5213" y="11252"/>
                        </a:lnTo>
                        <a:lnTo>
                          <a:pt x="5334" y="11155"/>
                        </a:lnTo>
                        <a:lnTo>
                          <a:pt x="5408" y="11057"/>
                        </a:lnTo>
                        <a:lnTo>
                          <a:pt x="5481" y="10935"/>
                        </a:lnTo>
                        <a:lnTo>
                          <a:pt x="5529" y="10814"/>
                        </a:lnTo>
                        <a:lnTo>
                          <a:pt x="5529" y="10668"/>
                        </a:lnTo>
                        <a:lnTo>
                          <a:pt x="5529" y="10521"/>
                        </a:lnTo>
                        <a:lnTo>
                          <a:pt x="5529" y="10521"/>
                        </a:lnTo>
                        <a:lnTo>
                          <a:pt x="5188" y="6381"/>
                        </a:lnTo>
                        <a:lnTo>
                          <a:pt x="4994" y="3507"/>
                        </a:lnTo>
                        <a:lnTo>
                          <a:pt x="4945" y="2533"/>
                        </a:lnTo>
                        <a:lnTo>
                          <a:pt x="4945" y="2241"/>
                        </a:lnTo>
                        <a:lnTo>
                          <a:pt x="4969" y="2143"/>
                        </a:lnTo>
                        <a:lnTo>
                          <a:pt x="4969" y="2143"/>
                        </a:lnTo>
                        <a:lnTo>
                          <a:pt x="4994" y="2143"/>
                        </a:lnTo>
                        <a:lnTo>
                          <a:pt x="5042" y="2168"/>
                        </a:lnTo>
                        <a:lnTo>
                          <a:pt x="5140" y="2314"/>
                        </a:lnTo>
                        <a:lnTo>
                          <a:pt x="5237" y="2557"/>
                        </a:lnTo>
                        <a:lnTo>
                          <a:pt x="5334" y="2898"/>
                        </a:lnTo>
                        <a:lnTo>
                          <a:pt x="5432" y="3288"/>
                        </a:lnTo>
                        <a:lnTo>
                          <a:pt x="5529" y="3726"/>
                        </a:lnTo>
                        <a:lnTo>
                          <a:pt x="5578" y="4189"/>
                        </a:lnTo>
                        <a:lnTo>
                          <a:pt x="5602" y="4652"/>
                        </a:lnTo>
                        <a:lnTo>
                          <a:pt x="5602" y="4652"/>
                        </a:lnTo>
                        <a:lnTo>
                          <a:pt x="5627" y="4774"/>
                        </a:lnTo>
                        <a:lnTo>
                          <a:pt x="5651" y="4895"/>
                        </a:lnTo>
                        <a:lnTo>
                          <a:pt x="5675" y="4993"/>
                        </a:lnTo>
                        <a:lnTo>
                          <a:pt x="5749" y="5090"/>
                        </a:lnTo>
                        <a:lnTo>
                          <a:pt x="5822" y="5163"/>
                        </a:lnTo>
                        <a:lnTo>
                          <a:pt x="5919" y="5236"/>
                        </a:lnTo>
                        <a:lnTo>
                          <a:pt x="6016" y="5261"/>
                        </a:lnTo>
                        <a:lnTo>
                          <a:pt x="6138" y="5285"/>
                        </a:lnTo>
                        <a:lnTo>
                          <a:pt x="6138" y="5285"/>
                        </a:lnTo>
                        <a:lnTo>
                          <a:pt x="6260" y="5261"/>
                        </a:lnTo>
                        <a:lnTo>
                          <a:pt x="6357" y="5236"/>
                        </a:lnTo>
                        <a:lnTo>
                          <a:pt x="6455" y="5163"/>
                        </a:lnTo>
                        <a:lnTo>
                          <a:pt x="6528" y="5090"/>
                        </a:lnTo>
                        <a:lnTo>
                          <a:pt x="6601" y="4993"/>
                        </a:lnTo>
                        <a:lnTo>
                          <a:pt x="6650" y="4895"/>
                        </a:lnTo>
                        <a:lnTo>
                          <a:pt x="6674" y="4774"/>
                        </a:lnTo>
                        <a:lnTo>
                          <a:pt x="6674" y="4652"/>
                        </a:lnTo>
                        <a:lnTo>
                          <a:pt x="6674" y="4652"/>
                        </a:lnTo>
                        <a:lnTo>
                          <a:pt x="6674" y="4092"/>
                        </a:lnTo>
                        <a:lnTo>
                          <a:pt x="6625" y="3556"/>
                        </a:lnTo>
                        <a:lnTo>
                          <a:pt x="6552" y="3069"/>
                        </a:lnTo>
                        <a:lnTo>
                          <a:pt x="6455" y="2630"/>
                        </a:lnTo>
                        <a:lnTo>
                          <a:pt x="6357" y="2216"/>
                        </a:lnTo>
                        <a:lnTo>
                          <a:pt x="6211" y="1827"/>
                        </a:lnTo>
                        <a:lnTo>
                          <a:pt x="6065" y="1486"/>
                        </a:lnTo>
                        <a:lnTo>
                          <a:pt x="5895" y="1169"/>
                        </a:lnTo>
                        <a:lnTo>
                          <a:pt x="5700" y="901"/>
                        </a:lnTo>
                        <a:lnTo>
                          <a:pt x="5505" y="658"/>
                        </a:lnTo>
                        <a:lnTo>
                          <a:pt x="5286" y="463"/>
                        </a:lnTo>
                        <a:lnTo>
                          <a:pt x="5042" y="292"/>
                        </a:lnTo>
                        <a:lnTo>
                          <a:pt x="4799" y="171"/>
                        </a:lnTo>
                        <a:lnTo>
                          <a:pt x="4555" y="73"/>
                        </a:lnTo>
                        <a:lnTo>
                          <a:pt x="4287" y="24"/>
                        </a:lnTo>
                        <a:lnTo>
                          <a:pt x="4019" y="0"/>
                        </a:lnTo>
                        <a:lnTo>
                          <a:pt x="4019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09" name="Google Shape;609;p47"/>
                <p:cNvGrpSpPr/>
                <p:nvPr/>
              </p:nvGrpSpPr>
              <p:grpSpPr>
                <a:xfrm rot="9742080">
                  <a:off x="3530363" y="1947915"/>
                  <a:ext cx="217578" cy="370450"/>
                  <a:chOff x="2861401" y="2722123"/>
                  <a:chExt cx="180561" cy="296945"/>
                </a:xfrm>
              </p:grpSpPr>
              <p:sp>
                <p:nvSpPr>
                  <p:cNvPr id="610" name="Google Shape;610;p47"/>
                  <p:cNvSpPr/>
                  <p:nvPr/>
                </p:nvSpPr>
                <p:spPr>
                  <a:xfrm rot="-9789885">
                    <a:off x="2880909" y="2949376"/>
                    <a:ext cx="57275" cy="627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69" h="3362" fill="none" extrusionOk="0">
                        <a:moveTo>
                          <a:pt x="0" y="1511"/>
                        </a:moveTo>
                        <a:lnTo>
                          <a:pt x="0" y="1511"/>
                        </a:lnTo>
                        <a:lnTo>
                          <a:pt x="24" y="1340"/>
                        </a:lnTo>
                        <a:lnTo>
                          <a:pt x="49" y="1170"/>
                        </a:lnTo>
                        <a:lnTo>
                          <a:pt x="73" y="1024"/>
                        </a:lnTo>
                        <a:lnTo>
                          <a:pt x="122" y="877"/>
                        </a:lnTo>
                        <a:lnTo>
                          <a:pt x="195" y="756"/>
                        </a:lnTo>
                        <a:lnTo>
                          <a:pt x="268" y="634"/>
                        </a:lnTo>
                        <a:lnTo>
                          <a:pt x="365" y="512"/>
                        </a:lnTo>
                        <a:lnTo>
                          <a:pt x="463" y="415"/>
                        </a:lnTo>
                        <a:lnTo>
                          <a:pt x="682" y="220"/>
                        </a:lnTo>
                        <a:lnTo>
                          <a:pt x="950" y="98"/>
                        </a:lnTo>
                        <a:lnTo>
                          <a:pt x="1218" y="25"/>
                        </a:lnTo>
                        <a:lnTo>
                          <a:pt x="1534" y="1"/>
                        </a:lnTo>
                        <a:lnTo>
                          <a:pt x="1534" y="1"/>
                        </a:lnTo>
                        <a:lnTo>
                          <a:pt x="1851" y="25"/>
                        </a:lnTo>
                        <a:lnTo>
                          <a:pt x="2119" y="98"/>
                        </a:lnTo>
                        <a:lnTo>
                          <a:pt x="2387" y="220"/>
                        </a:lnTo>
                        <a:lnTo>
                          <a:pt x="2606" y="415"/>
                        </a:lnTo>
                        <a:lnTo>
                          <a:pt x="2703" y="512"/>
                        </a:lnTo>
                        <a:lnTo>
                          <a:pt x="2801" y="634"/>
                        </a:lnTo>
                        <a:lnTo>
                          <a:pt x="2874" y="756"/>
                        </a:lnTo>
                        <a:lnTo>
                          <a:pt x="2947" y="877"/>
                        </a:lnTo>
                        <a:lnTo>
                          <a:pt x="2996" y="1024"/>
                        </a:lnTo>
                        <a:lnTo>
                          <a:pt x="3020" y="1170"/>
                        </a:lnTo>
                        <a:lnTo>
                          <a:pt x="3044" y="1340"/>
                        </a:lnTo>
                        <a:lnTo>
                          <a:pt x="3069" y="1511"/>
                        </a:lnTo>
                        <a:lnTo>
                          <a:pt x="3069" y="1511"/>
                        </a:lnTo>
                        <a:lnTo>
                          <a:pt x="3044" y="1681"/>
                        </a:lnTo>
                        <a:lnTo>
                          <a:pt x="3020" y="1852"/>
                        </a:lnTo>
                        <a:lnTo>
                          <a:pt x="2947" y="2193"/>
                        </a:lnTo>
                        <a:lnTo>
                          <a:pt x="2801" y="2509"/>
                        </a:lnTo>
                        <a:lnTo>
                          <a:pt x="2606" y="2777"/>
                        </a:lnTo>
                        <a:lnTo>
                          <a:pt x="2509" y="2899"/>
                        </a:lnTo>
                        <a:lnTo>
                          <a:pt x="2387" y="3021"/>
                        </a:lnTo>
                        <a:lnTo>
                          <a:pt x="2265" y="3118"/>
                        </a:lnTo>
                        <a:lnTo>
                          <a:pt x="2119" y="3191"/>
                        </a:lnTo>
                        <a:lnTo>
                          <a:pt x="1997" y="3264"/>
                        </a:lnTo>
                        <a:lnTo>
                          <a:pt x="1851" y="3313"/>
                        </a:lnTo>
                        <a:lnTo>
                          <a:pt x="1681" y="3337"/>
                        </a:lnTo>
                        <a:lnTo>
                          <a:pt x="1534" y="3362"/>
                        </a:lnTo>
                        <a:lnTo>
                          <a:pt x="1534" y="3362"/>
                        </a:lnTo>
                        <a:lnTo>
                          <a:pt x="1388" y="3337"/>
                        </a:lnTo>
                        <a:lnTo>
                          <a:pt x="1218" y="3313"/>
                        </a:lnTo>
                        <a:lnTo>
                          <a:pt x="1072" y="3264"/>
                        </a:lnTo>
                        <a:lnTo>
                          <a:pt x="950" y="3191"/>
                        </a:lnTo>
                        <a:lnTo>
                          <a:pt x="804" y="3118"/>
                        </a:lnTo>
                        <a:lnTo>
                          <a:pt x="682" y="3021"/>
                        </a:lnTo>
                        <a:lnTo>
                          <a:pt x="560" y="2899"/>
                        </a:lnTo>
                        <a:lnTo>
                          <a:pt x="463" y="2777"/>
                        </a:lnTo>
                        <a:lnTo>
                          <a:pt x="268" y="2509"/>
                        </a:lnTo>
                        <a:lnTo>
                          <a:pt x="122" y="2193"/>
                        </a:lnTo>
                        <a:lnTo>
                          <a:pt x="49" y="1852"/>
                        </a:lnTo>
                        <a:lnTo>
                          <a:pt x="24" y="1681"/>
                        </a:lnTo>
                        <a:lnTo>
                          <a:pt x="0" y="1511"/>
                        </a:lnTo>
                        <a:lnTo>
                          <a:pt x="0" y="151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1" name="Google Shape;611;p47"/>
                  <p:cNvSpPr/>
                  <p:nvPr/>
                </p:nvSpPr>
                <p:spPr>
                  <a:xfrm rot="-9789885">
                    <a:off x="2889406" y="2735621"/>
                    <a:ext cx="124552" cy="211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74" h="11350" fill="none" extrusionOk="0">
                        <a:moveTo>
                          <a:pt x="4019" y="0"/>
                        </a:moveTo>
                        <a:lnTo>
                          <a:pt x="4019" y="0"/>
                        </a:lnTo>
                        <a:lnTo>
                          <a:pt x="3873" y="73"/>
                        </a:lnTo>
                        <a:lnTo>
                          <a:pt x="3703" y="122"/>
                        </a:lnTo>
                        <a:lnTo>
                          <a:pt x="3508" y="171"/>
                        </a:lnTo>
                        <a:lnTo>
                          <a:pt x="3337" y="171"/>
                        </a:lnTo>
                        <a:lnTo>
                          <a:pt x="3337" y="171"/>
                        </a:lnTo>
                        <a:lnTo>
                          <a:pt x="3167" y="171"/>
                        </a:lnTo>
                        <a:lnTo>
                          <a:pt x="2996" y="146"/>
                        </a:lnTo>
                        <a:lnTo>
                          <a:pt x="2826" y="73"/>
                        </a:lnTo>
                        <a:lnTo>
                          <a:pt x="2655" y="24"/>
                        </a:lnTo>
                        <a:lnTo>
                          <a:pt x="2655" y="24"/>
                        </a:lnTo>
                        <a:lnTo>
                          <a:pt x="2412" y="24"/>
                        </a:lnTo>
                        <a:lnTo>
                          <a:pt x="2168" y="97"/>
                        </a:lnTo>
                        <a:lnTo>
                          <a:pt x="1949" y="171"/>
                        </a:lnTo>
                        <a:lnTo>
                          <a:pt x="1706" y="317"/>
                        </a:lnTo>
                        <a:lnTo>
                          <a:pt x="1486" y="487"/>
                        </a:lnTo>
                        <a:lnTo>
                          <a:pt x="1243" y="682"/>
                        </a:lnTo>
                        <a:lnTo>
                          <a:pt x="1048" y="926"/>
                        </a:lnTo>
                        <a:lnTo>
                          <a:pt x="853" y="1193"/>
                        </a:lnTo>
                        <a:lnTo>
                          <a:pt x="658" y="1510"/>
                        </a:lnTo>
                        <a:lnTo>
                          <a:pt x="512" y="1851"/>
                        </a:lnTo>
                        <a:lnTo>
                          <a:pt x="366" y="2216"/>
                        </a:lnTo>
                        <a:lnTo>
                          <a:pt x="244" y="2630"/>
                        </a:lnTo>
                        <a:lnTo>
                          <a:pt x="123" y="3093"/>
                        </a:lnTo>
                        <a:lnTo>
                          <a:pt x="49" y="3580"/>
                        </a:lnTo>
                        <a:lnTo>
                          <a:pt x="1" y="4092"/>
                        </a:lnTo>
                        <a:lnTo>
                          <a:pt x="1" y="4652"/>
                        </a:lnTo>
                        <a:lnTo>
                          <a:pt x="1" y="4652"/>
                        </a:lnTo>
                        <a:lnTo>
                          <a:pt x="1" y="4774"/>
                        </a:lnTo>
                        <a:lnTo>
                          <a:pt x="25" y="4895"/>
                        </a:lnTo>
                        <a:lnTo>
                          <a:pt x="74" y="4993"/>
                        </a:lnTo>
                        <a:lnTo>
                          <a:pt x="147" y="5090"/>
                        </a:lnTo>
                        <a:lnTo>
                          <a:pt x="220" y="5163"/>
                        </a:lnTo>
                        <a:lnTo>
                          <a:pt x="317" y="5236"/>
                        </a:lnTo>
                        <a:lnTo>
                          <a:pt x="415" y="5261"/>
                        </a:lnTo>
                        <a:lnTo>
                          <a:pt x="537" y="5285"/>
                        </a:lnTo>
                        <a:lnTo>
                          <a:pt x="537" y="5285"/>
                        </a:lnTo>
                        <a:lnTo>
                          <a:pt x="658" y="5261"/>
                        </a:lnTo>
                        <a:lnTo>
                          <a:pt x="756" y="5236"/>
                        </a:lnTo>
                        <a:lnTo>
                          <a:pt x="853" y="5163"/>
                        </a:lnTo>
                        <a:lnTo>
                          <a:pt x="926" y="5090"/>
                        </a:lnTo>
                        <a:lnTo>
                          <a:pt x="999" y="4993"/>
                        </a:lnTo>
                        <a:lnTo>
                          <a:pt x="1024" y="4895"/>
                        </a:lnTo>
                        <a:lnTo>
                          <a:pt x="1048" y="4774"/>
                        </a:lnTo>
                        <a:lnTo>
                          <a:pt x="1072" y="4652"/>
                        </a:lnTo>
                        <a:lnTo>
                          <a:pt x="1072" y="4652"/>
                        </a:lnTo>
                        <a:lnTo>
                          <a:pt x="1097" y="4189"/>
                        </a:lnTo>
                        <a:lnTo>
                          <a:pt x="1145" y="3726"/>
                        </a:lnTo>
                        <a:lnTo>
                          <a:pt x="1218" y="3312"/>
                        </a:lnTo>
                        <a:lnTo>
                          <a:pt x="1316" y="2923"/>
                        </a:lnTo>
                        <a:lnTo>
                          <a:pt x="1438" y="2582"/>
                        </a:lnTo>
                        <a:lnTo>
                          <a:pt x="1535" y="2338"/>
                        </a:lnTo>
                        <a:lnTo>
                          <a:pt x="1633" y="2168"/>
                        </a:lnTo>
                        <a:lnTo>
                          <a:pt x="1681" y="2143"/>
                        </a:lnTo>
                        <a:lnTo>
                          <a:pt x="1706" y="2143"/>
                        </a:lnTo>
                        <a:lnTo>
                          <a:pt x="1706" y="2143"/>
                        </a:lnTo>
                        <a:lnTo>
                          <a:pt x="1730" y="2241"/>
                        </a:lnTo>
                        <a:lnTo>
                          <a:pt x="1730" y="2509"/>
                        </a:lnTo>
                        <a:lnTo>
                          <a:pt x="1681" y="3483"/>
                        </a:lnTo>
                        <a:lnTo>
                          <a:pt x="1608" y="4822"/>
                        </a:lnTo>
                        <a:lnTo>
                          <a:pt x="1486" y="6357"/>
                        </a:lnTo>
                        <a:lnTo>
                          <a:pt x="1243" y="9231"/>
                        </a:lnTo>
                        <a:lnTo>
                          <a:pt x="1145" y="10521"/>
                        </a:lnTo>
                        <a:lnTo>
                          <a:pt x="1145" y="10521"/>
                        </a:lnTo>
                        <a:lnTo>
                          <a:pt x="1145" y="10668"/>
                        </a:lnTo>
                        <a:lnTo>
                          <a:pt x="1145" y="10814"/>
                        </a:lnTo>
                        <a:lnTo>
                          <a:pt x="1194" y="10935"/>
                        </a:lnTo>
                        <a:lnTo>
                          <a:pt x="1267" y="11057"/>
                        </a:lnTo>
                        <a:lnTo>
                          <a:pt x="1340" y="11155"/>
                        </a:lnTo>
                        <a:lnTo>
                          <a:pt x="1462" y="11252"/>
                        </a:lnTo>
                        <a:lnTo>
                          <a:pt x="1584" y="11325"/>
                        </a:lnTo>
                        <a:lnTo>
                          <a:pt x="1706" y="11349"/>
                        </a:lnTo>
                        <a:lnTo>
                          <a:pt x="1706" y="11349"/>
                        </a:lnTo>
                        <a:lnTo>
                          <a:pt x="1827" y="11349"/>
                        </a:lnTo>
                        <a:lnTo>
                          <a:pt x="1827" y="11349"/>
                        </a:lnTo>
                        <a:lnTo>
                          <a:pt x="1949" y="11349"/>
                        </a:lnTo>
                        <a:lnTo>
                          <a:pt x="2071" y="11325"/>
                        </a:lnTo>
                        <a:lnTo>
                          <a:pt x="2168" y="11252"/>
                        </a:lnTo>
                        <a:lnTo>
                          <a:pt x="2266" y="11179"/>
                        </a:lnTo>
                        <a:lnTo>
                          <a:pt x="2339" y="11106"/>
                        </a:lnTo>
                        <a:lnTo>
                          <a:pt x="2412" y="11008"/>
                        </a:lnTo>
                        <a:lnTo>
                          <a:pt x="2461" y="10887"/>
                        </a:lnTo>
                        <a:lnTo>
                          <a:pt x="2509" y="10765"/>
                        </a:lnTo>
                        <a:lnTo>
                          <a:pt x="3045" y="7014"/>
                        </a:lnTo>
                        <a:lnTo>
                          <a:pt x="3045" y="7014"/>
                        </a:lnTo>
                        <a:lnTo>
                          <a:pt x="3045" y="6966"/>
                        </a:lnTo>
                        <a:lnTo>
                          <a:pt x="3094" y="6868"/>
                        </a:lnTo>
                        <a:lnTo>
                          <a:pt x="3143" y="6819"/>
                        </a:lnTo>
                        <a:lnTo>
                          <a:pt x="3191" y="6771"/>
                        </a:lnTo>
                        <a:lnTo>
                          <a:pt x="3264" y="6746"/>
                        </a:lnTo>
                        <a:lnTo>
                          <a:pt x="3337" y="6722"/>
                        </a:lnTo>
                        <a:lnTo>
                          <a:pt x="3337" y="6722"/>
                        </a:lnTo>
                        <a:lnTo>
                          <a:pt x="3410" y="6746"/>
                        </a:lnTo>
                        <a:lnTo>
                          <a:pt x="3484" y="6771"/>
                        </a:lnTo>
                        <a:lnTo>
                          <a:pt x="3532" y="6819"/>
                        </a:lnTo>
                        <a:lnTo>
                          <a:pt x="3581" y="6868"/>
                        </a:lnTo>
                        <a:lnTo>
                          <a:pt x="3630" y="6966"/>
                        </a:lnTo>
                        <a:lnTo>
                          <a:pt x="3630" y="7014"/>
                        </a:lnTo>
                        <a:lnTo>
                          <a:pt x="4165" y="10765"/>
                        </a:lnTo>
                        <a:lnTo>
                          <a:pt x="4165" y="10765"/>
                        </a:lnTo>
                        <a:lnTo>
                          <a:pt x="4214" y="10887"/>
                        </a:lnTo>
                        <a:lnTo>
                          <a:pt x="4263" y="11008"/>
                        </a:lnTo>
                        <a:lnTo>
                          <a:pt x="4336" y="11106"/>
                        </a:lnTo>
                        <a:lnTo>
                          <a:pt x="4409" y="11179"/>
                        </a:lnTo>
                        <a:lnTo>
                          <a:pt x="4506" y="11252"/>
                        </a:lnTo>
                        <a:lnTo>
                          <a:pt x="4604" y="11325"/>
                        </a:lnTo>
                        <a:lnTo>
                          <a:pt x="4726" y="11349"/>
                        </a:lnTo>
                        <a:lnTo>
                          <a:pt x="4847" y="11349"/>
                        </a:lnTo>
                        <a:lnTo>
                          <a:pt x="4847" y="11349"/>
                        </a:lnTo>
                        <a:lnTo>
                          <a:pt x="4969" y="11349"/>
                        </a:lnTo>
                        <a:lnTo>
                          <a:pt x="4969" y="11349"/>
                        </a:lnTo>
                        <a:lnTo>
                          <a:pt x="5091" y="11325"/>
                        </a:lnTo>
                        <a:lnTo>
                          <a:pt x="5213" y="11252"/>
                        </a:lnTo>
                        <a:lnTo>
                          <a:pt x="5334" y="11155"/>
                        </a:lnTo>
                        <a:lnTo>
                          <a:pt x="5408" y="11057"/>
                        </a:lnTo>
                        <a:lnTo>
                          <a:pt x="5481" y="10935"/>
                        </a:lnTo>
                        <a:lnTo>
                          <a:pt x="5529" y="10814"/>
                        </a:lnTo>
                        <a:lnTo>
                          <a:pt x="5529" y="10668"/>
                        </a:lnTo>
                        <a:lnTo>
                          <a:pt x="5529" y="10521"/>
                        </a:lnTo>
                        <a:lnTo>
                          <a:pt x="5529" y="10521"/>
                        </a:lnTo>
                        <a:lnTo>
                          <a:pt x="5188" y="6381"/>
                        </a:lnTo>
                        <a:lnTo>
                          <a:pt x="4994" y="3507"/>
                        </a:lnTo>
                        <a:lnTo>
                          <a:pt x="4945" y="2533"/>
                        </a:lnTo>
                        <a:lnTo>
                          <a:pt x="4945" y="2241"/>
                        </a:lnTo>
                        <a:lnTo>
                          <a:pt x="4969" y="2143"/>
                        </a:lnTo>
                        <a:lnTo>
                          <a:pt x="4969" y="2143"/>
                        </a:lnTo>
                        <a:lnTo>
                          <a:pt x="4994" y="2143"/>
                        </a:lnTo>
                        <a:lnTo>
                          <a:pt x="5042" y="2168"/>
                        </a:lnTo>
                        <a:lnTo>
                          <a:pt x="5140" y="2314"/>
                        </a:lnTo>
                        <a:lnTo>
                          <a:pt x="5237" y="2557"/>
                        </a:lnTo>
                        <a:lnTo>
                          <a:pt x="5334" y="2898"/>
                        </a:lnTo>
                        <a:lnTo>
                          <a:pt x="5432" y="3288"/>
                        </a:lnTo>
                        <a:lnTo>
                          <a:pt x="5529" y="3726"/>
                        </a:lnTo>
                        <a:lnTo>
                          <a:pt x="5578" y="4189"/>
                        </a:lnTo>
                        <a:lnTo>
                          <a:pt x="5602" y="4652"/>
                        </a:lnTo>
                        <a:lnTo>
                          <a:pt x="5602" y="4652"/>
                        </a:lnTo>
                        <a:lnTo>
                          <a:pt x="5627" y="4774"/>
                        </a:lnTo>
                        <a:lnTo>
                          <a:pt x="5651" y="4895"/>
                        </a:lnTo>
                        <a:lnTo>
                          <a:pt x="5675" y="4993"/>
                        </a:lnTo>
                        <a:lnTo>
                          <a:pt x="5749" y="5090"/>
                        </a:lnTo>
                        <a:lnTo>
                          <a:pt x="5822" y="5163"/>
                        </a:lnTo>
                        <a:lnTo>
                          <a:pt x="5919" y="5236"/>
                        </a:lnTo>
                        <a:lnTo>
                          <a:pt x="6016" y="5261"/>
                        </a:lnTo>
                        <a:lnTo>
                          <a:pt x="6138" y="5285"/>
                        </a:lnTo>
                        <a:lnTo>
                          <a:pt x="6138" y="5285"/>
                        </a:lnTo>
                        <a:lnTo>
                          <a:pt x="6260" y="5261"/>
                        </a:lnTo>
                        <a:lnTo>
                          <a:pt x="6357" y="5236"/>
                        </a:lnTo>
                        <a:lnTo>
                          <a:pt x="6455" y="5163"/>
                        </a:lnTo>
                        <a:lnTo>
                          <a:pt x="6528" y="5090"/>
                        </a:lnTo>
                        <a:lnTo>
                          <a:pt x="6601" y="4993"/>
                        </a:lnTo>
                        <a:lnTo>
                          <a:pt x="6650" y="4895"/>
                        </a:lnTo>
                        <a:lnTo>
                          <a:pt x="6674" y="4774"/>
                        </a:lnTo>
                        <a:lnTo>
                          <a:pt x="6674" y="4652"/>
                        </a:lnTo>
                        <a:lnTo>
                          <a:pt x="6674" y="4652"/>
                        </a:lnTo>
                        <a:lnTo>
                          <a:pt x="6674" y="4092"/>
                        </a:lnTo>
                        <a:lnTo>
                          <a:pt x="6625" y="3556"/>
                        </a:lnTo>
                        <a:lnTo>
                          <a:pt x="6552" y="3069"/>
                        </a:lnTo>
                        <a:lnTo>
                          <a:pt x="6455" y="2630"/>
                        </a:lnTo>
                        <a:lnTo>
                          <a:pt x="6357" y="2216"/>
                        </a:lnTo>
                        <a:lnTo>
                          <a:pt x="6211" y="1827"/>
                        </a:lnTo>
                        <a:lnTo>
                          <a:pt x="6065" y="1486"/>
                        </a:lnTo>
                        <a:lnTo>
                          <a:pt x="5895" y="1169"/>
                        </a:lnTo>
                        <a:lnTo>
                          <a:pt x="5700" y="901"/>
                        </a:lnTo>
                        <a:lnTo>
                          <a:pt x="5505" y="658"/>
                        </a:lnTo>
                        <a:lnTo>
                          <a:pt x="5286" y="463"/>
                        </a:lnTo>
                        <a:lnTo>
                          <a:pt x="5042" y="292"/>
                        </a:lnTo>
                        <a:lnTo>
                          <a:pt x="4799" y="171"/>
                        </a:lnTo>
                        <a:lnTo>
                          <a:pt x="4555" y="73"/>
                        </a:lnTo>
                        <a:lnTo>
                          <a:pt x="4287" y="24"/>
                        </a:lnTo>
                        <a:lnTo>
                          <a:pt x="4019" y="0"/>
                        </a:lnTo>
                        <a:lnTo>
                          <a:pt x="4019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12" name="Google Shape;612;p47"/>
                <p:cNvGrpSpPr/>
                <p:nvPr/>
              </p:nvGrpSpPr>
              <p:grpSpPr>
                <a:xfrm rot="9742080">
                  <a:off x="3755438" y="1947915"/>
                  <a:ext cx="217578" cy="370450"/>
                  <a:chOff x="2861401" y="2722123"/>
                  <a:chExt cx="180561" cy="296945"/>
                </a:xfrm>
              </p:grpSpPr>
              <p:sp>
                <p:nvSpPr>
                  <p:cNvPr id="613" name="Google Shape;613;p47"/>
                  <p:cNvSpPr/>
                  <p:nvPr/>
                </p:nvSpPr>
                <p:spPr>
                  <a:xfrm rot="-9789885">
                    <a:off x="2880909" y="2949376"/>
                    <a:ext cx="57275" cy="627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69" h="3362" fill="none" extrusionOk="0">
                        <a:moveTo>
                          <a:pt x="0" y="1511"/>
                        </a:moveTo>
                        <a:lnTo>
                          <a:pt x="0" y="1511"/>
                        </a:lnTo>
                        <a:lnTo>
                          <a:pt x="24" y="1340"/>
                        </a:lnTo>
                        <a:lnTo>
                          <a:pt x="49" y="1170"/>
                        </a:lnTo>
                        <a:lnTo>
                          <a:pt x="73" y="1024"/>
                        </a:lnTo>
                        <a:lnTo>
                          <a:pt x="122" y="877"/>
                        </a:lnTo>
                        <a:lnTo>
                          <a:pt x="195" y="756"/>
                        </a:lnTo>
                        <a:lnTo>
                          <a:pt x="268" y="634"/>
                        </a:lnTo>
                        <a:lnTo>
                          <a:pt x="365" y="512"/>
                        </a:lnTo>
                        <a:lnTo>
                          <a:pt x="463" y="415"/>
                        </a:lnTo>
                        <a:lnTo>
                          <a:pt x="682" y="220"/>
                        </a:lnTo>
                        <a:lnTo>
                          <a:pt x="950" y="98"/>
                        </a:lnTo>
                        <a:lnTo>
                          <a:pt x="1218" y="25"/>
                        </a:lnTo>
                        <a:lnTo>
                          <a:pt x="1534" y="1"/>
                        </a:lnTo>
                        <a:lnTo>
                          <a:pt x="1534" y="1"/>
                        </a:lnTo>
                        <a:lnTo>
                          <a:pt x="1851" y="25"/>
                        </a:lnTo>
                        <a:lnTo>
                          <a:pt x="2119" y="98"/>
                        </a:lnTo>
                        <a:lnTo>
                          <a:pt x="2387" y="220"/>
                        </a:lnTo>
                        <a:lnTo>
                          <a:pt x="2606" y="415"/>
                        </a:lnTo>
                        <a:lnTo>
                          <a:pt x="2703" y="512"/>
                        </a:lnTo>
                        <a:lnTo>
                          <a:pt x="2801" y="634"/>
                        </a:lnTo>
                        <a:lnTo>
                          <a:pt x="2874" y="756"/>
                        </a:lnTo>
                        <a:lnTo>
                          <a:pt x="2947" y="877"/>
                        </a:lnTo>
                        <a:lnTo>
                          <a:pt x="2996" y="1024"/>
                        </a:lnTo>
                        <a:lnTo>
                          <a:pt x="3020" y="1170"/>
                        </a:lnTo>
                        <a:lnTo>
                          <a:pt x="3044" y="1340"/>
                        </a:lnTo>
                        <a:lnTo>
                          <a:pt x="3069" y="1511"/>
                        </a:lnTo>
                        <a:lnTo>
                          <a:pt x="3069" y="1511"/>
                        </a:lnTo>
                        <a:lnTo>
                          <a:pt x="3044" y="1681"/>
                        </a:lnTo>
                        <a:lnTo>
                          <a:pt x="3020" y="1852"/>
                        </a:lnTo>
                        <a:lnTo>
                          <a:pt x="2947" y="2193"/>
                        </a:lnTo>
                        <a:lnTo>
                          <a:pt x="2801" y="2509"/>
                        </a:lnTo>
                        <a:lnTo>
                          <a:pt x="2606" y="2777"/>
                        </a:lnTo>
                        <a:lnTo>
                          <a:pt x="2509" y="2899"/>
                        </a:lnTo>
                        <a:lnTo>
                          <a:pt x="2387" y="3021"/>
                        </a:lnTo>
                        <a:lnTo>
                          <a:pt x="2265" y="3118"/>
                        </a:lnTo>
                        <a:lnTo>
                          <a:pt x="2119" y="3191"/>
                        </a:lnTo>
                        <a:lnTo>
                          <a:pt x="1997" y="3264"/>
                        </a:lnTo>
                        <a:lnTo>
                          <a:pt x="1851" y="3313"/>
                        </a:lnTo>
                        <a:lnTo>
                          <a:pt x="1681" y="3337"/>
                        </a:lnTo>
                        <a:lnTo>
                          <a:pt x="1534" y="3362"/>
                        </a:lnTo>
                        <a:lnTo>
                          <a:pt x="1534" y="3362"/>
                        </a:lnTo>
                        <a:lnTo>
                          <a:pt x="1388" y="3337"/>
                        </a:lnTo>
                        <a:lnTo>
                          <a:pt x="1218" y="3313"/>
                        </a:lnTo>
                        <a:lnTo>
                          <a:pt x="1072" y="3264"/>
                        </a:lnTo>
                        <a:lnTo>
                          <a:pt x="950" y="3191"/>
                        </a:lnTo>
                        <a:lnTo>
                          <a:pt x="804" y="3118"/>
                        </a:lnTo>
                        <a:lnTo>
                          <a:pt x="682" y="3021"/>
                        </a:lnTo>
                        <a:lnTo>
                          <a:pt x="560" y="2899"/>
                        </a:lnTo>
                        <a:lnTo>
                          <a:pt x="463" y="2777"/>
                        </a:lnTo>
                        <a:lnTo>
                          <a:pt x="268" y="2509"/>
                        </a:lnTo>
                        <a:lnTo>
                          <a:pt x="122" y="2193"/>
                        </a:lnTo>
                        <a:lnTo>
                          <a:pt x="49" y="1852"/>
                        </a:lnTo>
                        <a:lnTo>
                          <a:pt x="24" y="1681"/>
                        </a:lnTo>
                        <a:lnTo>
                          <a:pt x="0" y="1511"/>
                        </a:lnTo>
                        <a:lnTo>
                          <a:pt x="0" y="151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4" name="Google Shape;614;p47"/>
                  <p:cNvSpPr/>
                  <p:nvPr/>
                </p:nvSpPr>
                <p:spPr>
                  <a:xfrm rot="-9789885">
                    <a:off x="2889406" y="2735621"/>
                    <a:ext cx="124552" cy="211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74" h="11350" fill="none" extrusionOk="0">
                        <a:moveTo>
                          <a:pt x="4019" y="0"/>
                        </a:moveTo>
                        <a:lnTo>
                          <a:pt x="4019" y="0"/>
                        </a:lnTo>
                        <a:lnTo>
                          <a:pt x="3873" y="73"/>
                        </a:lnTo>
                        <a:lnTo>
                          <a:pt x="3703" y="122"/>
                        </a:lnTo>
                        <a:lnTo>
                          <a:pt x="3508" y="171"/>
                        </a:lnTo>
                        <a:lnTo>
                          <a:pt x="3337" y="171"/>
                        </a:lnTo>
                        <a:lnTo>
                          <a:pt x="3337" y="171"/>
                        </a:lnTo>
                        <a:lnTo>
                          <a:pt x="3167" y="171"/>
                        </a:lnTo>
                        <a:lnTo>
                          <a:pt x="2996" y="146"/>
                        </a:lnTo>
                        <a:lnTo>
                          <a:pt x="2826" y="73"/>
                        </a:lnTo>
                        <a:lnTo>
                          <a:pt x="2655" y="24"/>
                        </a:lnTo>
                        <a:lnTo>
                          <a:pt x="2655" y="24"/>
                        </a:lnTo>
                        <a:lnTo>
                          <a:pt x="2412" y="24"/>
                        </a:lnTo>
                        <a:lnTo>
                          <a:pt x="2168" y="97"/>
                        </a:lnTo>
                        <a:lnTo>
                          <a:pt x="1949" y="171"/>
                        </a:lnTo>
                        <a:lnTo>
                          <a:pt x="1706" y="317"/>
                        </a:lnTo>
                        <a:lnTo>
                          <a:pt x="1486" y="487"/>
                        </a:lnTo>
                        <a:lnTo>
                          <a:pt x="1243" y="682"/>
                        </a:lnTo>
                        <a:lnTo>
                          <a:pt x="1048" y="926"/>
                        </a:lnTo>
                        <a:lnTo>
                          <a:pt x="853" y="1193"/>
                        </a:lnTo>
                        <a:lnTo>
                          <a:pt x="658" y="1510"/>
                        </a:lnTo>
                        <a:lnTo>
                          <a:pt x="512" y="1851"/>
                        </a:lnTo>
                        <a:lnTo>
                          <a:pt x="366" y="2216"/>
                        </a:lnTo>
                        <a:lnTo>
                          <a:pt x="244" y="2630"/>
                        </a:lnTo>
                        <a:lnTo>
                          <a:pt x="123" y="3093"/>
                        </a:lnTo>
                        <a:lnTo>
                          <a:pt x="49" y="3580"/>
                        </a:lnTo>
                        <a:lnTo>
                          <a:pt x="1" y="4092"/>
                        </a:lnTo>
                        <a:lnTo>
                          <a:pt x="1" y="4652"/>
                        </a:lnTo>
                        <a:lnTo>
                          <a:pt x="1" y="4652"/>
                        </a:lnTo>
                        <a:lnTo>
                          <a:pt x="1" y="4774"/>
                        </a:lnTo>
                        <a:lnTo>
                          <a:pt x="25" y="4895"/>
                        </a:lnTo>
                        <a:lnTo>
                          <a:pt x="74" y="4993"/>
                        </a:lnTo>
                        <a:lnTo>
                          <a:pt x="147" y="5090"/>
                        </a:lnTo>
                        <a:lnTo>
                          <a:pt x="220" y="5163"/>
                        </a:lnTo>
                        <a:lnTo>
                          <a:pt x="317" y="5236"/>
                        </a:lnTo>
                        <a:lnTo>
                          <a:pt x="415" y="5261"/>
                        </a:lnTo>
                        <a:lnTo>
                          <a:pt x="537" y="5285"/>
                        </a:lnTo>
                        <a:lnTo>
                          <a:pt x="537" y="5285"/>
                        </a:lnTo>
                        <a:lnTo>
                          <a:pt x="658" y="5261"/>
                        </a:lnTo>
                        <a:lnTo>
                          <a:pt x="756" y="5236"/>
                        </a:lnTo>
                        <a:lnTo>
                          <a:pt x="853" y="5163"/>
                        </a:lnTo>
                        <a:lnTo>
                          <a:pt x="926" y="5090"/>
                        </a:lnTo>
                        <a:lnTo>
                          <a:pt x="999" y="4993"/>
                        </a:lnTo>
                        <a:lnTo>
                          <a:pt x="1024" y="4895"/>
                        </a:lnTo>
                        <a:lnTo>
                          <a:pt x="1048" y="4774"/>
                        </a:lnTo>
                        <a:lnTo>
                          <a:pt x="1072" y="4652"/>
                        </a:lnTo>
                        <a:lnTo>
                          <a:pt x="1072" y="4652"/>
                        </a:lnTo>
                        <a:lnTo>
                          <a:pt x="1097" y="4189"/>
                        </a:lnTo>
                        <a:lnTo>
                          <a:pt x="1145" y="3726"/>
                        </a:lnTo>
                        <a:lnTo>
                          <a:pt x="1218" y="3312"/>
                        </a:lnTo>
                        <a:lnTo>
                          <a:pt x="1316" y="2923"/>
                        </a:lnTo>
                        <a:lnTo>
                          <a:pt x="1438" y="2582"/>
                        </a:lnTo>
                        <a:lnTo>
                          <a:pt x="1535" y="2338"/>
                        </a:lnTo>
                        <a:lnTo>
                          <a:pt x="1633" y="2168"/>
                        </a:lnTo>
                        <a:lnTo>
                          <a:pt x="1681" y="2143"/>
                        </a:lnTo>
                        <a:lnTo>
                          <a:pt x="1706" y="2143"/>
                        </a:lnTo>
                        <a:lnTo>
                          <a:pt x="1706" y="2143"/>
                        </a:lnTo>
                        <a:lnTo>
                          <a:pt x="1730" y="2241"/>
                        </a:lnTo>
                        <a:lnTo>
                          <a:pt x="1730" y="2509"/>
                        </a:lnTo>
                        <a:lnTo>
                          <a:pt x="1681" y="3483"/>
                        </a:lnTo>
                        <a:lnTo>
                          <a:pt x="1608" y="4822"/>
                        </a:lnTo>
                        <a:lnTo>
                          <a:pt x="1486" y="6357"/>
                        </a:lnTo>
                        <a:lnTo>
                          <a:pt x="1243" y="9231"/>
                        </a:lnTo>
                        <a:lnTo>
                          <a:pt x="1145" y="10521"/>
                        </a:lnTo>
                        <a:lnTo>
                          <a:pt x="1145" y="10521"/>
                        </a:lnTo>
                        <a:lnTo>
                          <a:pt x="1145" y="10668"/>
                        </a:lnTo>
                        <a:lnTo>
                          <a:pt x="1145" y="10814"/>
                        </a:lnTo>
                        <a:lnTo>
                          <a:pt x="1194" y="10935"/>
                        </a:lnTo>
                        <a:lnTo>
                          <a:pt x="1267" y="11057"/>
                        </a:lnTo>
                        <a:lnTo>
                          <a:pt x="1340" y="11155"/>
                        </a:lnTo>
                        <a:lnTo>
                          <a:pt x="1462" y="11252"/>
                        </a:lnTo>
                        <a:lnTo>
                          <a:pt x="1584" y="11325"/>
                        </a:lnTo>
                        <a:lnTo>
                          <a:pt x="1706" y="11349"/>
                        </a:lnTo>
                        <a:lnTo>
                          <a:pt x="1706" y="11349"/>
                        </a:lnTo>
                        <a:lnTo>
                          <a:pt x="1827" y="11349"/>
                        </a:lnTo>
                        <a:lnTo>
                          <a:pt x="1827" y="11349"/>
                        </a:lnTo>
                        <a:lnTo>
                          <a:pt x="1949" y="11349"/>
                        </a:lnTo>
                        <a:lnTo>
                          <a:pt x="2071" y="11325"/>
                        </a:lnTo>
                        <a:lnTo>
                          <a:pt x="2168" y="11252"/>
                        </a:lnTo>
                        <a:lnTo>
                          <a:pt x="2266" y="11179"/>
                        </a:lnTo>
                        <a:lnTo>
                          <a:pt x="2339" y="11106"/>
                        </a:lnTo>
                        <a:lnTo>
                          <a:pt x="2412" y="11008"/>
                        </a:lnTo>
                        <a:lnTo>
                          <a:pt x="2461" y="10887"/>
                        </a:lnTo>
                        <a:lnTo>
                          <a:pt x="2509" y="10765"/>
                        </a:lnTo>
                        <a:lnTo>
                          <a:pt x="3045" y="7014"/>
                        </a:lnTo>
                        <a:lnTo>
                          <a:pt x="3045" y="7014"/>
                        </a:lnTo>
                        <a:lnTo>
                          <a:pt x="3045" y="6966"/>
                        </a:lnTo>
                        <a:lnTo>
                          <a:pt x="3094" y="6868"/>
                        </a:lnTo>
                        <a:lnTo>
                          <a:pt x="3143" y="6819"/>
                        </a:lnTo>
                        <a:lnTo>
                          <a:pt x="3191" y="6771"/>
                        </a:lnTo>
                        <a:lnTo>
                          <a:pt x="3264" y="6746"/>
                        </a:lnTo>
                        <a:lnTo>
                          <a:pt x="3337" y="6722"/>
                        </a:lnTo>
                        <a:lnTo>
                          <a:pt x="3337" y="6722"/>
                        </a:lnTo>
                        <a:lnTo>
                          <a:pt x="3410" y="6746"/>
                        </a:lnTo>
                        <a:lnTo>
                          <a:pt x="3484" y="6771"/>
                        </a:lnTo>
                        <a:lnTo>
                          <a:pt x="3532" y="6819"/>
                        </a:lnTo>
                        <a:lnTo>
                          <a:pt x="3581" y="6868"/>
                        </a:lnTo>
                        <a:lnTo>
                          <a:pt x="3630" y="6966"/>
                        </a:lnTo>
                        <a:lnTo>
                          <a:pt x="3630" y="7014"/>
                        </a:lnTo>
                        <a:lnTo>
                          <a:pt x="4165" y="10765"/>
                        </a:lnTo>
                        <a:lnTo>
                          <a:pt x="4165" y="10765"/>
                        </a:lnTo>
                        <a:lnTo>
                          <a:pt x="4214" y="10887"/>
                        </a:lnTo>
                        <a:lnTo>
                          <a:pt x="4263" y="11008"/>
                        </a:lnTo>
                        <a:lnTo>
                          <a:pt x="4336" y="11106"/>
                        </a:lnTo>
                        <a:lnTo>
                          <a:pt x="4409" y="11179"/>
                        </a:lnTo>
                        <a:lnTo>
                          <a:pt x="4506" y="11252"/>
                        </a:lnTo>
                        <a:lnTo>
                          <a:pt x="4604" y="11325"/>
                        </a:lnTo>
                        <a:lnTo>
                          <a:pt x="4726" y="11349"/>
                        </a:lnTo>
                        <a:lnTo>
                          <a:pt x="4847" y="11349"/>
                        </a:lnTo>
                        <a:lnTo>
                          <a:pt x="4847" y="11349"/>
                        </a:lnTo>
                        <a:lnTo>
                          <a:pt x="4969" y="11349"/>
                        </a:lnTo>
                        <a:lnTo>
                          <a:pt x="4969" y="11349"/>
                        </a:lnTo>
                        <a:lnTo>
                          <a:pt x="5091" y="11325"/>
                        </a:lnTo>
                        <a:lnTo>
                          <a:pt x="5213" y="11252"/>
                        </a:lnTo>
                        <a:lnTo>
                          <a:pt x="5334" y="11155"/>
                        </a:lnTo>
                        <a:lnTo>
                          <a:pt x="5408" y="11057"/>
                        </a:lnTo>
                        <a:lnTo>
                          <a:pt x="5481" y="10935"/>
                        </a:lnTo>
                        <a:lnTo>
                          <a:pt x="5529" y="10814"/>
                        </a:lnTo>
                        <a:lnTo>
                          <a:pt x="5529" y="10668"/>
                        </a:lnTo>
                        <a:lnTo>
                          <a:pt x="5529" y="10521"/>
                        </a:lnTo>
                        <a:lnTo>
                          <a:pt x="5529" y="10521"/>
                        </a:lnTo>
                        <a:lnTo>
                          <a:pt x="5188" y="6381"/>
                        </a:lnTo>
                        <a:lnTo>
                          <a:pt x="4994" y="3507"/>
                        </a:lnTo>
                        <a:lnTo>
                          <a:pt x="4945" y="2533"/>
                        </a:lnTo>
                        <a:lnTo>
                          <a:pt x="4945" y="2241"/>
                        </a:lnTo>
                        <a:lnTo>
                          <a:pt x="4969" y="2143"/>
                        </a:lnTo>
                        <a:lnTo>
                          <a:pt x="4969" y="2143"/>
                        </a:lnTo>
                        <a:lnTo>
                          <a:pt x="4994" y="2143"/>
                        </a:lnTo>
                        <a:lnTo>
                          <a:pt x="5042" y="2168"/>
                        </a:lnTo>
                        <a:lnTo>
                          <a:pt x="5140" y="2314"/>
                        </a:lnTo>
                        <a:lnTo>
                          <a:pt x="5237" y="2557"/>
                        </a:lnTo>
                        <a:lnTo>
                          <a:pt x="5334" y="2898"/>
                        </a:lnTo>
                        <a:lnTo>
                          <a:pt x="5432" y="3288"/>
                        </a:lnTo>
                        <a:lnTo>
                          <a:pt x="5529" y="3726"/>
                        </a:lnTo>
                        <a:lnTo>
                          <a:pt x="5578" y="4189"/>
                        </a:lnTo>
                        <a:lnTo>
                          <a:pt x="5602" y="4652"/>
                        </a:lnTo>
                        <a:lnTo>
                          <a:pt x="5602" y="4652"/>
                        </a:lnTo>
                        <a:lnTo>
                          <a:pt x="5627" y="4774"/>
                        </a:lnTo>
                        <a:lnTo>
                          <a:pt x="5651" y="4895"/>
                        </a:lnTo>
                        <a:lnTo>
                          <a:pt x="5675" y="4993"/>
                        </a:lnTo>
                        <a:lnTo>
                          <a:pt x="5749" y="5090"/>
                        </a:lnTo>
                        <a:lnTo>
                          <a:pt x="5822" y="5163"/>
                        </a:lnTo>
                        <a:lnTo>
                          <a:pt x="5919" y="5236"/>
                        </a:lnTo>
                        <a:lnTo>
                          <a:pt x="6016" y="5261"/>
                        </a:lnTo>
                        <a:lnTo>
                          <a:pt x="6138" y="5285"/>
                        </a:lnTo>
                        <a:lnTo>
                          <a:pt x="6138" y="5285"/>
                        </a:lnTo>
                        <a:lnTo>
                          <a:pt x="6260" y="5261"/>
                        </a:lnTo>
                        <a:lnTo>
                          <a:pt x="6357" y="5236"/>
                        </a:lnTo>
                        <a:lnTo>
                          <a:pt x="6455" y="5163"/>
                        </a:lnTo>
                        <a:lnTo>
                          <a:pt x="6528" y="5090"/>
                        </a:lnTo>
                        <a:lnTo>
                          <a:pt x="6601" y="4993"/>
                        </a:lnTo>
                        <a:lnTo>
                          <a:pt x="6650" y="4895"/>
                        </a:lnTo>
                        <a:lnTo>
                          <a:pt x="6674" y="4774"/>
                        </a:lnTo>
                        <a:lnTo>
                          <a:pt x="6674" y="4652"/>
                        </a:lnTo>
                        <a:lnTo>
                          <a:pt x="6674" y="4652"/>
                        </a:lnTo>
                        <a:lnTo>
                          <a:pt x="6674" y="4092"/>
                        </a:lnTo>
                        <a:lnTo>
                          <a:pt x="6625" y="3556"/>
                        </a:lnTo>
                        <a:lnTo>
                          <a:pt x="6552" y="3069"/>
                        </a:lnTo>
                        <a:lnTo>
                          <a:pt x="6455" y="2630"/>
                        </a:lnTo>
                        <a:lnTo>
                          <a:pt x="6357" y="2216"/>
                        </a:lnTo>
                        <a:lnTo>
                          <a:pt x="6211" y="1827"/>
                        </a:lnTo>
                        <a:lnTo>
                          <a:pt x="6065" y="1486"/>
                        </a:lnTo>
                        <a:lnTo>
                          <a:pt x="5895" y="1169"/>
                        </a:lnTo>
                        <a:lnTo>
                          <a:pt x="5700" y="901"/>
                        </a:lnTo>
                        <a:lnTo>
                          <a:pt x="5505" y="658"/>
                        </a:lnTo>
                        <a:lnTo>
                          <a:pt x="5286" y="463"/>
                        </a:lnTo>
                        <a:lnTo>
                          <a:pt x="5042" y="292"/>
                        </a:lnTo>
                        <a:lnTo>
                          <a:pt x="4799" y="171"/>
                        </a:lnTo>
                        <a:lnTo>
                          <a:pt x="4555" y="73"/>
                        </a:lnTo>
                        <a:lnTo>
                          <a:pt x="4287" y="24"/>
                        </a:lnTo>
                        <a:lnTo>
                          <a:pt x="4019" y="0"/>
                        </a:lnTo>
                        <a:lnTo>
                          <a:pt x="4019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15" name="Google Shape;615;p47"/>
                <p:cNvGrpSpPr/>
                <p:nvPr/>
              </p:nvGrpSpPr>
              <p:grpSpPr>
                <a:xfrm rot="9742080">
                  <a:off x="3987563" y="1947915"/>
                  <a:ext cx="217578" cy="370450"/>
                  <a:chOff x="2861401" y="2722123"/>
                  <a:chExt cx="180561" cy="296945"/>
                </a:xfrm>
              </p:grpSpPr>
              <p:sp>
                <p:nvSpPr>
                  <p:cNvPr id="616" name="Google Shape;616;p47"/>
                  <p:cNvSpPr/>
                  <p:nvPr/>
                </p:nvSpPr>
                <p:spPr>
                  <a:xfrm rot="-9789885">
                    <a:off x="2880909" y="2949376"/>
                    <a:ext cx="57275" cy="627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69" h="3362" fill="none" extrusionOk="0">
                        <a:moveTo>
                          <a:pt x="0" y="1511"/>
                        </a:moveTo>
                        <a:lnTo>
                          <a:pt x="0" y="1511"/>
                        </a:lnTo>
                        <a:lnTo>
                          <a:pt x="24" y="1340"/>
                        </a:lnTo>
                        <a:lnTo>
                          <a:pt x="49" y="1170"/>
                        </a:lnTo>
                        <a:lnTo>
                          <a:pt x="73" y="1024"/>
                        </a:lnTo>
                        <a:lnTo>
                          <a:pt x="122" y="877"/>
                        </a:lnTo>
                        <a:lnTo>
                          <a:pt x="195" y="756"/>
                        </a:lnTo>
                        <a:lnTo>
                          <a:pt x="268" y="634"/>
                        </a:lnTo>
                        <a:lnTo>
                          <a:pt x="365" y="512"/>
                        </a:lnTo>
                        <a:lnTo>
                          <a:pt x="463" y="415"/>
                        </a:lnTo>
                        <a:lnTo>
                          <a:pt x="682" y="220"/>
                        </a:lnTo>
                        <a:lnTo>
                          <a:pt x="950" y="98"/>
                        </a:lnTo>
                        <a:lnTo>
                          <a:pt x="1218" y="25"/>
                        </a:lnTo>
                        <a:lnTo>
                          <a:pt x="1534" y="1"/>
                        </a:lnTo>
                        <a:lnTo>
                          <a:pt x="1534" y="1"/>
                        </a:lnTo>
                        <a:lnTo>
                          <a:pt x="1851" y="25"/>
                        </a:lnTo>
                        <a:lnTo>
                          <a:pt x="2119" y="98"/>
                        </a:lnTo>
                        <a:lnTo>
                          <a:pt x="2387" y="220"/>
                        </a:lnTo>
                        <a:lnTo>
                          <a:pt x="2606" y="415"/>
                        </a:lnTo>
                        <a:lnTo>
                          <a:pt x="2703" y="512"/>
                        </a:lnTo>
                        <a:lnTo>
                          <a:pt x="2801" y="634"/>
                        </a:lnTo>
                        <a:lnTo>
                          <a:pt x="2874" y="756"/>
                        </a:lnTo>
                        <a:lnTo>
                          <a:pt x="2947" y="877"/>
                        </a:lnTo>
                        <a:lnTo>
                          <a:pt x="2996" y="1024"/>
                        </a:lnTo>
                        <a:lnTo>
                          <a:pt x="3020" y="1170"/>
                        </a:lnTo>
                        <a:lnTo>
                          <a:pt x="3044" y="1340"/>
                        </a:lnTo>
                        <a:lnTo>
                          <a:pt x="3069" y="1511"/>
                        </a:lnTo>
                        <a:lnTo>
                          <a:pt x="3069" y="1511"/>
                        </a:lnTo>
                        <a:lnTo>
                          <a:pt x="3044" y="1681"/>
                        </a:lnTo>
                        <a:lnTo>
                          <a:pt x="3020" y="1852"/>
                        </a:lnTo>
                        <a:lnTo>
                          <a:pt x="2947" y="2193"/>
                        </a:lnTo>
                        <a:lnTo>
                          <a:pt x="2801" y="2509"/>
                        </a:lnTo>
                        <a:lnTo>
                          <a:pt x="2606" y="2777"/>
                        </a:lnTo>
                        <a:lnTo>
                          <a:pt x="2509" y="2899"/>
                        </a:lnTo>
                        <a:lnTo>
                          <a:pt x="2387" y="3021"/>
                        </a:lnTo>
                        <a:lnTo>
                          <a:pt x="2265" y="3118"/>
                        </a:lnTo>
                        <a:lnTo>
                          <a:pt x="2119" y="3191"/>
                        </a:lnTo>
                        <a:lnTo>
                          <a:pt x="1997" y="3264"/>
                        </a:lnTo>
                        <a:lnTo>
                          <a:pt x="1851" y="3313"/>
                        </a:lnTo>
                        <a:lnTo>
                          <a:pt x="1681" y="3337"/>
                        </a:lnTo>
                        <a:lnTo>
                          <a:pt x="1534" y="3362"/>
                        </a:lnTo>
                        <a:lnTo>
                          <a:pt x="1534" y="3362"/>
                        </a:lnTo>
                        <a:lnTo>
                          <a:pt x="1388" y="3337"/>
                        </a:lnTo>
                        <a:lnTo>
                          <a:pt x="1218" y="3313"/>
                        </a:lnTo>
                        <a:lnTo>
                          <a:pt x="1072" y="3264"/>
                        </a:lnTo>
                        <a:lnTo>
                          <a:pt x="950" y="3191"/>
                        </a:lnTo>
                        <a:lnTo>
                          <a:pt x="804" y="3118"/>
                        </a:lnTo>
                        <a:lnTo>
                          <a:pt x="682" y="3021"/>
                        </a:lnTo>
                        <a:lnTo>
                          <a:pt x="560" y="2899"/>
                        </a:lnTo>
                        <a:lnTo>
                          <a:pt x="463" y="2777"/>
                        </a:lnTo>
                        <a:lnTo>
                          <a:pt x="268" y="2509"/>
                        </a:lnTo>
                        <a:lnTo>
                          <a:pt x="122" y="2193"/>
                        </a:lnTo>
                        <a:lnTo>
                          <a:pt x="49" y="1852"/>
                        </a:lnTo>
                        <a:lnTo>
                          <a:pt x="24" y="1681"/>
                        </a:lnTo>
                        <a:lnTo>
                          <a:pt x="0" y="1511"/>
                        </a:lnTo>
                        <a:lnTo>
                          <a:pt x="0" y="151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7" name="Google Shape;617;p47"/>
                  <p:cNvSpPr/>
                  <p:nvPr/>
                </p:nvSpPr>
                <p:spPr>
                  <a:xfrm rot="-9789885">
                    <a:off x="2889406" y="2735621"/>
                    <a:ext cx="124552" cy="211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74" h="11350" fill="none" extrusionOk="0">
                        <a:moveTo>
                          <a:pt x="4019" y="0"/>
                        </a:moveTo>
                        <a:lnTo>
                          <a:pt x="4019" y="0"/>
                        </a:lnTo>
                        <a:lnTo>
                          <a:pt x="3873" y="73"/>
                        </a:lnTo>
                        <a:lnTo>
                          <a:pt x="3703" y="122"/>
                        </a:lnTo>
                        <a:lnTo>
                          <a:pt x="3508" y="171"/>
                        </a:lnTo>
                        <a:lnTo>
                          <a:pt x="3337" y="171"/>
                        </a:lnTo>
                        <a:lnTo>
                          <a:pt x="3337" y="171"/>
                        </a:lnTo>
                        <a:lnTo>
                          <a:pt x="3167" y="171"/>
                        </a:lnTo>
                        <a:lnTo>
                          <a:pt x="2996" y="146"/>
                        </a:lnTo>
                        <a:lnTo>
                          <a:pt x="2826" y="73"/>
                        </a:lnTo>
                        <a:lnTo>
                          <a:pt x="2655" y="24"/>
                        </a:lnTo>
                        <a:lnTo>
                          <a:pt x="2655" y="24"/>
                        </a:lnTo>
                        <a:lnTo>
                          <a:pt x="2412" y="24"/>
                        </a:lnTo>
                        <a:lnTo>
                          <a:pt x="2168" y="97"/>
                        </a:lnTo>
                        <a:lnTo>
                          <a:pt x="1949" y="171"/>
                        </a:lnTo>
                        <a:lnTo>
                          <a:pt x="1706" y="317"/>
                        </a:lnTo>
                        <a:lnTo>
                          <a:pt x="1486" y="487"/>
                        </a:lnTo>
                        <a:lnTo>
                          <a:pt x="1243" y="682"/>
                        </a:lnTo>
                        <a:lnTo>
                          <a:pt x="1048" y="926"/>
                        </a:lnTo>
                        <a:lnTo>
                          <a:pt x="853" y="1193"/>
                        </a:lnTo>
                        <a:lnTo>
                          <a:pt x="658" y="1510"/>
                        </a:lnTo>
                        <a:lnTo>
                          <a:pt x="512" y="1851"/>
                        </a:lnTo>
                        <a:lnTo>
                          <a:pt x="366" y="2216"/>
                        </a:lnTo>
                        <a:lnTo>
                          <a:pt x="244" y="2630"/>
                        </a:lnTo>
                        <a:lnTo>
                          <a:pt x="123" y="3093"/>
                        </a:lnTo>
                        <a:lnTo>
                          <a:pt x="49" y="3580"/>
                        </a:lnTo>
                        <a:lnTo>
                          <a:pt x="1" y="4092"/>
                        </a:lnTo>
                        <a:lnTo>
                          <a:pt x="1" y="4652"/>
                        </a:lnTo>
                        <a:lnTo>
                          <a:pt x="1" y="4652"/>
                        </a:lnTo>
                        <a:lnTo>
                          <a:pt x="1" y="4774"/>
                        </a:lnTo>
                        <a:lnTo>
                          <a:pt x="25" y="4895"/>
                        </a:lnTo>
                        <a:lnTo>
                          <a:pt x="74" y="4993"/>
                        </a:lnTo>
                        <a:lnTo>
                          <a:pt x="147" y="5090"/>
                        </a:lnTo>
                        <a:lnTo>
                          <a:pt x="220" y="5163"/>
                        </a:lnTo>
                        <a:lnTo>
                          <a:pt x="317" y="5236"/>
                        </a:lnTo>
                        <a:lnTo>
                          <a:pt x="415" y="5261"/>
                        </a:lnTo>
                        <a:lnTo>
                          <a:pt x="537" y="5285"/>
                        </a:lnTo>
                        <a:lnTo>
                          <a:pt x="537" y="5285"/>
                        </a:lnTo>
                        <a:lnTo>
                          <a:pt x="658" y="5261"/>
                        </a:lnTo>
                        <a:lnTo>
                          <a:pt x="756" y="5236"/>
                        </a:lnTo>
                        <a:lnTo>
                          <a:pt x="853" y="5163"/>
                        </a:lnTo>
                        <a:lnTo>
                          <a:pt x="926" y="5090"/>
                        </a:lnTo>
                        <a:lnTo>
                          <a:pt x="999" y="4993"/>
                        </a:lnTo>
                        <a:lnTo>
                          <a:pt x="1024" y="4895"/>
                        </a:lnTo>
                        <a:lnTo>
                          <a:pt x="1048" y="4774"/>
                        </a:lnTo>
                        <a:lnTo>
                          <a:pt x="1072" y="4652"/>
                        </a:lnTo>
                        <a:lnTo>
                          <a:pt x="1072" y="4652"/>
                        </a:lnTo>
                        <a:lnTo>
                          <a:pt x="1097" y="4189"/>
                        </a:lnTo>
                        <a:lnTo>
                          <a:pt x="1145" y="3726"/>
                        </a:lnTo>
                        <a:lnTo>
                          <a:pt x="1218" y="3312"/>
                        </a:lnTo>
                        <a:lnTo>
                          <a:pt x="1316" y="2923"/>
                        </a:lnTo>
                        <a:lnTo>
                          <a:pt x="1438" y="2582"/>
                        </a:lnTo>
                        <a:lnTo>
                          <a:pt x="1535" y="2338"/>
                        </a:lnTo>
                        <a:lnTo>
                          <a:pt x="1633" y="2168"/>
                        </a:lnTo>
                        <a:lnTo>
                          <a:pt x="1681" y="2143"/>
                        </a:lnTo>
                        <a:lnTo>
                          <a:pt x="1706" y="2143"/>
                        </a:lnTo>
                        <a:lnTo>
                          <a:pt x="1706" y="2143"/>
                        </a:lnTo>
                        <a:lnTo>
                          <a:pt x="1730" y="2241"/>
                        </a:lnTo>
                        <a:lnTo>
                          <a:pt x="1730" y="2509"/>
                        </a:lnTo>
                        <a:lnTo>
                          <a:pt x="1681" y="3483"/>
                        </a:lnTo>
                        <a:lnTo>
                          <a:pt x="1608" y="4822"/>
                        </a:lnTo>
                        <a:lnTo>
                          <a:pt x="1486" y="6357"/>
                        </a:lnTo>
                        <a:lnTo>
                          <a:pt x="1243" y="9231"/>
                        </a:lnTo>
                        <a:lnTo>
                          <a:pt x="1145" y="10521"/>
                        </a:lnTo>
                        <a:lnTo>
                          <a:pt x="1145" y="10521"/>
                        </a:lnTo>
                        <a:lnTo>
                          <a:pt x="1145" y="10668"/>
                        </a:lnTo>
                        <a:lnTo>
                          <a:pt x="1145" y="10814"/>
                        </a:lnTo>
                        <a:lnTo>
                          <a:pt x="1194" y="10935"/>
                        </a:lnTo>
                        <a:lnTo>
                          <a:pt x="1267" y="11057"/>
                        </a:lnTo>
                        <a:lnTo>
                          <a:pt x="1340" y="11155"/>
                        </a:lnTo>
                        <a:lnTo>
                          <a:pt x="1462" y="11252"/>
                        </a:lnTo>
                        <a:lnTo>
                          <a:pt x="1584" y="11325"/>
                        </a:lnTo>
                        <a:lnTo>
                          <a:pt x="1706" y="11349"/>
                        </a:lnTo>
                        <a:lnTo>
                          <a:pt x="1706" y="11349"/>
                        </a:lnTo>
                        <a:lnTo>
                          <a:pt x="1827" y="11349"/>
                        </a:lnTo>
                        <a:lnTo>
                          <a:pt x="1827" y="11349"/>
                        </a:lnTo>
                        <a:lnTo>
                          <a:pt x="1949" y="11349"/>
                        </a:lnTo>
                        <a:lnTo>
                          <a:pt x="2071" y="11325"/>
                        </a:lnTo>
                        <a:lnTo>
                          <a:pt x="2168" y="11252"/>
                        </a:lnTo>
                        <a:lnTo>
                          <a:pt x="2266" y="11179"/>
                        </a:lnTo>
                        <a:lnTo>
                          <a:pt x="2339" y="11106"/>
                        </a:lnTo>
                        <a:lnTo>
                          <a:pt x="2412" y="11008"/>
                        </a:lnTo>
                        <a:lnTo>
                          <a:pt x="2461" y="10887"/>
                        </a:lnTo>
                        <a:lnTo>
                          <a:pt x="2509" y="10765"/>
                        </a:lnTo>
                        <a:lnTo>
                          <a:pt x="3045" y="7014"/>
                        </a:lnTo>
                        <a:lnTo>
                          <a:pt x="3045" y="7014"/>
                        </a:lnTo>
                        <a:lnTo>
                          <a:pt x="3045" y="6966"/>
                        </a:lnTo>
                        <a:lnTo>
                          <a:pt x="3094" y="6868"/>
                        </a:lnTo>
                        <a:lnTo>
                          <a:pt x="3143" y="6819"/>
                        </a:lnTo>
                        <a:lnTo>
                          <a:pt x="3191" y="6771"/>
                        </a:lnTo>
                        <a:lnTo>
                          <a:pt x="3264" y="6746"/>
                        </a:lnTo>
                        <a:lnTo>
                          <a:pt x="3337" y="6722"/>
                        </a:lnTo>
                        <a:lnTo>
                          <a:pt x="3337" y="6722"/>
                        </a:lnTo>
                        <a:lnTo>
                          <a:pt x="3410" y="6746"/>
                        </a:lnTo>
                        <a:lnTo>
                          <a:pt x="3484" y="6771"/>
                        </a:lnTo>
                        <a:lnTo>
                          <a:pt x="3532" y="6819"/>
                        </a:lnTo>
                        <a:lnTo>
                          <a:pt x="3581" y="6868"/>
                        </a:lnTo>
                        <a:lnTo>
                          <a:pt x="3630" y="6966"/>
                        </a:lnTo>
                        <a:lnTo>
                          <a:pt x="3630" y="7014"/>
                        </a:lnTo>
                        <a:lnTo>
                          <a:pt x="4165" y="10765"/>
                        </a:lnTo>
                        <a:lnTo>
                          <a:pt x="4165" y="10765"/>
                        </a:lnTo>
                        <a:lnTo>
                          <a:pt x="4214" y="10887"/>
                        </a:lnTo>
                        <a:lnTo>
                          <a:pt x="4263" y="11008"/>
                        </a:lnTo>
                        <a:lnTo>
                          <a:pt x="4336" y="11106"/>
                        </a:lnTo>
                        <a:lnTo>
                          <a:pt x="4409" y="11179"/>
                        </a:lnTo>
                        <a:lnTo>
                          <a:pt x="4506" y="11252"/>
                        </a:lnTo>
                        <a:lnTo>
                          <a:pt x="4604" y="11325"/>
                        </a:lnTo>
                        <a:lnTo>
                          <a:pt x="4726" y="11349"/>
                        </a:lnTo>
                        <a:lnTo>
                          <a:pt x="4847" y="11349"/>
                        </a:lnTo>
                        <a:lnTo>
                          <a:pt x="4847" y="11349"/>
                        </a:lnTo>
                        <a:lnTo>
                          <a:pt x="4969" y="11349"/>
                        </a:lnTo>
                        <a:lnTo>
                          <a:pt x="4969" y="11349"/>
                        </a:lnTo>
                        <a:lnTo>
                          <a:pt x="5091" y="11325"/>
                        </a:lnTo>
                        <a:lnTo>
                          <a:pt x="5213" y="11252"/>
                        </a:lnTo>
                        <a:lnTo>
                          <a:pt x="5334" y="11155"/>
                        </a:lnTo>
                        <a:lnTo>
                          <a:pt x="5408" y="11057"/>
                        </a:lnTo>
                        <a:lnTo>
                          <a:pt x="5481" y="10935"/>
                        </a:lnTo>
                        <a:lnTo>
                          <a:pt x="5529" y="10814"/>
                        </a:lnTo>
                        <a:lnTo>
                          <a:pt x="5529" y="10668"/>
                        </a:lnTo>
                        <a:lnTo>
                          <a:pt x="5529" y="10521"/>
                        </a:lnTo>
                        <a:lnTo>
                          <a:pt x="5529" y="10521"/>
                        </a:lnTo>
                        <a:lnTo>
                          <a:pt x="5188" y="6381"/>
                        </a:lnTo>
                        <a:lnTo>
                          <a:pt x="4994" y="3507"/>
                        </a:lnTo>
                        <a:lnTo>
                          <a:pt x="4945" y="2533"/>
                        </a:lnTo>
                        <a:lnTo>
                          <a:pt x="4945" y="2241"/>
                        </a:lnTo>
                        <a:lnTo>
                          <a:pt x="4969" y="2143"/>
                        </a:lnTo>
                        <a:lnTo>
                          <a:pt x="4969" y="2143"/>
                        </a:lnTo>
                        <a:lnTo>
                          <a:pt x="4994" y="2143"/>
                        </a:lnTo>
                        <a:lnTo>
                          <a:pt x="5042" y="2168"/>
                        </a:lnTo>
                        <a:lnTo>
                          <a:pt x="5140" y="2314"/>
                        </a:lnTo>
                        <a:lnTo>
                          <a:pt x="5237" y="2557"/>
                        </a:lnTo>
                        <a:lnTo>
                          <a:pt x="5334" y="2898"/>
                        </a:lnTo>
                        <a:lnTo>
                          <a:pt x="5432" y="3288"/>
                        </a:lnTo>
                        <a:lnTo>
                          <a:pt x="5529" y="3726"/>
                        </a:lnTo>
                        <a:lnTo>
                          <a:pt x="5578" y="4189"/>
                        </a:lnTo>
                        <a:lnTo>
                          <a:pt x="5602" y="4652"/>
                        </a:lnTo>
                        <a:lnTo>
                          <a:pt x="5602" y="4652"/>
                        </a:lnTo>
                        <a:lnTo>
                          <a:pt x="5627" y="4774"/>
                        </a:lnTo>
                        <a:lnTo>
                          <a:pt x="5651" y="4895"/>
                        </a:lnTo>
                        <a:lnTo>
                          <a:pt x="5675" y="4993"/>
                        </a:lnTo>
                        <a:lnTo>
                          <a:pt x="5749" y="5090"/>
                        </a:lnTo>
                        <a:lnTo>
                          <a:pt x="5822" y="5163"/>
                        </a:lnTo>
                        <a:lnTo>
                          <a:pt x="5919" y="5236"/>
                        </a:lnTo>
                        <a:lnTo>
                          <a:pt x="6016" y="5261"/>
                        </a:lnTo>
                        <a:lnTo>
                          <a:pt x="6138" y="5285"/>
                        </a:lnTo>
                        <a:lnTo>
                          <a:pt x="6138" y="5285"/>
                        </a:lnTo>
                        <a:lnTo>
                          <a:pt x="6260" y="5261"/>
                        </a:lnTo>
                        <a:lnTo>
                          <a:pt x="6357" y="5236"/>
                        </a:lnTo>
                        <a:lnTo>
                          <a:pt x="6455" y="5163"/>
                        </a:lnTo>
                        <a:lnTo>
                          <a:pt x="6528" y="5090"/>
                        </a:lnTo>
                        <a:lnTo>
                          <a:pt x="6601" y="4993"/>
                        </a:lnTo>
                        <a:lnTo>
                          <a:pt x="6650" y="4895"/>
                        </a:lnTo>
                        <a:lnTo>
                          <a:pt x="6674" y="4774"/>
                        </a:lnTo>
                        <a:lnTo>
                          <a:pt x="6674" y="4652"/>
                        </a:lnTo>
                        <a:lnTo>
                          <a:pt x="6674" y="4652"/>
                        </a:lnTo>
                        <a:lnTo>
                          <a:pt x="6674" y="4092"/>
                        </a:lnTo>
                        <a:lnTo>
                          <a:pt x="6625" y="3556"/>
                        </a:lnTo>
                        <a:lnTo>
                          <a:pt x="6552" y="3069"/>
                        </a:lnTo>
                        <a:lnTo>
                          <a:pt x="6455" y="2630"/>
                        </a:lnTo>
                        <a:lnTo>
                          <a:pt x="6357" y="2216"/>
                        </a:lnTo>
                        <a:lnTo>
                          <a:pt x="6211" y="1827"/>
                        </a:lnTo>
                        <a:lnTo>
                          <a:pt x="6065" y="1486"/>
                        </a:lnTo>
                        <a:lnTo>
                          <a:pt x="5895" y="1169"/>
                        </a:lnTo>
                        <a:lnTo>
                          <a:pt x="5700" y="901"/>
                        </a:lnTo>
                        <a:lnTo>
                          <a:pt x="5505" y="658"/>
                        </a:lnTo>
                        <a:lnTo>
                          <a:pt x="5286" y="463"/>
                        </a:lnTo>
                        <a:lnTo>
                          <a:pt x="5042" y="292"/>
                        </a:lnTo>
                        <a:lnTo>
                          <a:pt x="4799" y="171"/>
                        </a:lnTo>
                        <a:lnTo>
                          <a:pt x="4555" y="73"/>
                        </a:lnTo>
                        <a:lnTo>
                          <a:pt x="4287" y="24"/>
                        </a:lnTo>
                        <a:lnTo>
                          <a:pt x="4019" y="0"/>
                        </a:lnTo>
                        <a:lnTo>
                          <a:pt x="4019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18" name="Google Shape;618;p47"/>
                <p:cNvGrpSpPr/>
                <p:nvPr/>
              </p:nvGrpSpPr>
              <p:grpSpPr>
                <a:xfrm rot="9742080">
                  <a:off x="4405913" y="1947915"/>
                  <a:ext cx="217578" cy="370450"/>
                  <a:chOff x="2861401" y="2722123"/>
                  <a:chExt cx="180561" cy="296945"/>
                </a:xfrm>
              </p:grpSpPr>
              <p:sp>
                <p:nvSpPr>
                  <p:cNvPr id="619" name="Google Shape;619;p47"/>
                  <p:cNvSpPr/>
                  <p:nvPr/>
                </p:nvSpPr>
                <p:spPr>
                  <a:xfrm rot="-9789885">
                    <a:off x="2880909" y="2949376"/>
                    <a:ext cx="57275" cy="627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69" h="3362" fill="none" extrusionOk="0">
                        <a:moveTo>
                          <a:pt x="0" y="1511"/>
                        </a:moveTo>
                        <a:lnTo>
                          <a:pt x="0" y="1511"/>
                        </a:lnTo>
                        <a:lnTo>
                          <a:pt x="24" y="1340"/>
                        </a:lnTo>
                        <a:lnTo>
                          <a:pt x="49" y="1170"/>
                        </a:lnTo>
                        <a:lnTo>
                          <a:pt x="73" y="1024"/>
                        </a:lnTo>
                        <a:lnTo>
                          <a:pt x="122" y="877"/>
                        </a:lnTo>
                        <a:lnTo>
                          <a:pt x="195" y="756"/>
                        </a:lnTo>
                        <a:lnTo>
                          <a:pt x="268" y="634"/>
                        </a:lnTo>
                        <a:lnTo>
                          <a:pt x="365" y="512"/>
                        </a:lnTo>
                        <a:lnTo>
                          <a:pt x="463" y="415"/>
                        </a:lnTo>
                        <a:lnTo>
                          <a:pt x="682" y="220"/>
                        </a:lnTo>
                        <a:lnTo>
                          <a:pt x="950" y="98"/>
                        </a:lnTo>
                        <a:lnTo>
                          <a:pt x="1218" y="25"/>
                        </a:lnTo>
                        <a:lnTo>
                          <a:pt x="1534" y="1"/>
                        </a:lnTo>
                        <a:lnTo>
                          <a:pt x="1534" y="1"/>
                        </a:lnTo>
                        <a:lnTo>
                          <a:pt x="1851" y="25"/>
                        </a:lnTo>
                        <a:lnTo>
                          <a:pt x="2119" y="98"/>
                        </a:lnTo>
                        <a:lnTo>
                          <a:pt x="2387" y="220"/>
                        </a:lnTo>
                        <a:lnTo>
                          <a:pt x="2606" y="415"/>
                        </a:lnTo>
                        <a:lnTo>
                          <a:pt x="2703" y="512"/>
                        </a:lnTo>
                        <a:lnTo>
                          <a:pt x="2801" y="634"/>
                        </a:lnTo>
                        <a:lnTo>
                          <a:pt x="2874" y="756"/>
                        </a:lnTo>
                        <a:lnTo>
                          <a:pt x="2947" y="877"/>
                        </a:lnTo>
                        <a:lnTo>
                          <a:pt x="2996" y="1024"/>
                        </a:lnTo>
                        <a:lnTo>
                          <a:pt x="3020" y="1170"/>
                        </a:lnTo>
                        <a:lnTo>
                          <a:pt x="3044" y="1340"/>
                        </a:lnTo>
                        <a:lnTo>
                          <a:pt x="3069" y="1511"/>
                        </a:lnTo>
                        <a:lnTo>
                          <a:pt x="3069" y="1511"/>
                        </a:lnTo>
                        <a:lnTo>
                          <a:pt x="3044" y="1681"/>
                        </a:lnTo>
                        <a:lnTo>
                          <a:pt x="3020" y="1852"/>
                        </a:lnTo>
                        <a:lnTo>
                          <a:pt x="2947" y="2193"/>
                        </a:lnTo>
                        <a:lnTo>
                          <a:pt x="2801" y="2509"/>
                        </a:lnTo>
                        <a:lnTo>
                          <a:pt x="2606" y="2777"/>
                        </a:lnTo>
                        <a:lnTo>
                          <a:pt x="2509" y="2899"/>
                        </a:lnTo>
                        <a:lnTo>
                          <a:pt x="2387" y="3021"/>
                        </a:lnTo>
                        <a:lnTo>
                          <a:pt x="2265" y="3118"/>
                        </a:lnTo>
                        <a:lnTo>
                          <a:pt x="2119" y="3191"/>
                        </a:lnTo>
                        <a:lnTo>
                          <a:pt x="1997" y="3264"/>
                        </a:lnTo>
                        <a:lnTo>
                          <a:pt x="1851" y="3313"/>
                        </a:lnTo>
                        <a:lnTo>
                          <a:pt x="1681" y="3337"/>
                        </a:lnTo>
                        <a:lnTo>
                          <a:pt x="1534" y="3362"/>
                        </a:lnTo>
                        <a:lnTo>
                          <a:pt x="1534" y="3362"/>
                        </a:lnTo>
                        <a:lnTo>
                          <a:pt x="1388" y="3337"/>
                        </a:lnTo>
                        <a:lnTo>
                          <a:pt x="1218" y="3313"/>
                        </a:lnTo>
                        <a:lnTo>
                          <a:pt x="1072" y="3264"/>
                        </a:lnTo>
                        <a:lnTo>
                          <a:pt x="950" y="3191"/>
                        </a:lnTo>
                        <a:lnTo>
                          <a:pt x="804" y="3118"/>
                        </a:lnTo>
                        <a:lnTo>
                          <a:pt x="682" y="3021"/>
                        </a:lnTo>
                        <a:lnTo>
                          <a:pt x="560" y="2899"/>
                        </a:lnTo>
                        <a:lnTo>
                          <a:pt x="463" y="2777"/>
                        </a:lnTo>
                        <a:lnTo>
                          <a:pt x="268" y="2509"/>
                        </a:lnTo>
                        <a:lnTo>
                          <a:pt x="122" y="2193"/>
                        </a:lnTo>
                        <a:lnTo>
                          <a:pt x="49" y="1852"/>
                        </a:lnTo>
                        <a:lnTo>
                          <a:pt x="24" y="1681"/>
                        </a:lnTo>
                        <a:lnTo>
                          <a:pt x="0" y="1511"/>
                        </a:lnTo>
                        <a:lnTo>
                          <a:pt x="0" y="151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0" name="Google Shape;620;p47"/>
                  <p:cNvSpPr/>
                  <p:nvPr/>
                </p:nvSpPr>
                <p:spPr>
                  <a:xfrm rot="-9789885">
                    <a:off x="2889406" y="2735621"/>
                    <a:ext cx="124552" cy="211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74" h="11350" fill="none" extrusionOk="0">
                        <a:moveTo>
                          <a:pt x="4019" y="0"/>
                        </a:moveTo>
                        <a:lnTo>
                          <a:pt x="4019" y="0"/>
                        </a:lnTo>
                        <a:lnTo>
                          <a:pt x="3873" y="73"/>
                        </a:lnTo>
                        <a:lnTo>
                          <a:pt x="3703" y="122"/>
                        </a:lnTo>
                        <a:lnTo>
                          <a:pt x="3508" y="171"/>
                        </a:lnTo>
                        <a:lnTo>
                          <a:pt x="3337" y="171"/>
                        </a:lnTo>
                        <a:lnTo>
                          <a:pt x="3337" y="171"/>
                        </a:lnTo>
                        <a:lnTo>
                          <a:pt x="3167" y="171"/>
                        </a:lnTo>
                        <a:lnTo>
                          <a:pt x="2996" y="146"/>
                        </a:lnTo>
                        <a:lnTo>
                          <a:pt x="2826" y="73"/>
                        </a:lnTo>
                        <a:lnTo>
                          <a:pt x="2655" y="24"/>
                        </a:lnTo>
                        <a:lnTo>
                          <a:pt x="2655" y="24"/>
                        </a:lnTo>
                        <a:lnTo>
                          <a:pt x="2412" y="24"/>
                        </a:lnTo>
                        <a:lnTo>
                          <a:pt x="2168" y="97"/>
                        </a:lnTo>
                        <a:lnTo>
                          <a:pt x="1949" y="171"/>
                        </a:lnTo>
                        <a:lnTo>
                          <a:pt x="1706" y="317"/>
                        </a:lnTo>
                        <a:lnTo>
                          <a:pt x="1486" y="487"/>
                        </a:lnTo>
                        <a:lnTo>
                          <a:pt x="1243" y="682"/>
                        </a:lnTo>
                        <a:lnTo>
                          <a:pt x="1048" y="926"/>
                        </a:lnTo>
                        <a:lnTo>
                          <a:pt x="853" y="1193"/>
                        </a:lnTo>
                        <a:lnTo>
                          <a:pt x="658" y="1510"/>
                        </a:lnTo>
                        <a:lnTo>
                          <a:pt x="512" y="1851"/>
                        </a:lnTo>
                        <a:lnTo>
                          <a:pt x="366" y="2216"/>
                        </a:lnTo>
                        <a:lnTo>
                          <a:pt x="244" y="2630"/>
                        </a:lnTo>
                        <a:lnTo>
                          <a:pt x="123" y="3093"/>
                        </a:lnTo>
                        <a:lnTo>
                          <a:pt x="49" y="3580"/>
                        </a:lnTo>
                        <a:lnTo>
                          <a:pt x="1" y="4092"/>
                        </a:lnTo>
                        <a:lnTo>
                          <a:pt x="1" y="4652"/>
                        </a:lnTo>
                        <a:lnTo>
                          <a:pt x="1" y="4652"/>
                        </a:lnTo>
                        <a:lnTo>
                          <a:pt x="1" y="4774"/>
                        </a:lnTo>
                        <a:lnTo>
                          <a:pt x="25" y="4895"/>
                        </a:lnTo>
                        <a:lnTo>
                          <a:pt x="74" y="4993"/>
                        </a:lnTo>
                        <a:lnTo>
                          <a:pt x="147" y="5090"/>
                        </a:lnTo>
                        <a:lnTo>
                          <a:pt x="220" y="5163"/>
                        </a:lnTo>
                        <a:lnTo>
                          <a:pt x="317" y="5236"/>
                        </a:lnTo>
                        <a:lnTo>
                          <a:pt x="415" y="5261"/>
                        </a:lnTo>
                        <a:lnTo>
                          <a:pt x="537" y="5285"/>
                        </a:lnTo>
                        <a:lnTo>
                          <a:pt x="537" y="5285"/>
                        </a:lnTo>
                        <a:lnTo>
                          <a:pt x="658" y="5261"/>
                        </a:lnTo>
                        <a:lnTo>
                          <a:pt x="756" y="5236"/>
                        </a:lnTo>
                        <a:lnTo>
                          <a:pt x="853" y="5163"/>
                        </a:lnTo>
                        <a:lnTo>
                          <a:pt x="926" y="5090"/>
                        </a:lnTo>
                        <a:lnTo>
                          <a:pt x="999" y="4993"/>
                        </a:lnTo>
                        <a:lnTo>
                          <a:pt x="1024" y="4895"/>
                        </a:lnTo>
                        <a:lnTo>
                          <a:pt x="1048" y="4774"/>
                        </a:lnTo>
                        <a:lnTo>
                          <a:pt x="1072" y="4652"/>
                        </a:lnTo>
                        <a:lnTo>
                          <a:pt x="1072" y="4652"/>
                        </a:lnTo>
                        <a:lnTo>
                          <a:pt x="1097" y="4189"/>
                        </a:lnTo>
                        <a:lnTo>
                          <a:pt x="1145" y="3726"/>
                        </a:lnTo>
                        <a:lnTo>
                          <a:pt x="1218" y="3312"/>
                        </a:lnTo>
                        <a:lnTo>
                          <a:pt x="1316" y="2923"/>
                        </a:lnTo>
                        <a:lnTo>
                          <a:pt x="1438" y="2582"/>
                        </a:lnTo>
                        <a:lnTo>
                          <a:pt x="1535" y="2338"/>
                        </a:lnTo>
                        <a:lnTo>
                          <a:pt x="1633" y="2168"/>
                        </a:lnTo>
                        <a:lnTo>
                          <a:pt x="1681" y="2143"/>
                        </a:lnTo>
                        <a:lnTo>
                          <a:pt x="1706" y="2143"/>
                        </a:lnTo>
                        <a:lnTo>
                          <a:pt x="1706" y="2143"/>
                        </a:lnTo>
                        <a:lnTo>
                          <a:pt x="1730" y="2241"/>
                        </a:lnTo>
                        <a:lnTo>
                          <a:pt x="1730" y="2509"/>
                        </a:lnTo>
                        <a:lnTo>
                          <a:pt x="1681" y="3483"/>
                        </a:lnTo>
                        <a:lnTo>
                          <a:pt x="1608" y="4822"/>
                        </a:lnTo>
                        <a:lnTo>
                          <a:pt x="1486" y="6357"/>
                        </a:lnTo>
                        <a:lnTo>
                          <a:pt x="1243" y="9231"/>
                        </a:lnTo>
                        <a:lnTo>
                          <a:pt x="1145" y="10521"/>
                        </a:lnTo>
                        <a:lnTo>
                          <a:pt x="1145" y="10521"/>
                        </a:lnTo>
                        <a:lnTo>
                          <a:pt x="1145" y="10668"/>
                        </a:lnTo>
                        <a:lnTo>
                          <a:pt x="1145" y="10814"/>
                        </a:lnTo>
                        <a:lnTo>
                          <a:pt x="1194" y="10935"/>
                        </a:lnTo>
                        <a:lnTo>
                          <a:pt x="1267" y="11057"/>
                        </a:lnTo>
                        <a:lnTo>
                          <a:pt x="1340" y="11155"/>
                        </a:lnTo>
                        <a:lnTo>
                          <a:pt x="1462" y="11252"/>
                        </a:lnTo>
                        <a:lnTo>
                          <a:pt x="1584" y="11325"/>
                        </a:lnTo>
                        <a:lnTo>
                          <a:pt x="1706" y="11349"/>
                        </a:lnTo>
                        <a:lnTo>
                          <a:pt x="1706" y="11349"/>
                        </a:lnTo>
                        <a:lnTo>
                          <a:pt x="1827" y="11349"/>
                        </a:lnTo>
                        <a:lnTo>
                          <a:pt x="1827" y="11349"/>
                        </a:lnTo>
                        <a:lnTo>
                          <a:pt x="1949" y="11349"/>
                        </a:lnTo>
                        <a:lnTo>
                          <a:pt x="2071" y="11325"/>
                        </a:lnTo>
                        <a:lnTo>
                          <a:pt x="2168" y="11252"/>
                        </a:lnTo>
                        <a:lnTo>
                          <a:pt x="2266" y="11179"/>
                        </a:lnTo>
                        <a:lnTo>
                          <a:pt x="2339" y="11106"/>
                        </a:lnTo>
                        <a:lnTo>
                          <a:pt x="2412" y="11008"/>
                        </a:lnTo>
                        <a:lnTo>
                          <a:pt x="2461" y="10887"/>
                        </a:lnTo>
                        <a:lnTo>
                          <a:pt x="2509" y="10765"/>
                        </a:lnTo>
                        <a:lnTo>
                          <a:pt x="3045" y="7014"/>
                        </a:lnTo>
                        <a:lnTo>
                          <a:pt x="3045" y="7014"/>
                        </a:lnTo>
                        <a:lnTo>
                          <a:pt x="3045" y="6966"/>
                        </a:lnTo>
                        <a:lnTo>
                          <a:pt x="3094" y="6868"/>
                        </a:lnTo>
                        <a:lnTo>
                          <a:pt x="3143" y="6819"/>
                        </a:lnTo>
                        <a:lnTo>
                          <a:pt x="3191" y="6771"/>
                        </a:lnTo>
                        <a:lnTo>
                          <a:pt x="3264" y="6746"/>
                        </a:lnTo>
                        <a:lnTo>
                          <a:pt x="3337" y="6722"/>
                        </a:lnTo>
                        <a:lnTo>
                          <a:pt x="3337" y="6722"/>
                        </a:lnTo>
                        <a:lnTo>
                          <a:pt x="3410" y="6746"/>
                        </a:lnTo>
                        <a:lnTo>
                          <a:pt x="3484" y="6771"/>
                        </a:lnTo>
                        <a:lnTo>
                          <a:pt x="3532" y="6819"/>
                        </a:lnTo>
                        <a:lnTo>
                          <a:pt x="3581" y="6868"/>
                        </a:lnTo>
                        <a:lnTo>
                          <a:pt x="3630" y="6966"/>
                        </a:lnTo>
                        <a:lnTo>
                          <a:pt x="3630" y="7014"/>
                        </a:lnTo>
                        <a:lnTo>
                          <a:pt x="4165" y="10765"/>
                        </a:lnTo>
                        <a:lnTo>
                          <a:pt x="4165" y="10765"/>
                        </a:lnTo>
                        <a:lnTo>
                          <a:pt x="4214" y="10887"/>
                        </a:lnTo>
                        <a:lnTo>
                          <a:pt x="4263" y="11008"/>
                        </a:lnTo>
                        <a:lnTo>
                          <a:pt x="4336" y="11106"/>
                        </a:lnTo>
                        <a:lnTo>
                          <a:pt x="4409" y="11179"/>
                        </a:lnTo>
                        <a:lnTo>
                          <a:pt x="4506" y="11252"/>
                        </a:lnTo>
                        <a:lnTo>
                          <a:pt x="4604" y="11325"/>
                        </a:lnTo>
                        <a:lnTo>
                          <a:pt x="4726" y="11349"/>
                        </a:lnTo>
                        <a:lnTo>
                          <a:pt x="4847" y="11349"/>
                        </a:lnTo>
                        <a:lnTo>
                          <a:pt x="4847" y="11349"/>
                        </a:lnTo>
                        <a:lnTo>
                          <a:pt x="4969" y="11349"/>
                        </a:lnTo>
                        <a:lnTo>
                          <a:pt x="4969" y="11349"/>
                        </a:lnTo>
                        <a:lnTo>
                          <a:pt x="5091" y="11325"/>
                        </a:lnTo>
                        <a:lnTo>
                          <a:pt x="5213" y="11252"/>
                        </a:lnTo>
                        <a:lnTo>
                          <a:pt x="5334" y="11155"/>
                        </a:lnTo>
                        <a:lnTo>
                          <a:pt x="5408" y="11057"/>
                        </a:lnTo>
                        <a:lnTo>
                          <a:pt x="5481" y="10935"/>
                        </a:lnTo>
                        <a:lnTo>
                          <a:pt x="5529" y="10814"/>
                        </a:lnTo>
                        <a:lnTo>
                          <a:pt x="5529" y="10668"/>
                        </a:lnTo>
                        <a:lnTo>
                          <a:pt x="5529" y="10521"/>
                        </a:lnTo>
                        <a:lnTo>
                          <a:pt x="5529" y="10521"/>
                        </a:lnTo>
                        <a:lnTo>
                          <a:pt x="5188" y="6381"/>
                        </a:lnTo>
                        <a:lnTo>
                          <a:pt x="4994" y="3507"/>
                        </a:lnTo>
                        <a:lnTo>
                          <a:pt x="4945" y="2533"/>
                        </a:lnTo>
                        <a:lnTo>
                          <a:pt x="4945" y="2241"/>
                        </a:lnTo>
                        <a:lnTo>
                          <a:pt x="4969" y="2143"/>
                        </a:lnTo>
                        <a:lnTo>
                          <a:pt x="4969" y="2143"/>
                        </a:lnTo>
                        <a:lnTo>
                          <a:pt x="4994" y="2143"/>
                        </a:lnTo>
                        <a:lnTo>
                          <a:pt x="5042" y="2168"/>
                        </a:lnTo>
                        <a:lnTo>
                          <a:pt x="5140" y="2314"/>
                        </a:lnTo>
                        <a:lnTo>
                          <a:pt x="5237" y="2557"/>
                        </a:lnTo>
                        <a:lnTo>
                          <a:pt x="5334" y="2898"/>
                        </a:lnTo>
                        <a:lnTo>
                          <a:pt x="5432" y="3288"/>
                        </a:lnTo>
                        <a:lnTo>
                          <a:pt x="5529" y="3726"/>
                        </a:lnTo>
                        <a:lnTo>
                          <a:pt x="5578" y="4189"/>
                        </a:lnTo>
                        <a:lnTo>
                          <a:pt x="5602" y="4652"/>
                        </a:lnTo>
                        <a:lnTo>
                          <a:pt x="5602" y="4652"/>
                        </a:lnTo>
                        <a:lnTo>
                          <a:pt x="5627" y="4774"/>
                        </a:lnTo>
                        <a:lnTo>
                          <a:pt x="5651" y="4895"/>
                        </a:lnTo>
                        <a:lnTo>
                          <a:pt x="5675" y="4993"/>
                        </a:lnTo>
                        <a:lnTo>
                          <a:pt x="5749" y="5090"/>
                        </a:lnTo>
                        <a:lnTo>
                          <a:pt x="5822" y="5163"/>
                        </a:lnTo>
                        <a:lnTo>
                          <a:pt x="5919" y="5236"/>
                        </a:lnTo>
                        <a:lnTo>
                          <a:pt x="6016" y="5261"/>
                        </a:lnTo>
                        <a:lnTo>
                          <a:pt x="6138" y="5285"/>
                        </a:lnTo>
                        <a:lnTo>
                          <a:pt x="6138" y="5285"/>
                        </a:lnTo>
                        <a:lnTo>
                          <a:pt x="6260" y="5261"/>
                        </a:lnTo>
                        <a:lnTo>
                          <a:pt x="6357" y="5236"/>
                        </a:lnTo>
                        <a:lnTo>
                          <a:pt x="6455" y="5163"/>
                        </a:lnTo>
                        <a:lnTo>
                          <a:pt x="6528" y="5090"/>
                        </a:lnTo>
                        <a:lnTo>
                          <a:pt x="6601" y="4993"/>
                        </a:lnTo>
                        <a:lnTo>
                          <a:pt x="6650" y="4895"/>
                        </a:lnTo>
                        <a:lnTo>
                          <a:pt x="6674" y="4774"/>
                        </a:lnTo>
                        <a:lnTo>
                          <a:pt x="6674" y="4652"/>
                        </a:lnTo>
                        <a:lnTo>
                          <a:pt x="6674" y="4652"/>
                        </a:lnTo>
                        <a:lnTo>
                          <a:pt x="6674" y="4092"/>
                        </a:lnTo>
                        <a:lnTo>
                          <a:pt x="6625" y="3556"/>
                        </a:lnTo>
                        <a:lnTo>
                          <a:pt x="6552" y="3069"/>
                        </a:lnTo>
                        <a:lnTo>
                          <a:pt x="6455" y="2630"/>
                        </a:lnTo>
                        <a:lnTo>
                          <a:pt x="6357" y="2216"/>
                        </a:lnTo>
                        <a:lnTo>
                          <a:pt x="6211" y="1827"/>
                        </a:lnTo>
                        <a:lnTo>
                          <a:pt x="6065" y="1486"/>
                        </a:lnTo>
                        <a:lnTo>
                          <a:pt x="5895" y="1169"/>
                        </a:lnTo>
                        <a:lnTo>
                          <a:pt x="5700" y="901"/>
                        </a:lnTo>
                        <a:lnTo>
                          <a:pt x="5505" y="658"/>
                        </a:lnTo>
                        <a:lnTo>
                          <a:pt x="5286" y="463"/>
                        </a:lnTo>
                        <a:lnTo>
                          <a:pt x="5042" y="292"/>
                        </a:lnTo>
                        <a:lnTo>
                          <a:pt x="4799" y="171"/>
                        </a:lnTo>
                        <a:lnTo>
                          <a:pt x="4555" y="73"/>
                        </a:lnTo>
                        <a:lnTo>
                          <a:pt x="4287" y="24"/>
                        </a:lnTo>
                        <a:lnTo>
                          <a:pt x="4019" y="0"/>
                        </a:lnTo>
                        <a:lnTo>
                          <a:pt x="4019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21" name="Google Shape;621;p47"/>
                <p:cNvGrpSpPr/>
                <p:nvPr/>
              </p:nvGrpSpPr>
              <p:grpSpPr>
                <a:xfrm rot="9742080">
                  <a:off x="4201938" y="1947915"/>
                  <a:ext cx="217578" cy="370450"/>
                  <a:chOff x="2861401" y="2722123"/>
                  <a:chExt cx="180561" cy="296945"/>
                </a:xfrm>
              </p:grpSpPr>
              <p:sp>
                <p:nvSpPr>
                  <p:cNvPr id="622" name="Google Shape;622;p47"/>
                  <p:cNvSpPr/>
                  <p:nvPr/>
                </p:nvSpPr>
                <p:spPr>
                  <a:xfrm rot="-9789885">
                    <a:off x="2880909" y="2949376"/>
                    <a:ext cx="57275" cy="627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69" h="3362" fill="none" extrusionOk="0">
                        <a:moveTo>
                          <a:pt x="0" y="1511"/>
                        </a:moveTo>
                        <a:lnTo>
                          <a:pt x="0" y="1511"/>
                        </a:lnTo>
                        <a:lnTo>
                          <a:pt x="24" y="1340"/>
                        </a:lnTo>
                        <a:lnTo>
                          <a:pt x="49" y="1170"/>
                        </a:lnTo>
                        <a:lnTo>
                          <a:pt x="73" y="1024"/>
                        </a:lnTo>
                        <a:lnTo>
                          <a:pt x="122" y="877"/>
                        </a:lnTo>
                        <a:lnTo>
                          <a:pt x="195" y="756"/>
                        </a:lnTo>
                        <a:lnTo>
                          <a:pt x="268" y="634"/>
                        </a:lnTo>
                        <a:lnTo>
                          <a:pt x="365" y="512"/>
                        </a:lnTo>
                        <a:lnTo>
                          <a:pt x="463" y="415"/>
                        </a:lnTo>
                        <a:lnTo>
                          <a:pt x="682" y="220"/>
                        </a:lnTo>
                        <a:lnTo>
                          <a:pt x="950" y="98"/>
                        </a:lnTo>
                        <a:lnTo>
                          <a:pt x="1218" y="25"/>
                        </a:lnTo>
                        <a:lnTo>
                          <a:pt x="1534" y="1"/>
                        </a:lnTo>
                        <a:lnTo>
                          <a:pt x="1534" y="1"/>
                        </a:lnTo>
                        <a:lnTo>
                          <a:pt x="1851" y="25"/>
                        </a:lnTo>
                        <a:lnTo>
                          <a:pt x="2119" y="98"/>
                        </a:lnTo>
                        <a:lnTo>
                          <a:pt x="2387" y="220"/>
                        </a:lnTo>
                        <a:lnTo>
                          <a:pt x="2606" y="415"/>
                        </a:lnTo>
                        <a:lnTo>
                          <a:pt x="2703" y="512"/>
                        </a:lnTo>
                        <a:lnTo>
                          <a:pt x="2801" y="634"/>
                        </a:lnTo>
                        <a:lnTo>
                          <a:pt x="2874" y="756"/>
                        </a:lnTo>
                        <a:lnTo>
                          <a:pt x="2947" y="877"/>
                        </a:lnTo>
                        <a:lnTo>
                          <a:pt x="2996" y="1024"/>
                        </a:lnTo>
                        <a:lnTo>
                          <a:pt x="3020" y="1170"/>
                        </a:lnTo>
                        <a:lnTo>
                          <a:pt x="3044" y="1340"/>
                        </a:lnTo>
                        <a:lnTo>
                          <a:pt x="3069" y="1511"/>
                        </a:lnTo>
                        <a:lnTo>
                          <a:pt x="3069" y="1511"/>
                        </a:lnTo>
                        <a:lnTo>
                          <a:pt x="3044" y="1681"/>
                        </a:lnTo>
                        <a:lnTo>
                          <a:pt x="3020" y="1852"/>
                        </a:lnTo>
                        <a:lnTo>
                          <a:pt x="2947" y="2193"/>
                        </a:lnTo>
                        <a:lnTo>
                          <a:pt x="2801" y="2509"/>
                        </a:lnTo>
                        <a:lnTo>
                          <a:pt x="2606" y="2777"/>
                        </a:lnTo>
                        <a:lnTo>
                          <a:pt x="2509" y="2899"/>
                        </a:lnTo>
                        <a:lnTo>
                          <a:pt x="2387" y="3021"/>
                        </a:lnTo>
                        <a:lnTo>
                          <a:pt x="2265" y="3118"/>
                        </a:lnTo>
                        <a:lnTo>
                          <a:pt x="2119" y="3191"/>
                        </a:lnTo>
                        <a:lnTo>
                          <a:pt x="1997" y="3264"/>
                        </a:lnTo>
                        <a:lnTo>
                          <a:pt x="1851" y="3313"/>
                        </a:lnTo>
                        <a:lnTo>
                          <a:pt x="1681" y="3337"/>
                        </a:lnTo>
                        <a:lnTo>
                          <a:pt x="1534" y="3362"/>
                        </a:lnTo>
                        <a:lnTo>
                          <a:pt x="1534" y="3362"/>
                        </a:lnTo>
                        <a:lnTo>
                          <a:pt x="1388" y="3337"/>
                        </a:lnTo>
                        <a:lnTo>
                          <a:pt x="1218" y="3313"/>
                        </a:lnTo>
                        <a:lnTo>
                          <a:pt x="1072" y="3264"/>
                        </a:lnTo>
                        <a:lnTo>
                          <a:pt x="950" y="3191"/>
                        </a:lnTo>
                        <a:lnTo>
                          <a:pt x="804" y="3118"/>
                        </a:lnTo>
                        <a:lnTo>
                          <a:pt x="682" y="3021"/>
                        </a:lnTo>
                        <a:lnTo>
                          <a:pt x="560" y="2899"/>
                        </a:lnTo>
                        <a:lnTo>
                          <a:pt x="463" y="2777"/>
                        </a:lnTo>
                        <a:lnTo>
                          <a:pt x="268" y="2509"/>
                        </a:lnTo>
                        <a:lnTo>
                          <a:pt x="122" y="2193"/>
                        </a:lnTo>
                        <a:lnTo>
                          <a:pt x="49" y="1852"/>
                        </a:lnTo>
                        <a:lnTo>
                          <a:pt x="24" y="1681"/>
                        </a:lnTo>
                        <a:lnTo>
                          <a:pt x="0" y="1511"/>
                        </a:lnTo>
                        <a:lnTo>
                          <a:pt x="0" y="151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3" name="Google Shape;623;p47"/>
                  <p:cNvSpPr/>
                  <p:nvPr/>
                </p:nvSpPr>
                <p:spPr>
                  <a:xfrm rot="-9789885">
                    <a:off x="2889406" y="2735621"/>
                    <a:ext cx="124552" cy="211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74" h="11350" fill="none" extrusionOk="0">
                        <a:moveTo>
                          <a:pt x="4019" y="0"/>
                        </a:moveTo>
                        <a:lnTo>
                          <a:pt x="4019" y="0"/>
                        </a:lnTo>
                        <a:lnTo>
                          <a:pt x="3873" y="73"/>
                        </a:lnTo>
                        <a:lnTo>
                          <a:pt x="3703" y="122"/>
                        </a:lnTo>
                        <a:lnTo>
                          <a:pt x="3508" y="171"/>
                        </a:lnTo>
                        <a:lnTo>
                          <a:pt x="3337" y="171"/>
                        </a:lnTo>
                        <a:lnTo>
                          <a:pt x="3337" y="171"/>
                        </a:lnTo>
                        <a:lnTo>
                          <a:pt x="3167" y="171"/>
                        </a:lnTo>
                        <a:lnTo>
                          <a:pt x="2996" y="146"/>
                        </a:lnTo>
                        <a:lnTo>
                          <a:pt x="2826" y="73"/>
                        </a:lnTo>
                        <a:lnTo>
                          <a:pt x="2655" y="24"/>
                        </a:lnTo>
                        <a:lnTo>
                          <a:pt x="2655" y="24"/>
                        </a:lnTo>
                        <a:lnTo>
                          <a:pt x="2412" y="24"/>
                        </a:lnTo>
                        <a:lnTo>
                          <a:pt x="2168" y="97"/>
                        </a:lnTo>
                        <a:lnTo>
                          <a:pt x="1949" y="171"/>
                        </a:lnTo>
                        <a:lnTo>
                          <a:pt x="1706" y="317"/>
                        </a:lnTo>
                        <a:lnTo>
                          <a:pt x="1486" y="487"/>
                        </a:lnTo>
                        <a:lnTo>
                          <a:pt x="1243" y="682"/>
                        </a:lnTo>
                        <a:lnTo>
                          <a:pt x="1048" y="926"/>
                        </a:lnTo>
                        <a:lnTo>
                          <a:pt x="853" y="1193"/>
                        </a:lnTo>
                        <a:lnTo>
                          <a:pt x="658" y="1510"/>
                        </a:lnTo>
                        <a:lnTo>
                          <a:pt x="512" y="1851"/>
                        </a:lnTo>
                        <a:lnTo>
                          <a:pt x="366" y="2216"/>
                        </a:lnTo>
                        <a:lnTo>
                          <a:pt x="244" y="2630"/>
                        </a:lnTo>
                        <a:lnTo>
                          <a:pt x="123" y="3093"/>
                        </a:lnTo>
                        <a:lnTo>
                          <a:pt x="49" y="3580"/>
                        </a:lnTo>
                        <a:lnTo>
                          <a:pt x="1" y="4092"/>
                        </a:lnTo>
                        <a:lnTo>
                          <a:pt x="1" y="4652"/>
                        </a:lnTo>
                        <a:lnTo>
                          <a:pt x="1" y="4652"/>
                        </a:lnTo>
                        <a:lnTo>
                          <a:pt x="1" y="4774"/>
                        </a:lnTo>
                        <a:lnTo>
                          <a:pt x="25" y="4895"/>
                        </a:lnTo>
                        <a:lnTo>
                          <a:pt x="74" y="4993"/>
                        </a:lnTo>
                        <a:lnTo>
                          <a:pt x="147" y="5090"/>
                        </a:lnTo>
                        <a:lnTo>
                          <a:pt x="220" y="5163"/>
                        </a:lnTo>
                        <a:lnTo>
                          <a:pt x="317" y="5236"/>
                        </a:lnTo>
                        <a:lnTo>
                          <a:pt x="415" y="5261"/>
                        </a:lnTo>
                        <a:lnTo>
                          <a:pt x="537" y="5285"/>
                        </a:lnTo>
                        <a:lnTo>
                          <a:pt x="537" y="5285"/>
                        </a:lnTo>
                        <a:lnTo>
                          <a:pt x="658" y="5261"/>
                        </a:lnTo>
                        <a:lnTo>
                          <a:pt x="756" y="5236"/>
                        </a:lnTo>
                        <a:lnTo>
                          <a:pt x="853" y="5163"/>
                        </a:lnTo>
                        <a:lnTo>
                          <a:pt x="926" y="5090"/>
                        </a:lnTo>
                        <a:lnTo>
                          <a:pt x="999" y="4993"/>
                        </a:lnTo>
                        <a:lnTo>
                          <a:pt x="1024" y="4895"/>
                        </a:lnTo>
                        <a:lnTo>
                          <a:pt x="1048" y="4774"/>
                        </a:lnTo>
                        <a:lnTo>
                          <a:pt x="1072" y="4652"/>
                        </a:lnTo>
                        <a:lnTo>
                          <a:pt x="1072" y="4652"/>
                        </a:lnTo>
                        <a:lnTo>
                          <a:pt x="1097" y="4189"/>
                        </a:lnTo>
                        <a:lnTo>
                          <a:pt x="1145" y="3726"/>
                        </a:lnTo>
                        <a:lnTo>
                          <a:pt x="1218" y="3312"/>
                        </a:lnTo>
                        <a:lnTo>
                          <a:pt x="1316" y="2923"/>
                        </a:lnTo>
                        <a:lnTo>
                          <a:pt x="1438" y="2582"/>
                        </a:lnTo>
                        <a:lnTo>
                          <a:pt x="1535" y="2338"/>
                        </a:lnTo>
                        <a:lnTo>
                          <a:pt x="1633" y="2168"/>
                        </a:lnTo>
                        <a:lnTo>
                          <a:pt x="1681" y="2143"/>
                        </a:lnTo>
                        <a:lnTo>
                          <a:pt x="1706" y="2143"/>
                        </a:lnTo>
                        <a:lnTo>
                          <a:pt x="1706" y="2143"/>
                        </a:lnTo>
                        <a:lnTo>
                          <a:pt x="1730" y="2241"/>
                        </a:lnTo>
                        <a:lnTo>
                          <a:pt x="1730" y="2509"/>
                        </a:lnTo>
                        <a:lnTo>
                          <a:pt x="1681" y="3483"/>
                        </a:lnTo>
                        <a:lnTo>
                          <a:pt x="1608" y="4822"/>
                        </a:lnTo>
                        <a:lnTo>
                          <a:pt x="1486" y="6357"/>
                        </a:lnTo>
                        <a:lnTo>
                          <a:pt x="1243" y="9231"/>
                        </a:lnTo>
                        <a:lnTo>
                          <a:pt x="1145" y="10521"/>
                        </a:lnTo>
                        <a:lnTo>
                          <a:pt x="1145" y="10521"/>
                        </a:lnTo>
                        <a:lnTo>
                          <a:pt x="1145" y="10668"/>
                        </a:lnTo>
                        <a:lnTo>
                          <a:pt x="1145" y="10814"/>
                        </a:lnTo>
                        <a:lnTo>
                          <a:pt x="1194" y="10935"/>
                        </a:lnTo>
                        <a:lnTo>
                          <a:pt x="1267" y="11057"/>
                        </a:lnTo>
                        <a:lnTo>
                          <a:pt x="1340" y="11155"/>
                        </a:lnTo>
                        <a:lnTo>
                          <a:pt x="1462" y="11252"/>
                        </a:lnTo>
                        <a:lnTo>
                          <a:pt x="1584" y="11325"/>
                        </a:lnTo>
                        <a:lnTo>
                          <a:pt x="1706" y="11349"/>
                        </a:lnTo>
                        <a:lnTo>
                          <a:pt x="1706" y="11349"/>
                        </a:lnTo>
                        <a:lnTo>
                          <a:pt x="1827" y="11349"/>
                        </a:lnTo>
                        <a:lnTo>
                          <a:pt x="1827" y="11349"/>
                        </a:lnTo>
                        <a:lnTo>
                          <a:pt x="1949" y="11349"/>
                        </a:lnTo>
                        <a:lnTo>
                          <a:pt x="2071" y="11325"/>
                        </a:lnTo>
                        <a:lnTo>
                          <a:pt x="2168" y="11252"/>
                        </a:lnTo>
                        <a:lnTo>
                          <a:pt x="2266" y="11179"/>
                        </a:lnTo>
                        <a:lnTo>
                          <a:pt x="2339" y="11106"/>
                        </a:lnTo>
                        <a:lnTo>
                          <a:pt x="2412" y="11008"/>
                        </a:lnTo>
                        <a:lnTo>
                          <a:pt x="2461" y="10887"/>
                        </a:lnTo>
                        <a:lnTo>
                          <a:pt x="2509" y="10765"/>
                        </a:lnTo>
                        <a:lnTo>
                          <a:pt x="3045" y="7014"/>
                        </a:lnTo>
                        <a:lnTo>
                          <a:pt x="3045" y="7014"/>
                        </a:lnTo>
                        <a:lnTo>
                          <a:pt x="3045" y="6966"/>
                        </a:lnTo>
                        <a:lnTo>
                          <a:pt x="3094" y="6868"/>
                        </a:lnTo>
                        <a:lnTo>
                          <a:pt x="3143" y="6819"/>
                        </a:lnTo>
                        <a:lnTo>
                          <a:pt x="3191" y="6771"/>
                        </a:lnTo>
                        <a:lnTo>
                          <a:pt x="3264" y="6746"/>
                        </a:lnTo>
                        <a:lnTo>
                          <a:pt x="3337" y="6722"/>
                        </a:lnTo>
                        <a:lnTo>
                          <a:pt x="3337" y="6722"/>
                        </a:lnTo>
                        <a:lnTo>
                          <a:pt x="3410" y="6746"/>
                        </a:lnTo>
                        <a:lnTo>
                          <a:pt x="3484" y="6771"/>
                        </a:lnTo>
                        <a:lnTo>
                          <a:pt x="3532" y="6819"/>
                        </a:lnTo>
                        <a:lnTo>
                          <a:pt x="3581" y="6868"/>
                        </a:lnTo>
                        <a:lnTo>
                          <a:pt x="3630" y="6966"/>
                        </a:lnTo>
                        <a:lnTo>
                          <a:pt x="3630" y="7014"/>
                        </a:lnTo>
                        <a:lnTo>
                          <a:pt x="4165" y="10765"/>
                        </a:lnTo>
                        <a:lnTo>
                          <a:pt x="4165" y="10765"/>
                        </a:lnTo>
                        <a:lnTo>
                          <a:pt x="4214" y="10887"/>
                        </a:lnTo>
                        <a:lnTo>
                          <a:pt x="4263" y="11008"/>
                        </a:lnTo>
                        <a:lnTo>
                          <a:pt x="4336" y="11106"/>
                        </a:lnTo>
                        <a:lnTo>
                          <a:pt x="4409" y="11179"/>
                        </a:lnTo>
                        <a:lnTo>
                          <a:pt x="4506" y="11252"/>
                        </a:lnTo>
                        <a:lnTo>
                          <a:pt x="4604" y="11325"/>
                        </a:lnTo>
                        <a:lnTo>
                          <a:pt x="4726" y="11349"/>
                        </a:lnTo>
                        <a:lnTo>
                          <a:pt x="4847" y="11349"/>
                        </a:lnTo>
                        <a:lnTo>
                          <a:pt x="4847" y="11349"/>
                        </a:lnTo>
                        <a:lnTo>
                          <a:pt x="4969" y="11349"/>
                        </a:lnTo>
                        <a:lnTo>
                          <a:pt x="4969" y="11349"/>
                        </a:lnTo>
                        <a:lnTo>
                          <a:pt x="5091" y="11325"/>
                        </a:lnTo>
                        <a:lnTo>
                          <a:pt x="5213" y="11252"/>
                        </a:lnTo>
                        <a:lnTo>
                          <a:pt x="5334" y="11155"/>
                        </a:lnTo>
                        <a:lnTo>
                          <a:pt x="5408" y="11057"/>
                        </a:lnTo>
                        <a:lnTo>
                          <a:pt x="5481" y="10935"/>
                        </a:lnTo>
                        <a:lnTo>
                          <a:pt x="5529" y="10814"/>
                        </a:lnTo>
                        <a:lnTo>
                          <a:pt x="5529" y="10668"/>
                        </a:lnTo>
                        <a:lnTo>
                          <a:pt x="5529" y="10521"/>
                        </a:lnTo>
                        <a:lnTo>
                          <a:pt x="5529" y="10521"/>
                        </a:lnTo>
                        <a:lnTo>
                          <a:pt x="5188" y="6381"/>
                        </a:lnTo>
                        <a:lnTo>
                          <a:pt x="4994" y="3507"/>
                        </a:lnTo>
                        <a:lnTo>
                          <a:pt x="4945" y="2533"/>
                        </a:lnTo>
                        <a:lnTo>
                          <a:pt x="4945" y="2241"/>
                        </a:lnTo>
                        <a:lnTo>
                          <a:pt x="4969" y="2143"/>
                        </a:lnTo>
                        <a:lnTo>
                          <a:pt x="4969" y="2143"/>
                        </a:lnTo>
                        <a:lnTo>
                          <a:pt x="4994" y="2143"/>
                        </a:lnTo>
                        <a:lnTo>
                          <a:pt x="5042" y="2168"/>
                        </a:lnTo>
                        <a:lnTo>
                          <a:pt x="5140" y="2314"/>
                        </a:lnTo>
                        <a:lnTo>
                          <a:pt x="5237" y="2557"/>
                        </a:lnTo>
                        <a:lnTo>
                          <a:pt x="5334" y="2898"/>
                        </a:lnTo>
                        <a:lnTo>
                          <a:pt x="5432" y="3288"/>
                        </a:lnTo>
                        <a:lnTo>
                          <a:pt x="5529" y="3726"/>
                        </a:lnTo>
                        <a:lnTo>
                          <a:pt x="5578" y="4189"/>
                        </a:lnTo>
                        <a:lnTo>
                          <a:pt x="5602" y="4652"/>
                        </a:lnTo>
                        <a:lnTo>
                          <a:pt x="5602" y="4652"/>
                        </a:lnTo>
                        <a:lnTo>
                          <a:pt x="5627" y="4774"/>
                        </a:lnTo>
                        <a:lnTo>
                          <a:pt x="5651" y="4895"/>
                        </a:lnTo>
                        <a:lnTo>
                          <a:pt x="5675" y="4993"/>
                        </a:lnTo>
                        <a:lnTo>
                          <a:pt x="5749" y="5090"/>
                        </a:lnTo>
                        <a:lnTo>
                          <a:pt x="5822" y="5163"/>
                        </a:lnTo>
                        <a:lnTo>
                          <a:pt x="5919" y="5236"/>
                        </a:lnTo>
                        <a:lnTo>
                          <a:pt x="6016" y="5261"/>
                        </a:lnTo>
                        <a:lnTo>
                          <a:pt x="6138" y="5285"/>
                        </a:lnTo>
                        <a:lnTo>
                          <a:pt x="6138" y="5285"/>
                        </a:lnTo>
                        <a:lnTo>
                          <a:pt x="6260" y="5261"/>
                        </a:lnTo>
                        <a:lnTo>
                          <a:pt x="6357" y="5236"/>
                        </a:lnTo>
                        <a:lnTo>
                          <a:pt x="6455" y="5163"/>
                        </a:lnTo>
                        <a:lnTo>
                          <a:pt x="6528" y="5090"/>
                        </a:lnTo>
                        <a:lnTo>
                          <a:pt x="6601" y="4993"/>
                        </a:lnTo>
                        <a:lnTo>
                          <a:pt x="6650" y="4895"/>
                        </a:lnTo>
                        <a:lnTo>
                          <a:pt x="6674" y="4774"/>
                        </a:lnTo>
                        <a:lnTo>
                          <a:pt x="6674" y="4652"/>
                        </a:lnTo>
                        <a:lnTo>
                          <a:pt x="6674" y="4652"/>
                        </a:lnTo>
                        <a:lnTo>
                          <a:pt x="6674" y="4092"/>
                        </a:lnTo>
                        <a:lnTo>
                          <a:pt x="6625" y="3556"/>
                        </a:lnTo>
                        <a:lnTo>
                          <a:pt x="6552" y="3069"/>
                        </a:lnTo>
                        <a:lnTo>
                          <a:pt x="6455" y="2630"/>
                        </a:lnTo>
                        <a:lnTo>
                          <a:pt x="6357" y="2216"/>
                        </a:lnTo>
                        <a:lnTo>
                          <a:pt x="6211" y="1827"/>
                        </a:lnTo>
                        <a:lnTo>
                          <a:pt x="6065" y="1486"/>
                        </a:lnTo>
                        <a:lnTo>
                          <a:pt x="5895" y="1169"/>
                        </a:lnTo>
                        <a:lnTo>
                          <a:pt x="5700" y="901"/>
                        </a:lnTo>
                        <a:lnTo>
                          <a:pt x="5505" y="658"/>
                        </a:lnTo>
                        <a:lnTo>
                          <a:pt x="5286" y="463"/>
                        </a:lnTo>
                        <a:lnTo>
                          <a:pt x="5042" y="292"/>
                        </a:lnTo>
                        <a:lnTo>
                          <a:pt x="4799" y="171"/>
                        </a:lnTo>
                        <a:lnTo>
                          <a:pt x="4555" y="73"/>
                        </a:lnTo>
                        <a:lnTo>
                          <a:pt x="4287" y="24"/>
                        </a:lnTo>
                        <a:lnTo>
                          <a:pt x="4019" y="0"/>
                        </a:lnTo>
                        <a:lnTo>
                          <a:pt x="4019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624" name="Google Shape;624;p47"/>
          <p:cNvGrpSpPr/>
          <p:nvPr/>
        </p:nvGrpSpPr>
        <p:grpSpPr>
          <a:xfrm>
            <a:off x="1900675" y="1867475"/>
            <a:ext cx="4018000" cy="1391939"/>
            <a:chOff x="1900675" y="1867475"/>
            <a:chExt cx="4018000" cy="1391939"/>
          </a:xfrm>
        </p:grpSpPr>
        <p:cxnSp>
          <p:nvCxnSpPr>
            <p:cNvPr id="625" name="Google Shape;625;p47"/>
            <p:cNvCxnSpPr/>
            <p:nvPr/>
          </p:nvCxnSpPr>
          <p:spPr>
            <a:xfrm rot="10800000" flipH="1">
              <a:off x="1900675" y="1867475"/>
              <a:ext cx="683700" cy="3750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6" name="Google Shape;626;p47"/>
            <p:cNvCxnSpPr/>
            <p:nvPr/>
          </p:nvCxnSpPr>
          <p:spPr>
            <a:xfrm rot="-5400000" flipH="1">
              <a:off x="3393244" y="2846014"/>
              <a:ext cx="616800" cy="210000"/>
            </a:xfrm>
            <a:prstGeom prst="curvedConnector3">
              <a:avLst>
                <a:gd name="adj1" fmla="val 81057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627" name="Google Shape;627;p47"/>
            <p:cNvCxnSpPr/>
            <p:nvPr/>
          </p:nvCxnSpPr>
          <p:spPr>
            <a:xfrm>
              <a:off x="5068475" y="1975725"/>
              <a:ext cx="850200" cy="6669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8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40491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Randomly Stratified Sampling</a:t>
            </a:r>
            <a:endParaRPr/>
          </a:p>
        </p:txBody>
      </p:sp>
      <p:sp>
        <p:nvSpPr>
          <p:cNvPr id="633" name="Google Shape;633;p4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pSp>
        <p:nvGrpSpPr>
          <p:cNvPr id="634" name="Google Shape;634;p48"/>
          <p:cNvGrpSpPr/>
          <p:nvPr/>
        </p:nvGrpSpPr>
        <p:grpSpPr>
          <a:xfrm>
            <a:off x="844425" y="2098338"/>
            <a:ext cx="1672800" cy="1416613"/>
            <a:chOff x="800025" y="1998763"/>
            <a:chExt cx="1672800" cy="1416613"/>
          </a:xfrm>
        </p:grpSpPr>
        <p:sp>
          <p:nvSpPr>
            <p:cNvPr id="635" name="Google Shape;635;p48"/>
            <p:cNvSpPr/>
            <p:nvPr/>
          </p:nvSpPr>
          <p:spPr>
            <a:xfrm>
              <a:off x="844425" y="1998763"/>
              <a:ext cx="1584000" cy="1301100"/>
            </a:xfrm>
            <a:prstGeom prst="can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8"/>
            <p:cNvSpPr txBox="1"/>
            <p:nvPr/>
          </p:nvSpPr>
          <p:spPr>
            <a:xfrm>
              <a:off x="800025" y="2275375"/>
              <a:ext cx="1672800" cy="11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666666"/>
                  </a:solidFill>
                  <a:latin typeface="Dosis"/>
                  <a:ea typeface="Dosis"/>
                  <a:cs typeface="Dosis"/>
                  <a:sym typeface="Dosis"/>
                </a:rPr>
                <a:t>Sample Pool</a:t>
              </a:r>
              <a:endParaRPr sz="24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rgbClr val="0DB7C4"/>
                  </a:solidFill>
                  <a:latin typeface="Dosis"/>
                  <a:ea typeface="Dosis"/>
                  <a:cs typeface="Dosis"/>
                  <a:sym typeface="Dosis"/>
                </a:rPr>
                <a:t>116</a:t>
              </a:r>
              <a:r>
                <a:rPr lang="en" sz="30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          </a:t>
              </a:r>
              <a:endParaRPr sz="3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7" name="Google Shape;637;p48"/>
          <p:cNvSpPr txBox="1"/>
          <p:nvPr/>
        </p:nvSpPr>
        <p:spPr>
          <a:xfrm>
            <a:off x="6004750" y="2236638"/>
            <a:ext cx="9048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72</a:t>
            </a:r>
            <a:endParaRPr sz="5000">
              <a:solidFill>
                <a:srgbClr val="0DB7C4"/>
              </a:solidFill>
            </a:endParaRPr>
          </a:p>
        </p:txBody>
      </p:sp>
      <p:grpSp>
        <p:nvGrpSpPr>
          <p:cNvPr id="638" name="Google Shape;638;p48"/>
          <p:cNvGrpSpPr/>
          <p:nvPr/>
        </p:nvGrpSpPr>
        <p:grpSpPr>
          <a:xfrm>
            <a:off x="1976550" y="1587282"/>
            <a:ext cx="4776600" cy="3384318"/>
            <a:chOff x="1976550" y="1587282"/>
            <a:chExt cx="4776600" cy="3384318"/>
          </a:xfrm>
        </p:grpSpPr>
        <p:sp>
          <p:nvSpPr>
            <p:cNvPr id="639" name="Google Shape;639;p48"/>
            <p:cNvSpPr txBox="1"/>
            <p:nvPr/>
          </p:nvSpPr>
          <p:spPr>
            <a:xfrm>
              <a:off x="1976550" y="3120900"/>
              <a:ext cx="4776600" cy="18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434343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Gender: M/F</a:t>
              </a:r>
              <a:endParaRPr sz="24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434343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Age: 18~28/ 29~39/ 40~50</a:t>
              </a:r>
              <a:endParaRPr sz="24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434343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Starting BMI: Normal/ Overweight</a:t>
              </a:r>
              <a:r>
                <a:rPr lang="en" sz="18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/ Overweight</a:t>
              </a:r>
              <a:endParaRPr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640" name="Google Shape;640;p48"/>
            <p:cNvGrpSpPr/>
            <p:nvPr/>
          </p:nvGrpSpPr>
          <p:grpSpPr>
            <a:xfrm>
              <a:off x="3294875" y="1587282"/>
              <a:ext cx="532806" cy="1091927"/>
              <a:chOff x="5160100" y="1609475"/>
              <a:chExt cx="975300" cy="2005375"/>
            </a:xfrm>
          </p:grpSpPr>
          <p:sp>
            <p:nvSpPr>
              <p:cNvPr id="641" name="Google Shape;641;p48"/>
              <p:cNvSpPr/>
              <p:nvPr/>
            </p:nvSpPr>
            <p:spPr>
              <a:xfrm>
                <a:off x="5160100" y="1609475"/>
                <a:ext cx="975300" cy="2005375"/>
              </a:xfrm>
              <a:custGeom>
                <a:avLst/>
                <a:gdLst/>
                <a:ahLst/>
                <a:cxnLst/>
                <a:rect l="l" t="t" r="r" b="b"/>
                <a:pathLst>
                  <a:path w="39012" h="80215" extrusionOk="0">
                    <a:moveTo>
                      <a:pt x="19506" y="53273"/>
                    </a:moveTo>
                    <a:lnTo>
                      <a:pt x="19628" y="54309"/>
                    </a:lnTo>
                    <a:lnTo>
                      <a:pt x="19689" y="54858"/>
                    </a:lnTo>
                    <a:lnTo>
                      <a:pt x="19689" y="55406"/>
                    </a:lnTo>
                    <a:lnTo>
                      <a:pt x="19567" y="56442"/>
                    </a:lnTo>
                    <a:lnTo>
                      <a:pt x="19567" y="56930"/>
                    </a:lnTo>
                    <a:lnTo>
                      <a:pt x="19628" y="57418"/>
                    </a:lnTo>
                    <a:lnTo>
                      <a:pt x="19689" y="57844"/>
                    </a:lnTo>
                    <a:lnTo>
                      <a:pt x="19872" y="58210"/>
                    </a:lnTo>
                    <a:lnTo>
                      <a:pt x="19933" y="58454"/>
                    </a:lnTo>
                    <a:lnTo>
                      <a:pt x="19933" y="58698"/>
                    </a:lnTo>
                    <a:lnTo>
                      <a:pt x="19933" y="59246"/>
                    </a:lnTo>
                    <a:lnTo>
                      <a:pt x="19872" y="60283"/>
                    </a:lnTo>
                    <a:lnTo>
                      <a:pt x="19750" y="61319"/>
                    </a:lnTo>
                    <a:lnTo>
                      <a:pt x="19689" y="62843"/>
                    </a:lnTo>
                    <a:lnTo>
                      <a:pt x="19628" y="64305"/>
                    </a:lnTo>
                    <a:lnTo>
                      <a:pt x="19628" y="65281"/>
                    </a:lnTo>
                    <a:lnTo>
                      <a:pt x="19628" y="66195"/>
                    </a:lnTo>
                    <a:lnTo>
                      <a:pt x="19750" y="68267"/>
                    </a:lnTo>
                    <a:lnTo>
                      <a:pt x="19811" y="69486"/>
                    </a:lnTo>
                    <a:lnTo>
                      <a:pt x="19750" y="70645"/>
                    </a:lnTo>
                    <a:lnTo>
                      <a:pt x="19506" y="73022"/>
                    </a:lnTo>
                    <a:lnTo>
                      <a:pt x="19323" y="70888"/>
                    </a:lnTo>
                    <a:lnTo>
                      <a:pt x="19262" y="69791"/>
                    </a:lnTo>
                    <a:lnTo>
                      <a:pt x="19262" y="68694"/>
                    </a:lnTo>
                    <a:lnTo>
                      <a:pt x="19323" y="67658"/>
                    </a:lnTo>
                    <a:lnTo>
                      <a:pt x="19384" y="66561"/>
                    </a:lnTo>
                    <a:lnTo>
                      <a:pt x="19445" y="65464"/>
                    </a:lnTo>
                    <a:lnTo>
                      <a:pt x="19445" y="64366"/>
                    </a:lnTo>
                    <a:lnTo>
                      <a:pt x="19384" y="62599"/>
                    </a:lnTo>
                    <a:lnTo>
                      <a:pt x="19323" y="61745"/>
                    </a:lnTo>
                    <a:lnTo>
                      <a:pt x="19262" y="60831"/>
                    </a:lnTo>
                    <a:lnTo>
                      <a:pt x="19140" y="59612"/>
                    </a:lnTo>
                    <a:lnTo>
                      <a:pt x="19079" y="59002"/>
                    </a:lnTo>
                    <a:lnTo>
                      <a:pt x="19079" y="58698"/>
                    </a:lnTo>
                    <a:lnTo>
                      <a:pt x="19140" y="58393"/>
                    </a:lnTo>
                    <a:lnTo>
                      <a:pt x="19262" y="57844"/>
                    </a:lnTo>
                    <a:lnTo>
                      <a:pt x="19445" y="57235"/>
                    </a:lnTo>
                    <a:lnTo>
                      <a:pt x="19445" y="56625"/>
                    </a:lnTo>
                    <a:lnTo>
                      <a:pt x="19445" y="56016"/>
                    </a:lnTo>
                    <a:lnTo>
                      <a:pt x="19384" y="55345"/>
                    </a:lnTo>
                    <a:lnTo>
                      <a:pt x="19384" y="54614"/>
                    </a:lnTo>
                    <a:lnTo>
                      <a:pt x="19506" y="53273"/>
                    </a:lnTo>
                    <a:close/>
                    <a:moveTo>
                      <a:pt x="19445" y="0"/>
                    </a:moveTo>
                    <a:lnTo>
                      <a:pt x="18957" y="61"/>
                    </a:lnTo>
                    <a:lnTo>
                      <a:pt x="18287" y="183"/>
                    </a:lnTo>
                    <a:lnTo>
                      <a:pt x="17677" y="366"/>
                    </a:lnTo>
                    <a:lnTo>
                      <a:pt x="17068" y="670"/>
                    </a:lnTo>
                    <a:lnTo>
                      <a:pt x="16824" y="853"/>
                    </a:lnTo>
                    <a:lnTo>
                      <a:pt x="16580" y="1097"/>
                    </a:lnTo>
                    <a:lnTo>
                      <a:pt x="16336" y="1402"/>
                    </a:lnTo>
                    <a:lnTo>
                      <a:pt x="16153" y="1646"/>
                    </a:lnTo>
                    <a:lnTo>
                      <a:pt x="15788" y="2316"/>
                    </a:lnTo>
                    <a:lnTo>
                      <a:pt x="15605" y="2987"/>
                    </a:lnTo>
                    <a:lnTo>
                      <a:pt x="15483" y="3657"/>
                    </a:lnTo>
                    <a:lnTo>
                      <a:pt x="15422" y="4389"/>
                    </a:lnTo>
                    <a:lnTo>
                      <a:pt x="15422" y="5059"/>
                    </a:lnTo>
                    <a:lnTo>
                      <a:pt x="15422" y="5730"/>
                    </a:lnTo>
                    <a:lnTo>
                      <a:pt x="15544" y="6400"/>
                    </a:lnTo>
                    <a:lnTo>
                      <a:pt x="15666" y="7132"/>
                    </a:lnTo>
                    <a:lnTo>
                      <a:pt x="15849" y="7802"/>
                    </a:lnTo>
                    <a:lnTo>
                      <a:pt x="16275" y="9082"/>
                    </a:lnTo>
                    <a:lnTo>
                      <a:pt x="16397" y="9387"/>
                    </a:lnTo>
                    <a:lnTo>
                      <a:pt x="16580" y="9631"/>
                    </a:lnTo>
                    <a:lnTo>
                      <a:pt x="16824" y="9874"/>
                    </a:lnTo>
                    <a:lnTo>
                      <a:pt x="16946" y="9996"/>
                    </a:lnTo>
                    <a:lnTo>
                      <a:pt x="16946" y="10179"/>
                    </a:lnTo>
                    <a:lnTo>
                      <a:pt x="16946" y="10362"/>
                    </a:lnTo>
                    <a:lnTo>
                      <a:pt x="16763" y="11886"/>
                    </a:lnTo>
                    <a:lnTo>
                      <a:pt x="16763" y="12069"/>
                    </a:lnTo>
                    <a:lnTo>
                      <a:pt x="16702" y="12252"/>
                    </a:lnTo>
                    <a:lnTo>
                      <a:pt x="16641" y="12313"/>
                    </a:lnTo>
                    <a:lnTo>
                      <a:pt x="16458" y="12373"/>
                    </a:lnTo>
                    <a:lnTo>
                      <a:pt x="16093" y="12617"/>
                    </a:lnTo>
                    <a:lnTo>
                      <a:pt x="15422" y="13044"/>
                    </a:lnTo>
                    <a:lnTo>
                      <a:pt x="14752" y="13471"/>
                    </a:lnTo>
                    <a:lnTo>
                      <a:pt x="14508" y="13653"/>
                    </a:lnTo>
                    <a:lnTo>
                      <a:pt x="14325" y="13775"/>
                    </a:lnTo>
                    <a:lnTo>
                      <a:pt x="13350" y="13775"/>
                    </a:lnTo>
                    <a:lnTo>
                      <a:pt x="12496" y="13836"/>
                    </a:lnTo>
                    <a:lnTo>
                      <a:pt x="11765" y="13958"/>
                    </a:lnTo>
                    <a:lnTo>
                      <a:pt x="11033" y="14141"/>
                    </a:lnTo>
                    <a:lnTo>
                      <a:pt x="10668" y="14263"/>
                    </a:lnTo>
                    <a:lnTo>
                      <a:pt x="10363" y="14385"/>
                    </a:lnTo>
                    <a:lnTo>
                      <a:pt x="9997" y="14629"/>
                    </a:lnTo>
                    <a:lnTo>
                      <a:pt x="9753" y="14812"/>
                    </a:lnTo>
                    <a:lnTo>
                      <a:pt x="9510" y="15116"/>
                    </a:lnTo>
                    <a:lnTo>
                      <a:pt x="9266" y="15421"/>
                    </a:lnTo>
                    <a:lnTo>
                      <a:pt x="8900" y="16031"/>
                    </a:lnTo>
                    <a:lnTo>
                      <a:pt x="8534" y="16701"/>
                    </a:lnTo>
                    <a:lnTo>
                      <a:pt x="8230" y="17372"/>
                    </a:lnTo>
                    <a:lnTo>
                      <a:pt x="8108" y="17737"/>
                    </a:lnTo>
                    <a:lnTo>
                      <a:pt x="8047" y="18103"/>
                    </a:lnTo>
                    <a:lnTo>
                      <a:pt x="7986" y="18895"/>
                    </a:lnTo>
                    <a:lnTo>
                      <a:pt x="7986" y="19688"/>
                    </a:lnTo>
                    <a:lnTo>
                      <a:pt x="8047" y="20480"/>
                    </a:lnTo>
                    <a:lnTo>
                      <a:pt x="8047" y="20846"/>
                    </a:lnTo>
                    <a:lnTo>
                      <a:pt x="8047" y="21212"/>
                    </a:lnTo>
                    <a:lnTo>
                      <a:pt x="7864" y="22004"/>
                    </a:lnTo>
                    <a:lnTo>
                      <a:pt x="7620" y="23589"/>
                    </a:lnTo>
                    <a:lnTo>
                      <a:pt x="7376" y="25174"/>
                    </a:lnTo>
                    <a:lnTo>
                      <a:pt x="7315" y="26758"/>
                    </a:lnTo>
                    <a:lnTo>
                      <a:pt x="7254" y="27124"/>
                    </a:lnTo>
                    <a:lnTo>
                      <a:pt x="7193" y="27490"/>
                    </a:lnTo>
                    <a:lnTo>
                      <a:pt x="7132" y="27856"/>
                    </a:lnTo>
                    <a:lnTo>
                      <a:pt x="6950" y="28160"/>
                    </a:lnTo>
                    <a:lnTo>
                      <a:pt x="6706" y="28526"/>
                    </a:lnTo>
                    <a:lnTo>
                      <a:pt x="6523" y="28892"/>
                    </a:lnTo>
                    <a:lnTo>
                      <a:pt x="5974" y="30172"/>
                    </a:lnTo>
                    <a:lnTo>
                      <a:pt x="5609" y="31452"/>
                    </a:lnTo>
                    <a:lnTo>
                      <a:pt x="5304" y="32732"/>
                    </a:lnTo>
                    <a:lnTo>
                      <a:pt x="5121" y="34073"/>
                    </a:lnTo>
                    <a:lnTo>
                      <a:pt x="4938" y="35536"/>
                    </a:lnTo>
                    <a:lnTo>
                      <a:pt x="4755" y="36267"/>
                    </a:lnTo>
                    <a:lnTo>
                      <a:pt x="4572" y="36998"/>
                    </a:lnTo>
                    <a:lnTo>
                      <a:pt x="4329" y="37669"/>
                    </a:lnTo>
                    <a:lnTo>
                      <a:pt x="4207" y="38035"/>
                    </a:lnTo>
                    <a:lnTo>
                      <a:pt x="4146" y="38218"/>
                    </a:lnTo>
                    <a:lnTo>
                      <a:pt x="4024" y="38400"/>
                    </a:lnTo>
                    <a:lnTo>
                      <a:pt x="3963" y="38461"/>
                    </a:lnTo>
                    <a:lnTo>
                      <a:pt x="3475" y="38461"/>
                    </a:lnTo>
                    <a:lnTo>
                      <a:pt x="3109" y="38583"/>
                    </a:lnTo>
                    <a:lnTo>
                      <a:pt x="2805" y="38766"/>
                    </a:lnTo>
                    <a:lnTo>
                      <a:pt x="2256" y="39315"/>
                    </a:lnTo>
                    <a:lnTo>
                      <a:pt x="1768" y="39863"/>
                    </a:lnTo>
                    <a:lnTo>
                      <a:pt x="1342" y="40412"/>
                    </a:lnTo>
                    <a:lnTo>
                      <a:pt x="854" y="41021"/>
                    </a:lnTo>
                    <a:lnTo>
                      <a:pt x="306" y="41387"/>
                    </a:lnTo>
                    <a:lnTo>
                      <a:pt x="123" y="41570"/>
                    </a:lnTo>
                    <a:lnTo>
                      <a:pt x="62" y="41692"/>
                    </a:lnTo>
                    <a:lnTo>
                      <a:pt x="1" y="41814"/>
                    </a:lnTo>
                    <a:lnTo>
                      <a:pt x="62" y="42058"/>
                    </a:lnTo>
                    <a:lnTo>
                      <a:pt x="245" y="42179"/>
                    </a:lnTo>
                    <a:lnTo>
                      <a:pt x="427" y="42240"/>
                    </a:lnTo>
                    <a:lnTo>
                      <a:pt x="610" y="42240"/>
                    </a:lnTo>
                    <a:lnTo>
                      <a:pt x="1098" y="42119"/>
                    </a:lnTo>
                    <a:lnTo>
                      <a:pt x="1525" y="41936"/>
                    </a:lnTo>
                    <a:lnTo>
                      <a:pt x="1768" y="41753"/>
                    </a:lnTo>
                    <a:lnTo>
                      <a:pt x="2012" y="41570"/>
                    </a:lnTo>
                    <a:lnTo>
                      <a:pt x="2195" y="41387"/>
                    </a:lnTo>
                    <a:lnTo>
                      <a:pt x="2317" y="41265"/>
                    </a:lnTo>
                    <a:lnTo>
                      <a:pt x="2439" y="41204"/>
                    </a:lnTo>
                    <a:lnTo>
                      <a:pt x="2439" y="41204"/>
                    </a:lnTo>
                    <a:lnTo>
                      <a:pt x="2317" y="41509"/>
                    </a:lnTo>
                    <a:lnTo>
                      <a:pt x="2256" y="41753"/>
                    </a:lnTo>
                    <a:lnTo>
                      <a:pt x="1951" y="42240"/>
                    </a:lnTo>
                    <a:lnTo>
                      <a:pt x="1281" y="43459"/>
                    </a:lnTo>
                    <a:lnTo>
                      <a:pt x="976" y="44008"/>
                    </a:lnTo>
                    <a:lnTo>
                      <a:pt x="854" y="44252"/>
                    </a:lnTo>
                    <a:lnTo>
                      <a:pt x="854" y="44435"/>
                    </a:lnTo>
                    <a:lnTo>
                      <a:pt x="915" y="44557"/>
                    </a:lnTo>
                    <a:lnTo>
                      <a:pt x="1037" y="44739"/>
                    </a:lnTo>
                    <a:lnTo>
                      <a:pt x="1159" y="44861"/>
                    </a:lnTo>
                    <a:lnTo>
                      <a:pt x="1342" y="44800"/>
                    </a:lnTo>
                    <a:lnTo>
                      <a:pt x="1525" y="44739"/>
                    </a:lnTo>
                    <a:lnTo>
                      <a:pt x="1829" y="44435"/>
                    </a:lnTo>
                    <a:lnTo>
                      <a:pt x="2073" y="44130"/>
                    </a:lnTo>
                    <a:lnTo>
                      <a:pt x="2561" y="43399"/>
                    </a:lnTo>
                    <a:lnTo>
                      <a:pt x="2805" y="43033"/>
                    </a:lnTo>
                    <a:lnTo>
                      <a:pt x="3048" y="42789"/>
                    </a:lnTo>
                    <a:lnTo>
                      <a:pt x="3048" y="42789"/>
                    </a:lnTo>
                    <a:lnTo>
                      <a:pt x="2988" y="43094"/>
                    </a:lnTo>
                    <a:lnTo>
                      <a:pt x="2927" y="43459"/>
                    </a:lnTo>
                    <a:lnTo>
                      <a:pt x="2622" y="44191"/>
                    </a:lnTo>
                    <a:lnTo>
                      <a:pt x="2378" y="44861"/>
                    </a:lnTo>
                    <a:lnTo>
                      <a:pt x="2256" y="45227"/>
                    </a:lnTo>
                    <a:lnTo>
                      <a:pt x="2256" y="45593"/>
                    </a:lnTo>
                    <a:lnTo>
                      <a:pt x="2378" y="45776"/>
                    </a:lnTo>
                    <a:lnTo>
                      <a:pt x="2500" y="45898"/>
                    </a:lnTo>
                    <a:lnTo>
                      <a:pt x="2683" y="45959"/>
                    </a:lnTo>
                    <a:lnTo>
                      <a:pt x="2866" y="45898"/>
                    </a:lnTo>
                    <a:lnTo>
                      <a:pt x="3048" y="45776"/>
                    </a:lnTo>
                    <a:lnTo>
                      <a:pt x="3170" y="45532"/>
                    </a:lnTo>
                    <a:lnTo>
                      <a:pt x="3353" y="45166"/>
                    </a:lnTo>
                    <a:lnTo>
                      <a:pt x="3719" y="44252"/>
                    </a:lnTo>
                    <a:lnTo>
                      <a:pt x="4085" y="43277"/>
                    </a:lnTo>
                    <a:lnTo>
                      <a:pt x="4024" y="44130"/>
                    </a:lnTo>
                    <a:lnTo>
                      <a:pt x="3963" y="44922"/>
                    </a:lnTo>
                    <a:lnTo>
                      <a:pt x="3963" y="45349"/>
                    </a:lnTo>
                    <a:lnTo>
                      <a:pt x="4024" y="45593"/>
                    </a:lnTo>
                    <a:lnTo>
                      <a:pt x="4146" y="45776"/>
                    </a:lnTo>
                    <a:lnTo>
                      <a:pt x="4268" y="45837"/>
                    </a:lnTo>
                    <a:lnTo>
                      <a:pt x="4450" y="45837"/>
                    </a:lnTo>
                    <a:lnTo>
                      <a:pt x="4633" y="45776"/>
                    </a:lnTo>
                    <a:lnTo>
                      <a:pt x="4755" y="45654"/>
                    </a:lnTo>
                    <a:lnTo>
                      <a:pt x="4816" y="45349"/>
                    </a:lnTo>
                    <a:lnTo>
                      <a:pt x="4877" y="45105"/>
                    </a:lnTo>
                    <a:lnTo>
                      <a:pt x="4938" y="44496"/>
                    </a:lnTo>
                    <a:lnTo>
                      <a:pt x="4999" y="43642"/>
                    </a:lnTo>
                    <a:lnTo>
                      <a:pt x="5060" y="43338"/>
                    </a:lnTo>
                    <a:lnTo>
                      <a:pt x="5060" y="43216"/>
                    </a:lnTo>
                    <a:lnTo>
                      <a:pt x="5182" y="43094"/>
                    </a:lnTo>
                    <a:lnTo>
                      <a:pt x="5243" y="43277"/>
                    </a:lnTo>
                    <a:lnTo>
                      <a:pt x="5243" y="43459"/>
                    </a:lnTo>
                    <a:lnTo>
                      <a:pt x="5182" y="43886"/>
                    </a:lnTo>
                    <a:lnTo>
                      <a:pt x="5121" y="44374"/>
                    </a:lnTo>
                    <a:lnTo>
                      <a:pt x="5121" y="44800"/>
                    </a:lnTo>
                    <a:lnTo>
                      <a:pt x="5182" y="45044"/>
                    </a:lnTo>
                    <a:lnTo>
                      <a:pt x="5365" y="45227"/>
                    </a:lnTo>
                    <a:lnTo>
                      <a:pt x="5426" y="45288"/>
                    </a:lnTo>
                    <a:lnTo>
                      <a:pt x="5609" y="45288"/>
                    </a:lnTo>
                    <a:lnTo>
                      <a:pt x="5730" y="45227"/>
                    </a:lnTo>
                    <a:lnTo>
                      <a:pt x="5852" y="45044"/>
                    </a:lnTo>
                    <a:lnTo>
                      <a:pt x="5913" y="44861"/>
                    </a:lnTo>
                    <a:lnTo>
                      <a:pt x="6035" y="44496"/>
                    </a:lnTo>
                    <a:lnTo>
                      <a:pt x="6035" y="43642"/>
                    </a:lnTo>
                    <a:lnTo>
                      <a:pt x="6157" y="42484"/>
                    </a:lnTo>
                    <a:lnTo>
                      <a:pt x="6218" y="42240"/>
                    </a:lnTo>
                    <a:lnTo>
                      <a:pt x="6340" y="41997"/>
                    </a:lnTo>
                    <a:lnTo>
                      <a:pt x="6645" y="41082"/>
                    </a:lnTo>
                    <a:lnTo>
                      <a:pt x="6767" y="40595"/>
                    </a:lnTo>
                    <a:lnTo>
                      <a:pt x="6828" y="40107"/>
                    </a:lnTo>
                    <a:lnTo>
                      <a:pt x="6767" y="39802"/>
                    </a:lnTo>
                    <a:lnTo>
                      <a:pt x="6706" y="39558"/>
                    </a:lnTo>
                    <a:lnTo>
                      <a:pt x="6767" y="39315"/>
                    </a:lnTo>
                    <a:lnTo>
                      <a:pt x="6889" y="39132"/>
                    </a:lnTo>
                    <a:lnTo>
                      <a:pt x="7376" y="37974"/>
                    </a:lnTo>
                    <a:lnTo>
                      <a:pt x="7925" y="36877"/>
                    </a:lnTo>
                    <a:lnTo>
                      <a:pt x="9266" y="34256"/>
                    </a:lnTo>
                    <a:lnTo>
                      <a:pt x="9875" y="32915"/>
                    </a:lnTo>
                    <a:lnTo>
                      <a:pt x="10363" y="31574"/>
                    </a:lnTo>
                    <a:lnTo>
                      <a:pt x="10607" y="30781"/>
                    </a:lnTo>
                    <a:lnTo>
                      <a:pt x="10729" y="30050"/>
                    </a:lnTo>
                    <a:lnTo>
                      <a:pt x="11094" y="28526"/>
                    </a:lnTo>
                    <a:lnTo>
                      <a:pt x="11521" y="27185"/>
                    </a:lnTo>
                    <a:lnTo>
                      <a:pt x="12009" y="25844"/>
                    </a:lnTo>
                    <a:lnTo>
                      <a:pt x="12374" y="27307"/>
                    </a:lnTo>
                    <a:lnTo>
                      <a:pt x="12557" y="27856"/>
                    </a:lnTo>
                    <a:lnTo>
                      <a:pt x="12679" y="28465"/>
                    </a:lnTo>
                    <a:lnTo>
                      <a:pt x="12679" y="29136"/>
                    </a:lnTo>
                    <a:lnTo>
                      <a:pt x="12679" y="29806"/>
                    </a:lnTo>
                    <a:lnTo>
                      <a:pt x="12618" y="31878"/>
                    </a:lnTo>
                    <a:lnTo>
                      <a:pt x="12618" y="32427"/>
                    </a:lnTo>
                    <a:lnTo>
                      <a:pt x="12618" y="33037"/>
                    </a:lnTo>
                    <a:lnTo>
                      <a:pt x="12679" y="33280"/>
                    </a:lnTo>
                    <a:lnTo>
                      <a:pt x="12801" y="33524"/>
                    </a:lnTo>
                    <a:lnTo>
                      <a:pt x="12801" y="33768"/>
                    </a:lnTo>
                    <a:lnTo>
                      <a:pt x="12801" y="34012"/>
                    </a:lnTo>
                    <a:lnTo>
                      <a:pt x="12679" y="34560"/>
                    </a:lnTo>
                    <a:lnTo>
                      <a:pt x="12313" y="36633"/>
                    </a:lnTo>
                    <a:lnTo>
                      <a:pt x="12192" y="37669"/>
                    </a:lnTo>
                    <a:lnTo>
                      <a:pt x="12131" y="38705"/>
                    </a:lnTo>
                    <a:lnTo>
                      <a:pt x="12070" y="40839"/>
                    </a:lnTo>
                    <a:lnTo>
                      <a:pt x="12131" y="42972"/>
                    </a:lnTo>
                    <a:lnTo>
                      <a:pt x="12252" y="45044"/>
                    </a:lnTo>
                    <a:lnTo>
                      <a:pt x="12435" y="47178"/>
                    </a:lnTo>
                    <a:lnTo>
                      <a:pt x="12740" y="49250"/>
                    </a:lnTo>
                    <a:lnTo>
                      <a:pt x="13106" y="51261"/>
                    </a:lnTo>
                    <a:lnTo>
                      <a:pt x="13593" y="53334"/>
                    </a:lnTo>
                    <a:lnTo>
                      <a:pt x="14081" y="55041"/>
                    </a:lnTo>
                    <a:lnTo>
                      <a:pt x="14264" y="55955"/>
                    </a:lnTo>
                    <a:lnTo>
                      <a:pt x="14325" y="56869"/>
                    </a:lnTo>
                    <a:lnTo>
                      <a:pt x="14264" y="57601"/>
                    </a:lnTo>
                    <a:lnTo>
                      <a:pt x="14203" y="58393"/>
                    </a:lnTo>
                    <a:lnTo>
                      <a:pt x="13837" y="59856"/>
                    </a:lnTo>
                    <a:lnTo>
                      <a:pt x="13654" y="60892"/>
                    </a:lnTo>
                    <a:lnTo>
                      <a:pt x="13532" y="61928"/>
                    </a:lnTo>
                    <a:lnTo>
                      <a:pt x="13472" y="62964"/>
                    </a:lnTo>
                    <a:lnTo>
                      <a:pt x="13532" y="64001"/>
                    </a:lnTo>
                    <a:lnTo>
                      <a:pt x="13715" y="65037"/>
                    </a:lnTo>
                    <a:lnTo>
                      <a:pt x="13898" y="66012"/>
                    </a:lnTo>
                    <a:lnTo>
                      <a:pt x="14508" y="67963"/>
                    </a:lnTo>
                    <a:lnTo>
                      <a:pt x="15605" y="71681"/>
                    </a:lnTo>
                    <a:lnTo>
                      <a:pt x="16032" y="73144"/>
                    </a:lnTo>
                    <a:lnTo>
                      <a:pt x="16458" y="74606"/>
                    </a:lnTo>
                    <a:lnTo>
                      <a:pt x="16580" y="75094"/>
                    </a:lnTo>
                    <a:lnTo>
                      <a:pt x="16641" y="75399"/>
                    </a:lnTo>
                    <a:lnTo>
                      <a:pt x="16641" y="75643"/>
                    </a:lnTo>
                    <a:lnTo>
                      <a:pt x="16519" y="76069"/>
                    </a:lnTo>
                    <a:lnTo>
                      <a:pt x="16336" y="76496"/>
                    </a:lnTo>
                    <a:lnTo>
                      <a:pt x="15849" y="77227"/>
                    </a:lnTo>
                    <a:lnTo>
                      <a:pt x="15422" y="77959"/>
                    </a:lnTo>
                    <a:lnTo>
                      <a:pt x="15117" y="78264"/>
                    </a:lnTo>
                    <a:lnTo>
                      <a:pt x="14813" y="78507"/>
                    </a:lnTo>
                    <a:lnTo>
                      <a:pt x="14569" y="78690"/>
                    </a:lnTo>
                    <a:lnTo>
                      <a:pt x="14386" y="78873"/>
                    </a:lnTo>
                    <a:lnTo>
                      <a:pt x="14386" y="79056"/>
                    </a:lnTo>
                    <a:lnTo>
                      <a:pt x="14447" y="79239"/>
                    </a:lnTo>
                    <a:lnTo>
                      <a:pt x="14569" y="79361"/>
                    </a:lnTo>
                    <a:lnTo>
                      <a:pt x="14752" y="79483"/>
                    </a:lnTo>
                    <a:lnTo>
                      <a:pt x="15117" y="79605"/>
                    </a:lnTo>
                    <a:lnTo>
                      <a:pt x="15483" y="79666"/>
                    </a:lnTo>
                    <a:lnTo>
                      <a:pt x="16032" y="79787"/>
                    </a:lnTo>
                    <a:lnTo>
                      <a:pt x="16580" y="79848"/>
                    </a:lnTo>
                    <a:lnTo>
                      <a:pt x="17007" y="79848"/>
                    </a:lnTo>
                    <a:lnTo>
                      <a:pt x="17434" y="79787"/>
                    </a:lnTo>
                    <a:lnTo>
                      <a:pt x="17555" y="79787"/>
                    </a:lnTo>
                    <a:lnTo>
                      <a:pt x="17677" y="79970"/>
                    </a:lnTo>
                    <a:lnTo>
                      <a:pt x="17921" y="80092"/>
                    </a:lnTo>
                    <a:lnTo>
                      <a:pt x="18165" y="80153"/>
                    </a:lnTo>
                    <a:lnTo>
                      <a:pt x="18592" y="80214"/>
                    </a:lnTo>
                    <a:lnTo>
                      <a:pt x="18957" y="80092"/>
                    </a:lnTo>
                    <a:lnTo>
                      <a:pt x="19140" y="80031"/>
                    </a:lnTo>
                    <a:lnTo>
                      <a:pt x="19323" y="79909"/>
                    </a:lnTo>
                    <a:lnTo>
                      <a:pt x="19445" y="79727"/>
                    </a:lnTo>
                    <a:lnTo>
                      <a:pt x="19506" y="79544"/>
                    </a:lnTo>
                    <a:lnTo>
                      <a:pt x="19689" y="79787"/>
                    </a:lnTo>
                    <a:lnTo>
                      <a:pt x="19872" y="80031"/>
                    </a:lnTo>
                    <a:lnTo>
                      <a:pt x="20115" y="80153"/>
                    </a:lnTo>
                    <a:lnTo>
                      <a:pt x="20420" y="80214"/>
                    </a:lnTo>
                    <a:lnTo>
                      <a:pt x="20725" y="80214"/>
                    </a:lnTo>
                    <a:lnTo>
                      <a:pt x="21091" y="80153"/>
                    </a:lnTo>
                    <a:lnTo>
                      <a:pt x="21335" y="79970"/>
                    </a:lnTo>
                    <a:lnTo>
                      <a:pt x="21456" y="79848"/>
                    </a:lnTo>
                    <a:lnTo>
                      <a:pt x="21517" y="79727"/>
                    </a:lnTo>
                    <a:lnTo>
                      <a:pt x="21700" y="79787"/>
                    </a:lnTo>
                    <a:lnTo>
                      <a:pt x="21944" y="79848"/>
                    </a:lnTo>
                    <a:lnTo>
                      <a:pt x="22371" y="79848"/>
                    </a:lnTo>
                    <a:lnTo>
                      <a:pt x="22858" y="79787"/>
                    </a:lnTo>
                    <a:lnTo>
                      <a:pt x="23285" y="79727"/>
                    </a:lnTo>
                    <a:lnTo>
                      <a:pt x="24138" y="79544"/>
                    </a:lnTo>
                    <a:lnTo>
                      <a:pt x="24260" y="79483"/>
                    </a:lnTo>
                    <a:lnTo>
                      <a:pt x="24443" y="79422"/>
                    </a:lnTo>
                    <a:lnTo>
                      <a:pt x="24565" y="79300"/>
                    </a:lnTo>
                    <a:lnTo>
                      <a:pt x="24687" y="79117"/>
                    </a:lnTo>
                    <a:lnTo>
                      <a:pt x="24687" y="78934"/>
                    </a:lnTo>
                    <a:lnTo>
                      <a:pt x="24626" y="78812"/>
                    </a:lnTo>
                    <a:lnTo>
                      <a:pt x="24382" y="78629"/>
                    </a:lnTo>
                    <a:lnTo>
                      <a:pt x="23895" y="78203"/>
                    </a:lnTo>
                    <a:lnTo>
                      <a:pt x="23590" y="77898"/>
                    </a:lnTo>
                    <a:lnTo>
                      <a:pt x="23346" y="77471"/>
                    </a:lnTo>
                    <a:lnTo>
                      <a:pt x="22858" y="76679"/>
                    </a:lnTo>
                    <a:lnTo>
                      <a:pt x="22554" y="76008"/>
                    </a:lnTo>
                    <a:lnTo>
                      <a:pt x="22432" y="75643"/>
                    </a:lnTo>
                    <a:lnTo>
                      <a:pt x="22432" y="75277"/>
                    </a:lnTo>
                    <a:lnTo>
                      <a:pt x="22554" y="74667"/>
                    </a:lnTo>
                    <a:lnTo>
                      <a:pt x="22736" y="74058"/>
                    </a:lnTo>
                    <a:lnTo>
                      <a:pt x="23468" y="71559"/>
                    </a:lnTo>
                    <a:lnTo>
                      <a:pt x="24565" y="67902"/>
                    </a:lnTo>
                    <a:lnTo>
                      <a:pt x="25114" y="65951"/>
                    </a:lnTo>
                    <a:lnTo>
                      <a:pt x="25357" y="64976"/>
                    </a:lnTo>
                    <a:lnTo>
                      <a:pt x="25540" y="63940"/>
                    </a:lnTo>
                    <a:lnTo>
                      <a:pt x="25601" y="62964"/>
                    </a:lnTo>
                    <a:lnTo>
                      <a:pt x="25540" y="61928"/>
                    </a:lnTo>
                    <a:lnTo>
                      <a:pt x="25418" y="60953"/>
                    </a:lnTo>
                    <a:lnTo>
                      <a:pt x="25175" y="59978"/>
                    </a:lnTo>
                    <a:lnTo>
                      <a:pt x="24870" y="58393"/>
                    </a:lnTo>
                    <a:lnTo>
                      <a:pt x="24748" y="57662"/>
                    </a:lnTo>
                    <a:lnTo>
                      <a:pt x="24748" y="56869"/>
                    </a:lnTo>
                    <a:lnTo>
                      <a:pt x="24809" y="56016"/>
                    </a:lnTo>
                    <a:lnTo>
                      <a:pt x="24931" y="55162"/>
                    </a:lnTo>
                    <a:lnTo>
                      <a:pt x="25357" y="53456"/>
                    </a:lnTo>
                    <a:lnTo>
                      <a:pt x="25845" y="51505"/>
                    </a:lnTo>
                    <a:lnTo>
                      <a:pt x="26272" y="49555"/>
                    </a:lnTo>
                    <a:lnTo>
                      <a:pt x="26516" y="47543"/>
                    </a:lnTo>
                    <a:lnTo>
                      <a:pt x="26759" y="45532"/>
                    </a:lnTo>
                    <a:lnTo>
                      <a:pt x="26881" y="43459"/>
                    </a:lnTo>
                    <a:lnTo>
                      <a:pt x="26942" y="41387"/>
                    </a:lnTo>
                    <a:lnTo>
                      <a:pt x="26942" y="39376"/>
                    </a:lnTo>
                    <a:lnTo>
                      <a:pt x="26881" y="38339"/>
                    </a:lnTo>
                    <a:lnTo>
                      <a:pt x="26820" y="37364"/>
                    </a:lnTo>
                    <a:lnTo>
                      <a:pt x="26455" y="35414"/>
                    </a:lnTo>
                    <a:lnTo>
                      <a:pt x="26272" y="34377"/>
                    </a:lnTo>
                    <a:lnTo>
                      <a:pt x="26150" y="33890"/>
                    </a:lnTo>
                    <a:lnTo>
                      <a:pt x="26089" y="33646"/>
                    </a:lnTo>
                    <a:lnTo>
                      <a:pt x="26150" y="33402"/>
                    </a:lnTo>
                    <a:lnTo>
                      <a:pt x="26211" y="32976"/>
                    </a:lnTo>
                    <a:lnTo>
                      <a:pt x="26211" y="32610"/>
                    </a:lnTo>
                    <a:lnTo>
                      <a:pt x="26150" y="31817"/>
                    </a:lnTo>
                    <a:lnTo>
                      <a:pt x="26150" y="28770"/>
                    </a:lnTo>
                    <a:lnTo>
                      <a:pt x="26211" y="28282"/>
                    </a:lnTo>
                    <a:lnTo>
                      <a:pt x="26333" y="27856"/>
                    </a:lnTo>
                    <a:lnTo>
                      <a:pt x="26881" y="26027"/>
                    </a:lnTo>
                    <a:lnTo>
                      <a:pt x="27003" y="25661"/>
                    </a:lnTo>
                    <a:lnTo>
                      <a:pt x="27369" y="26758"/>
                    </a:lnTo>
                    <a:lnTo>
                      <a:pt x="27735" y="27856"/>
                    </a:lnTo>
                    <a:lnTo>
                      <a:pt x="27918" y="28526"/>
                    </a:lnTo>
                    <a:lnTo>
                      <a:pt x="28100" y="29196"/>
                    </a:lnTo>
                    <a:lnTo>
                      <a:pt x="28405" y="30598"/>
                    </a:lnTo>
                    <a:lnTo>
                      <a:pt x="28588" y="31269"/>
                    </a:lnTo>
                    <a:lnTo>
                      <a:pt x="28832" y="32000"/>
                    </a:lnTo>
                    <a:lnTo>
                      <a:pt x="29380" y="33341"/>
                    </a:lnTo>
                    <a:lnTo>
                      <a:pt x="29990" y="34682"/>
                    </a:lnTo>
                    <a:lnTo>
                      <a:pt x="30660" y="36023"/>
                    </a:lnTo>
                    <a:lnTo>
                      <a:pt x="31270" y="37242"/>
                    </a:lnTo>
                    <a:lnTo>
                      <a:pt x="31879" y="38522"/>
                    </a:lnTo>
                    <a:lnTo>
                      <a:pt x="32123" y="39010"/>
                    </a:lnTo>
                    <a:lnTo>
                      <a:pt x="32306" y="39498"/>
                    </a:lnTo>
                    <a:lnTo>
                      <a:pt x="32306" y="39680"/>
                    </a:lnTo>
                    <a:lnTo>
                      <a:pt x="32245" y="39924"/>
                    </a:lnTo>
                    <a:lnTo>
                      <a:pt x="32245" y="40168"/>
                    </a:lnTo>
                    <a:lnTo>
                      <a:pt x="32245" y="40473"/>
                    </a:lnTo>
                    <a:lnTo>
                      <a:pt x="32367" y="40899"/>
                    </a:lnTo>
                    <a:lnTo>
                      <a:pt x="32489" y="41387"/>
                    </a:lnTo>
                    <a:lnTo>
                      <a:pt x="32794" y="42240"/>
                    </a:lnTo>
                    <a:lnTo>
                      <a:pt x="32855" y="42606"/>
                    </a:lnTo>
                    <a:lnTo>
                      <a:pt x="32916" y="42972"/>
                    </a:lnTo>
                    <a:lnTo>
                      <a:pt x="32977" y="44069"/>
                    </a:lnTo>
                    <a:lnTo>
                      <a:pt x="33038" y="44496"/>
                    </a:lnTo>
                    <a:lnTo>
                      <a:pt x="33160" y="44922"/>
                    </a:lnTo>
                    <a:lnTo>
                      <a:pt x="33281" y="45166"/>
                    </a:lnTo>
                    <a:lnTo>
                      <a:pt x="33464" y="45288"/>
                    </a:lnTo>
                    <a:lnTo>
                      <a:pt x="33647" y="45288"/>
                    </a:lnTo>
                    <a:lnTo>
                      <a:pt x="33769" y="45166"/>
                    </a:lnTo>
                    <a:lnTo>
                      <a:pt x="33830" y="45044"/>
                    </a:lnTo>
                    <a:lnTo>
                      <a:pt x="33891" y="44800"/>
                    </a:lnTo>
                    <a:lnTo>
                      <a:pt x="33952" y="44557"/>
                    </a:lnTo>
                    <a:lnTo>
                      <a:pt x="33891" y="44008"/>
                    </a:lnTo>
                    <a:lnTo>
                      <a:pt x="33830" y="43520"/>
                    </a:lnTo>
                    <a:lnTo>
                      <a:pt x="33830" y="43277"/>
                    </a:lnTo>
                    <a:lnTo>
                      <a:pt x="33830" y="43216"/>
                    </a:lnTo>
                    <a:lnTo>
                      <a:pt x="33891" y="43094"/>
                    </a:lnTo>
                    <a:lnTo>
                      <a:pt x="33952" y="43216"/>
                    </a:lnTo>
                    <a:lnTo>
                      <a:pt x="34013" y="43338"/>
                    </a:lnTo>
                    <a:lnTo>
                      <a:pt x="34013" y="43642"/>
                    </a:lnTo>
                    <a:lnTo>
                      <a:pt x="34135" y="44496"/>
                    </a:lnTo>
                    <a:lnTo>
                      <a:pt x="34135" y="45105"/>
                    </a:lnTo>
                    <a:lnTo>
                      <a:pt x="34196" y="45349"/>
                    </a:lnTo>
                    <a:lnTo>
                      <a:pt x="34318" y="45654"/>
                    </a:lnTo>
                    <a:lnTo>
                      <a:pt x="34440" y="45776"/>
                    </a:lnTo>
                    <a:lnTo>
                      <a:pt x="34561" y="45837"/>
                    </a:lnTo>
                    <a:lnTo>
                      <a:pt x="34744" y="45837"/>
                    </a:lnTo>
                    <a:lnTo>
                      <a:pt x="34866" y="45776"/>
                    </a:lnTo>
                    <a:lnTo>
                      <a:pt x="34988" y="45593"/>
                    </a:lnTo>
                    <a:lnTo>
                      <a:pt x="35049" y="45410"/>
                    </a:lnTo>
                    <a:lnTo>
                      <a:pt x="35049" y="44922"/>
                    </a:lnTo>
                    <a:lnTo>
                      <a:pt x="34988" y="44130"/>
                    </a:lnTo>
                    <a:lnTo>
                      <a:pt x="34988" y="43703"/>
                    </a:lnTo>
                    <a:lnTo>
                      <a:pt x="34988" y="43277"/>
                    </a:lnTo>
                    <a:lnTo>
                      <a:pt x="35354" y="44252"/>
                    </a:lnTo>
                    <a:lnTo>
                      <a:pt x="35659" y="45166"/>
                    </a:lnTo>
                    <a:lnTo>
                      <a:pt x="35902" y="45593"/>
                    </a:lnTo>
                    <a:lnTo>
                      <a:pt x="36024" y="45776"/>
                    </a:lnTo>
                    <a:lnTo>
                      <a:pt x="36207" y="45898"/>
                    </a:lnTo>
                    <a:lnTo>
                      <a:pt x="36390" y="45959"/>
                    </a:lnTo>
                    <a:lnTo>
                      <a:pt x="36573" y="45898"/>
                    </a:lnTo>
                    <a:lnTo>
                      <a:pt x="36695" y="45776"/>
                    </a:lnTo>
                    <a:lnTo>
                      <a:pt x="36756" y="45593"/>
                    </a:lnTo>
                    <a:lnTo>
                      <a:pt x="36756" y="45227"/>
                    </a:lnTo>
                    <a:lnTo>
                      <a:pt x="36695" y="44861"/>
                    </a:lnTo>
                    <a:lnTo>
                      <a:pt x="36390" y="44191"/>
                    </a:lnTo>
                    <a:lnTo>
                      <a:pt x="36146" y="43459"/>
                    </a:lnTo>
                    <a:lnTo>
                      <a:pt x="36024" y="43094"/>
                    </a:lnTo>
                    <a:lnTo>
                      <a:pt x="35963" y="42789"/>
                    </a:lnTo>
                    <a:lnTo>
                      <a:pt x="35963" y="42789"/>
                    </a:lnTo>
                    <a:lnTo>
                      <a:pt x="36207" y="43033"/>
                    </a:lnTo>
                    <a:lnTo>
                      <a:pt x="36451" y="43338"/>
                    </a:lnTo>
                    <a:lnTo>
                      <a:pt x="36878" y="43947"/>
                    </a:lnTo>
                    <a:lnTo>
                      <a:pt x="37061" y="44252"/>
                    </a:lnTo>
                    <a:lnTo>
                      <a:pt x="37304" y="44557"/>
                    </a:lnTo>
                    <a:lnTo>
                      <a:pt x="37487" y="44739"/>
                    </a:lnTo>
                    <a:lnTo>
                      <a:pt x="37670" y="44800"/>
                    </a:lnTo>
                    <a:lnTo>
                      <a:pt x="37853" y="44800"/>
                    </a:lnTo>
                    <a:lnTo>
                      <a:pt x="37975" y="44739"/>
                    </a:lnTo>
                    <a:lnTo>
                      <a:pt x="38097" y="44618"/>
                    </a:lnTo>
                    <a:lnTo>
                      <a:pt x="38158" y="44496"/>
                    </a:lnTo>
                    <a:lnTo>
                      <a:pt x="38158" y="44313"/>
                    </a:lnTo>
                    <a:lnTo>
                      <a:pt x="38097" y="44130"/>
                    </a:lnTo>
                    <a:lnTo>
                      <a:pt x="37975" y="43825"/>
                    </a:lnTo>
                    <a:lnTo>
                      <a:pt x="37792" y="43581"/>
                    </a:lnTo>
                    <a:lnTo>
                      <a:pt x="37182" y="42423"/>
                    </a:lnTo>
                    <a:lnTo>
                      <a:pt x="36878" y="41814"/>
                    </a:lnTo>
                    <a:lnTo>
                      <a:pt x="36695" y="41509"/>
                    </a:lnTo>
                    <a:lnTo>
                      <a:pt x="36634" y="41204"/>
                    </a:lnTo>
                    <a:lnTo>
                      <a:pt x="36817" y="41326"/>
                    </a:lnTo>
                    <a:lnTo>
                      <a:pt x="37000" y="41509"/>
                    </a:lnTo>
                    <a:lnTo>
                      <a:pt x="37182" y="41692"/>
                    </a:lnTo>
                    <a:lnTo>
                      <a:pt x="37365" y="41875"/>
                    </a:lnTo>
                    <a:lnTo>
                      <a:pt x="37792" y="42119"/>
                    </a:lnTo>
                    <a:lnTo>
                      <a:pt x="38219" y="42179"/>
                    </a:lnTo>
                    <a:lnTo>
                      <a:pt x="38584" y="42240"/>
                    </a:lnTo>
                    <a:lnTo>
                      <a:pt x="38706" y="42179"/>
                    </a:lnTo>
                    <a:lnTo>
                      <a:pt x="38889" y="42119"/>
                    </a:lnTo>
                    <a:lnTo>
                      <a:pt x="38950" y="41997"/>
                    </a:lnTo>
                    <a:lnTo>
                      <a:pt x="39011" y="41936"/>
                    </a:lnTo>
                    <a:lnTo>
                      <a:pt x="39011" y="41753"/>
                    </a:lnTo>
                    <a:lnTo>
                      <a:pt x="38889" y="41570"/>
                    </a:lnTo>
                    <a:lnTo>
                      <a:pt x="38706" y="41387"/>
                    </a:lnTo>
                    <a:lnTo>
                      <a:pt x="38402" y="41204"/>
                    </a:lnTo>
                    <a:lnTo>
                      <a:pt x="38158" y="40960"/>
                    </a:lnTo>
                    <a:lnTo>
                      <a:pt x="37609" y="40412"/>
                    </a:lnTo>
                    <a:lnTo>
                      <a:pt x="37182" y="39802"/>
                    </a:lnTo>
                    <a:lnTo>
                      <a:pt x="36695" y="39254"/>
                    </a:lnTo>
                    <a:lnTo>
                      <a:pt x="36451" y="39010"/>
                    </a:lnTo>
                    <a:lnTo>
                      <a:pt x="36207" y="38766"/>
                    </a:lnTo>
                    <a:lnTo>
                      <a:pt x="35902" y="38583"/>
                    </a:lnTo>
                    <a:lnTo>
                      <a:pt x="35598" y="38461"/>
                    </a:lnTo>
                    <a:lnTo>
                      <a:pt x="35110" y="38461"/>
                    </a:lnTo>
                    <a:lnTo>
                      <a:pt x="34988" y="38400"/>
                    </a:lnTo>
                    <a:lnTo>
                      <a:pt x="34927" y="38218"/>
                    </a:lnTo>
                    <a:lnTo>
                      <a:pt x="34866" y="38096"/>
                    </a:lnTo>
                    <a:lnTo>
                      <a:pt x="34683" y="37669"/>
                    </a:lnTo>
                    <a:lnTo>
                      <a:pt x="34440" y="36938"/>
                    </a:lnTo>
                    <a:lnTo>
                      <a:pt x="34257" y="36145"/>
                    </a:lnTo>
                    <a:lnTo>
                      <a:pt x="34074" y="35414"/>
                    </a:lnTo>
                    <a:lnTo>
                      <a:pt x="33952" y="34621"/>
                    </a:lnTo>
                    <a:lnTo>
                      <a:pt x="33891" y="33646"/>
                    </a:lnTo>
                    <a:lnTo>
                      <a:pt x="33769" y="32732"/>
                    </a:lnTo>
                    <a:lnTo>
                      <a:pt x="33586" y="31939"/>
                    </a:lnTo>
                    <a:lnTo>
                      <a:pt x="33342" y="31147"/>
                    </a:lnTo>
                    <a:lnTo>
                      <a:pt x="33099" y="30355"/>
                    </a:lnTo>
                    <a:lnTo>
                      <a:pt x="32794" y="29562"/>
                    </a:lnTo>
                    <a:lnTo>
                      <a:pt x="32550" y="28953"/>
                    </a:lnTo>
                    <a:lnTo>
                      <a:pt x="32428" y="28648"/>
                    </a:lnTo>
                    <a:lnTo>
                      <a:pt x="32245" y="28343"/>
                    </a:lnTo>
                    <a:lnTo>
                      <a:pt x="32001" y="27916"/>
                    </a:lnTo>
                    <a:lnTo>
                      <a:pt x="31879" y="27734"/>
                    </a:lnTo>
                    <a:lnTo>
                      <a:pt x="31819" y="27490"/>
                    </a:lnTo>
                    <a:lnTo>
                      <a:pt x="31758" y="27124"/>
                    </a:lnTo>
                    <a:lnTo>
                      <a:pt x="31697" y="26697"/>
                    </a:lnTo>
                    <a:lnTo>
                      <a:pt x="31697" y="25905"/>
                    </a:lnTo>
                    <a:lnTo>
                      <a:pt x="31514" y="24320"/>
                    </a:lnTo>
                    <a:lnTo>
                      <a:pt x="31270" y="22735"/>
                    </a:lnTo>
                    <a:lnTo>
                      <a:pt x="30965" y="21212"/>
                    </a:lnTo>
                    <a:lnTo>
                      <a:pt x="30965" y="20846"/>
                    </a:lnTo>
                    <a:lnTo>
                      <a:pt x="31026" y="20480"/>
                    </a:lnTo>
                    <a:lnTo>
                      <a:pt x="31026" y="19688"/>
                    </a:lnTo>
                    <a:lnTo>
                      <a:pt x="31026" y="18834"/>
                    </a:lnTo>
                    <a:lnTo>
                      <a:pt x="30965" y="18042"/>
                    </a:lnTo>
                    <a:lnTo>
                      <a:pt x="30904" y="17676"/>
                    </a:lnTo>
                    <a:lnTo>
                      <a:pt x="30782" y="17311"/>
                    </a:lnTo>
                    <a:lnTo>
                      <a:pt x="30478" y="16640"/>
                    </a:lnTo>
                    <a:lnTo>
                      <a:pt x="30112" y="16031"/>
                    </a:lnTo>
                    <a:lnTo>
                      <a:pt x="29746" y="15421"/>
                    </a:lnTo>
                    <a:lnTo>
                      <a:pt x="29502" y="15116"/>
                    </a:lnTo>
                    <a:lnTo>
                      <a:pt x="29258" y="14812"/>
                    </a:lnTo>
                    <a:lnTo>
                      <a:pt x="28954" y="14629"/>
                    </a:lnTo>
                    <a:lnTo>
                      <a:pt x="28649" y="14446"/>
                    </a:lnTo>
                    <a:lnTo>
                      <a:pt x="27978" y="14141"/>
                    </a:lnTo>
                    <a:lnTo>
                      <a:pt x="27247" y="13958"/>
                    </a:lnTo>
                    <a:lnTo>
                      <a:pt x="26455" y="13836"/>
                    </a:lnTo>
                    <a:lnTo>
                      <a:pt x="25662" y="13775"/>
                    </a:lnTo>
                    <a:lnTo>
                      <a:pt x="24748" y="13775"/>
                    </a:lnTo>
                    <a:lnTo>
                      <a:pt x="24565" y="13653"/>
                    </a:lnTo>
                    <a:lnTo>
                      <a:pt x="24260" y="13471"/>
                    </a:lnTo>
                    <a:lnTo>
                      <a:pt x="22919" y="12617"/>
                    </a:lnTo>
                    <a:lnTo>
                      <a:pt x="22554" y="12373"/>
                    </a:lnTo>
                    <a:lnTo>
                      <a:pt x="22432" y="12313"/>
                    </a:lnTo>
                    <a:lnTo>
                      <a:pt x="22310" y="12252"/>
                    </a:lnTo>
                    <a:lnTo>
                      <a:pt x="22310" y="12130"/>
                    </a:lnTo>
                    <a:lnTo>
                      <a:pt x="22127" y="10728"/>
                    </a:lnTo>
                    <a:lnTo>
                      <a:pt x="22066" y="10118"/>
                    </a:lnTo>
                    <a:lnTo>
                      <a:pt x="22066" y="9996"/>
                    </a:lnTo>
                    <a:lnTo>
                      <a:pt x="22188" y="9874"/>
                    </a:lnTo>
                    <a:lnTo>
                      <a:pt x="22493" y="9631"/>
                    </a:lnTo>
                    <a:lnTo>
                      <a:pt x="22615" y="9448"/>
                    </a:lnTo>
                    <a:lnTo>
                      <a:pt x="22676" y="9204"/>
                    </a:lnTo>
                    <a:lnTo>
                      <a:pt x="22858" y="8777"/>
                    </a:lnTo>
                    <a:lnTo>
                      <a:pt x="23224" y="7497"/>
                    </a:lnTo>
                    <a:lnTo>
                      <a:pt x="23407" y="6766"/>
                    </a:lnTo>
                    <a:lnTo>
                      <a:pt x="23529" y="6034"/>
                    </a:lnTo>
                    <a:lnTo>
                      <a:pt x="23651" y="5303"/>
                    </a:lnTo>
                    <a:lnTo>
                      <a:pt x="23651" y="4511"/>
                    </a:lnTo>
                    <a:lnTo>
                      <a:pt x="23590" y="3779"/>
                    </a:lnTo>
                    <a:lnTo>
                      <a:pt x="23468" y="3048"/>
                    </a:lnTo>
                    <a:lnTo>
                      <a:pt x="23285" y="2316"/>
                    </a:lnTo>
                    <a:lnTo>
                      <a:pt x="22919" y="1646"/>
                    </a:lnTo>
                    <a:lnTo>
                      <a:pt x="22493" y="1158"/>
                    </a:lnTo>
                    <a:lnTo>
                      <a:pt x="22005" y="731"/>
                    </a:lnTo>
                    <a:lnTo>
                      <a:pt x="21456" y="366"/>
                    </a:lnTo>
                    <a:lnTo>
                      <a:pt x="20786" y="122"/>
                    </a:lnTo>
                    <a:lnTo>
                      <a:pt x="19994" y="61"/>
                    </a:lnTo>
                    <a:lnTo>
                      <a:pt x="1944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48"/>
              <p:cNvSpPr/>
              <p:nvPr/>
            </p:nvSpPr>
            <p:spPr>
              <a:xfrm>
                <a:off x="5160100" y="1609475"/>
                <a:ext cx="975300" cy="2005375"/>
              </a:xfrm>
              <a:custGeom>
                <a:avLst/>
                <a:gdLst/>
                <a:ahLst/>
                <a:cxnLst/>
                <a:rect l="l" t="t" r="r" b="b"/>
                <a:pathLst>
                  <a:path w="39012" h="80215" extrusionOk="0">
                    <a:moveTo>
                      <a:pt x="20115" y="366"/>
                    </a:moveTo>
                    <a:lnTo>
                      <a:pt x="20725" y="488"/>
                    </a:lnTo>
                    <a:lnTo>
                      <a:pt x="21274" y="731"/>
                    </a:lnTo>
                    <a:lnTo>
                      <a:pt x="21822" y="1036"/>
                    </a:lnTo>
                    <a:lnTo>
                      <a:pt x="22127" y="1219"/>
                    </a:lnTo>
                    <a:lnTo>
                      <a:pt x="22371" y="1524"/>
                    </a:lnTo>
                    <a:lnTo>
                      <a:pt x="22554" y="1768"/>
                    </a:lnTo>
                    <a:lnTo>
                      <a:pt x="22736" y="2072"/>
                    </a:lnTo>
                    <a:lnTo>
                      <a:pt x="23041" y="2743"/>
                    </a:lnTo>
                    <a:lnTo>
                      <a:pt x="23163" y="3413"/>
                    </a:lnTo>
                    <a:lnTo>
                      <a:pt x="23285" y="4206"/>
                    </a:lnTo>
                    <a:lnTo>
                      <a:pt x="23346" y="4998"/>
                    </a:lnTo>
                    <a:lnTo>
                      <a:pt x="23285" y="5791"/>
                    </a:lnTo>
                    <a:lnTo>
                      <a:pt x="23163" y="6583"/>
                    </a:lnTo>
                    <a:lnTo>
                      <a:pt x="22858" y="7924"/>
                    </a:lnTo>
                    <a:lnTo>
                      <a:pt x="22615" y="8533"/>
                    </a:lnTo>
                    <a:lnTo>
                      <a:pt x="22371" y="9204"/>
                    </a:lnTo>
                    <a:lnTo>
                      <a:pt x="22310" y="9326"/>
                    </a:lnTo>
                    <a:lnTo>
                      <a:pt x="22188" y="9509"/>
                    </a:lnTo>
                    <a:lnTo>
                      <a:pt x="21883" y="9752"/>
                    </a:lnTo>
                    <a:lnTo>
                      <a:pt x="21152" y="10179"/>
                    </a:lnTo>
                    <a:lnTo>
                      <a:pt x="20420" y="10606"/>
                    </a:lnTo>
                    <a:lnTo>
                      <a:pt x="19994" y="10789"/>
                    </a:lnTo>
                    <a:lnTo>
                      <a:pt x="19567" y="10850"/>
                    </a:lnTo>
                    <a:lnTo>
                      <a:pt x="19201" y="10850"/>
                    </a:lnTo>
                    <a:lnTo>
                      <a:pt x="18774" y="10667"/>
                    </a:lnTo>
                    <a:lnTo>
                      <a:pt x="17982" y="10240"/>
                    </a:lnTo>
                    <a:lnTo>
                      <a:pt x="17251" y="9813"/>
                    </a:lnTo>
                    <a:lnTo>
                      <a:pt x="16946" y="9570"/>
                    </a:lnTo>
                    <a:lnTo>
                      <a:pt x="16763" y="9387"/>
                    </a:lnTo>
                    <a:lnTo>
                      <a:pt x="16702" y="9265"/>
                    </a:lnTo>
                    <a:lnTo>
                      <a:pt x="16519" y="8777"/>
                    </a:lnTo>
                    <a:lnTo>
                      <a:pt x="16336" y="8351"/>
                    </a:lnTo>
                    <a:lnTo>
                      <a:pt x="16093" y="7497"/>
                    </a:lnTo>
                    <a:lnTo>
                      <a:pt x="15910" y="6705"/>
                    </a:lnTo>
                    <a:lnTo>
                      <a:pt x="15788" y="5912"/>
                    </a:lnTo>
                    <a:lnTo>
                      <a:pt x="15727" y="5120"/>
                    </a:lnTo>
                    <a:lnTo>
                      <a:pt x="15727" y="4328"/>
                    </a:lnTo>
                    <a:lnTo>
                      <a:pt x="15849" y="3474"/>
                    </a:lnTo>
                    <a:lnTo>
                      <a:pt x="15971" y="2804"/>
                    </a:lnTo>
                    <a:lnTo>
                      <a:pt x="16275" y="2194"/>
                    </a:lnTo>
                    <a:lnTo>
                      <a:pt x="16641" y="1585"/>
                    </a:lnTo>
                    <a:lnTo>
                      <a:pt x="16824" y="1341"/>
                    </a:lnTo>
                    <a:lnTo>
                      <a:pt x="17129" y="1097"/>
                    </a:lnTo>
                    <a:lnTo>
                      <a:pt x="17677" y="731"/>
                    </a:lnTo>
                    <a:lnTo>
                      <a:pt x="18226" y="549"/>
                    </a:lnTo>
                    <a:lnTo>
                      <a:pt x="18896" y="427"/>
                    </a:lnTo>
                    <a:lnTo>
                      <a:pt x="19506" y="366"/>
                    </a:lnTo>
                    <a:close/>
                    <a:moveTo>
                      <a:pt x="27491" y="19566"/>
                    </a:moveTo>
                    <a:lnTo>
                      <a:pt x="27491" y="19566"/>
                    </a:lnTo>
                    <a:lnTo>
                      <a:pt x="27491" y="19566"/>
                    </a:lnTo>
                    <a:close/>
                    <a:moveTo>
                      <a:pt x="19323" y="32732"/>
                    </a:moveTo>
                    <a:lnTo>
                      <a:pt x="19201" y="32854"/>
                    </a:lnTo>
                    <a:lnTo>
                      <a:pt x="19140" y="33037"/>
                    </a:lnTo>
                    <a:lnTo>
                      <a:pt x="19140" y="33219"/>
                    </a:lnTo>
                    <a:lnTo>
                      <a:pt x="19201" y="33341"/>
                    </a:lnTo>
                    <a:lnTo>
                      <a:pt x="19262" y="33463"/>
                    </a:lnTo>
                    <a:lnTo>
                      <a:pt x="19567" y="33463"/>
                    </a:lnTo>
                    <a:lnTo>
                      <a:pt x="19628" y="33341"/>
                    </a:lnTo>
                    <a:lnTo>
                      <a:pt x="19689" y="33280"/>
                    </a:lnTo>
                    <a:lnTo>
                      <a:pt x="19628" y="33097"/>
                    </a:lnTo>
                    <a:lnTo>
                      <a:pt x="19567" y="33280"/>
                    </a:lnTo>
                    <a:lnTo>
                      <a:pt x="19445" y="33280"/>
                    </a:lnTo>
                    <a:lnTo>
                      <a:pt x="19384" y="33097"/>
                    </a:lnTo>
                    <a:lnTo>
                      <a:pt x="19384" y="32915"/>
                    </a:lnTo>
                    <a:lnTo>
                      <a:pt x="19384" y="32854"/>
                    </a:lnTo>
                    <a:lnTo>
                      <a:pt x="19506" y="32793"/>
                    </a:lnTo>
                    <a:lnTo>
                      <a:pt x="19384" y="32732"/>
                    </a:lnTo>
                    <a:close/>
                    <a:moveTo>
                      <a:pt x="5060" y="39437"/>
                    </a:moveTo>
                    <a:lnTo>
                      <a:pt x="4877" y="39619"/>
                    </a:lnTo>
                    <a:lnTo>
                      <a:pt x="4572" y="40046"/>
                    </a:lnTo>
                    <a:lnTo>
                      <a:pt x="4146" y="40412"/>
                    </a:lnTo>
                    <a:lnTo>
                      <a:pt x="3597" y="40717"/>
                    </a:lnTo>
                    <a:lnTo>
                      <a:pt x="3109" y="40960"/>
                    </a:lnTo>
                    <a:lnTo>
                      <a:pt x="3414" y="40960"/>
                    </a:lnTo>
                    <a:lnTo>
                      <a:pt x="3780" y="40899"/>
                    </a:lnTo>
                    <a:lnTo>
                      <a:pt x="4085" y="40778"/>
                    </a:lnTo>
                    <a:lnTo>
                      <a:pt x="4329" y="40534"/>
                    </a:lnTo>
                    <a:lnTo>
                      <a:pt x="4572" y="40290"/>
                    </a:lnTo>
                    <a:lnTo>
                      <a:pt x="4816" y="40046"/>
                    </a:lnTo>
                    <a:lnTo>
                      <a:pt x="4938" y="39741"/>
                    </a:lnTo>
                    <a:lnTo>
                      <a:pt x="5060" y="39437"/>
                    </a:lnTo>
                    <a:close/>
                    <a:moveTo>
                      <a:pt x="34013" y="39437"/>
                    </a:moveTo>
                    <a:lnTo>
                      <a:pt x="34074" y="39741"/>
                    </a:lnTo>
                    <a:lnTo>
                      <a:pt x="34257" y="40046"/>
                    </a:lnTo>
                    <a:lnTo>
                      <a:pt x="34440" y="40290"/>
                    </a:lnTo>
                    <a:lnTo>
                      <a:pt x="34683" y="40534"/>
                    </a:lnTo>
                    <a:lnTo>
                      <a:pt x="34988" y="40778"/>
                    </a:lnTo>
                    <a:lnTo>
                      <a:pt x="35293" y="40899"/>
                    </a:lnTo>
                    <a:lnTo>
                      <a:pt x="35598" y="40960"/>
                    </a:lnTo>
                    <a:lnTo>
                      <a:pt x="35963" y="40960"/>
                    </a:lnTo>
                    <a:lnTo>
                      <a:pt x="35598" y="40839"/>
                    </a:lnTo>
                    <a:lnTo>
                      <a:pt x="35232" y="40656"/>
                    </a:lnTo>
                    <a:lnTo>
                      <a:pt x="35171" y="40595"/>
                    </a:lnTo>
                    <a:lnTo>
                      <a:pt x="34805" y="40351"/>
                    </a:lnTo>
                    <a:lnTo>
                      <a:pt x="34500" y="40046"/>
                    </a:lnTo>
                    <a:lnTo>
                      <a:pt x="34013" y="39437"/>
                    </a:lnTo>
                    <a:close/>
                    <a:moveTo>
                      <a:pt x="20908" y="57905"/>
                    </a:moveTo>
                    <a:lnTo>
                      <a:pt x="20908" y="57905"/>
                    </a:lnTo>
                    <a:lnTo>
                      <a:pt x="20908" y="57905"/>
                    </a:lnTo>
                    <a:close/>
                    <a:moveTo>
                      <a:pt x="15361" y="56138"/>
                    </a:moveTo>
                    <a:lnTo>
                      <a:pt x="15239" y="56442"/>
                    </a:lnTo>
                    <a:lnTo>
                      <a:pt x="15117" y="56747"/>
                    </a:lnTo>
                    <a:lnTo>
                      <a:pt x="15117" y="57052"/>
                    </a:lnTo>
                    <a:lnTo>
                      <a:pt x="15178" y="57418"/>
                    </a:lnTo>
                    <a:lnTo>
                      <a:pt x="15239" y="57722"/>
                    </a:lnTo>
                    <a:lnTo>
                      <a:pt x="15422" y="57966"/>
                    </a:lnTo>
                    <a:lnTo>
                      <a:pt x="15605" y="58210"/>
                    </a:lnTo>
                    <a:lnTo>
                      <a:pt x="15910" y="58454"/>
                    </a:lnTo>
                    <a:lnTo>
                      <a:pt x="16153" y="58576"/>
                    </a:lnTo>
                    <a:lnTo>
                      <a:pt x="16519" y="58698"/>
                    </a:lnTo>
                    <a:lnTo>
                      <a:pt x="16824" y="58698"/>
                    </a:lnTo>
                    <a:lnTo>
                      <a:pt x="17129" y="58637"/>
                    </a:lnTo>
                    <a:lnTo>
                      <a:pt x="17434" y="58576"/>
                    </a:lnTo>
                    <a:lnTo>
                      <a:pt x="17738" y="58393"/>
                    </a:lnTo>
                    <a:lnTo>
                      <a:pt x="17982" y="58210"/>
                    </a:lnTo>
                    <a:lnTo>
                      <a:pt x="18165" y="57905"/>
                    </a:lnTo>
                    <a:lnTo>
                      <a:pt x="17860" y="58149"/>
                    </a:lnTo>
                    <a:lnTo>
                      <a:pt x="17555" y="58332"/>
                    </a:lnTo>
                    <a:lnTo>
                      <a:pt x="17312" y="58454"/>
                    </a:lnTo>
                    <a:lnTo>
                      <a:pt x="17068" y="58515"/>
                    </a:lnTo>
                    <a:lnTo>
                      <a:pt x="16763" y="58515"/>
                    </a:lnTo>
                    <a:lnTo>
                      <a:pt x="16519" y="58454"/>
                    </a:lnTo>
                    <a:lnTo>
                      <a:pt x="16275" y="58393"/>
                    </a:lnTo>
                    <a:lnTo>
                      <a:pt x="16032" y="58271"/>
                    </a:lnTo>
                    <a:lnTo>
                      <a:pt x="15849" y="58088"/>
                    </a:lnTo>
                    <a:lnTo>
                      <a:pt x="15666" y="57905"/>
                    </a:lnTo>
                    <a:lnTo>
                      <a:pt x="15422" y="57540"/>
                    </a:lnTo>
                    <a:lnTo>
                      <a:pt x="15300" y="57052"/>
                    </a:lnTo>
                    <a:lnTo>
                      <a:pt x="15300" y="56625"/>
                    </a:lnTo>
                    <a:lnTo>
                      <a:pt x="15361" y="56138"/>
                    </a:lnTo>
                    <a:close/>
                    <a:moveTo>
                      <a:pt x="23651" y="56138"/>
                    </a:moveTo>
                    <a:lnTo>
                      <a:pt x="23712" y="56442"/>
                    </a:lnTo>
                    <a:lnTo>
                      <a:pt x="23773" y="56747"/>
                    </a:lnTo>
                    <a:lnTo>
                      <a:pt x="23773" y="57052"/>
                    </a:lnTo>
                    <a:lnTo>
                      <a:pt x="23712" y="57357"/>
                    </a:lnTo>
                    <a:lnTo>
                      <a:pt x="23590" y="57601"/>
                    </a:lnTo>
                    <a:lnTo>
                      <a:pt x="23407" y="57905"/>
                    </a:lnTo>
                    <a:lnTo>
                      <a:pt x="23224" y="58088"/>
                    </a:lnTo>
                    <a:lnTo>
                      <a:pt x="22919" y="58271"/>
                    </a:lnTo>
                    <a:lnTo>
                      <a:pt x="22676" y="58393"/>
                    </a:lnTo>
                    <a:lnTo>
                      <a:pt x="22432" y="58454"/>
                    </a:lnTo>
                    <a:lnTo>
                      <a:pt x="22127" y="58515"/>
                    </a:lnTo>
                    <a:lnTo>
                      <a:pt x="21883" y="58454"/>
                    </a:lnTo>
                    <a:lnTo>
                      <a:pt x="21578" y="58393"/>
                    </a:lnTo>
                    <a:lnTo>
                      <a:pt x="21335" y="58271"/>
                    </a:lnTo>
                    <a:lnTo>
                      <a:pt x="21091" y="58088"/>
                    </a:lnTo>
                    <a:lnTo>
                      <a:pt x="20908" y="57905"/>
                    </a:lnTo>
                    <a:lnTo>
                      <a:pt x="21091" y="58210"/>
                    </a:lnTo>
                    <a:lnTo>
                      <a:pt x="21335" y="58393"/>
                    </a:lnTo>
                    <a:lnTo>
                      <a:pt x="21578" y="58576"/>
                    </a:lnTo>
                    <a:lnTo>
                      <a:pt x="21883" y="58637"/>
                    </a:lnTo>
                    <a:lnTo>
                      <a:pt x="22249" y="58698"/>
                    </a:lnTo>
                    <a:lnTo>
                      <a:pt x="22554" y="58698"/>
                    </a:lnTo>
                    <a:lnTo>
                      <a:pt x="22858" y="58576"/>
                    </a:lnTo>
                    <a:lnTo>
                      <a:pt x="23163" y="58454"/>
                    </a:lnTo>
                    <a:lnTo>
                      <a:pt x="23407" y="58210"/>
                    </a:lnTo>
                    <a:lnTo>
                      <a:pt x="23590" y="57966"/>
                    </a:lnTo>
                    <a:lnTo>
                      <a:pt x="23773" y="57722"/>
                    </a:lnTo>
                    <a:lnTo>
                      <a:pt x="23895" y="57357"/>
                    </a:lnTo>
                    <a:lnTo>
                      <a:pt x="23895" y="57052"/>
                    </a:lnTo>
                    <a:lnTo>
                      <a:pt x="23895" y="56747"/>
                    </a:lnTo>
                    <a:lnTo>
                      <a:pt x="23834" y="56442"/>
                    </a:lnTo>
                    <a:lnTo>
                      <a:pt x="23651" y="56138"/>
                    </a:lnTo>
                    <a:close/>
                    <a:moveTo>
                      <a:pt x="19506" y="53273"/>
                    </a:moveTo>
                    <a:lnTo>
                      <a:pt x="19628" y="54309"/>
                    </a:lnTo>
                    <a:lnTo>
                      <a:pt x="19689" y="54858"/>
                    </a:lnTo>
                    <a:lnTo>
                      <a:pt x="19689" y="55406"/>
                    </a:lnTo>
                    <a:lnTo>
                      <a:pt x="19567" y="56442"/>
                    </a:lnTo>
                    <a:lnTo>
                      <a:pt x="19567" y="56930"/>
                    </a:lnTo>
                    <a:lnTo>
                      <a:pt x="19628" y="57418"/>
                    </a:lnTo>
                    <a:lnTo>
                      <a:pt x="19689" y="57844"/>
                    </a:lnTo>
                    <a:lnTo>
                      <a:pt x="19872" y="58210"/>
                    </a:lnTo>
                    <a:lnTo>
                      <a:pt x="19933" y="58454"/>
                    </a:lnTo>
                    <a:lnTo>
                      <a:pt x="19933" y="58698"/>
                    </a:lnTo>
                    <a:lnTo>
                      <a:pt x="19933" y="59246"/>
                    </a:lnTo>
                    <a:lnTo>
                      <a:pt x="19872" y="60283"/>
                    </a:lnTo>
                    <a:lnTo>
                      <a:pt x="19750" y="61319"/>
                    </a:lnTo>
                    <a:lnTo>
                      <a:pt x="19689" y="62843"/>
                    </a:lnTo>
                    <a:lnTo>
                      <a:pt x="19628" y="64305"/>
                    </a:lnTo>
                    <a:lnTo>
                      <a:pt x="19628" y="65281"/>
                    </a:lnTo>
                    <a:lnTo>
                      <a:pt x="19628" y="66195"/>
                    </a:lnTo>
                    <a:lnTo>
                      <a:pt x="19750" y="68267"/>
                    </a:lnTo>
                    <a:lnTo>
                      <a:pt x="19811" y="69486"/>
                    </a:lnTo>
                    <a:lnTo>
                      <a:pt x="19750" y="70645"/>
                    </a:lnTo>
                    <a:lnTo>
                      <a:pt x="19506" y="73022"/>
                    </a:lnTo>
                    <a:lnTo>
                      <a:pt x="19323" y="70888"/>
                    </a:lnTo>
                    <a:lnTo>
                      <a:pt x="19262" y="69791"/>
                    </a:lnTo>
                    <a:lnTo>
                      <a:pt x="19262" y="68694"/>
                    </a:lnTo>
                    <a:lnTo>
                      <a:pt x="19323" y="67658"/>
                    </a:lnTo>
                    <a:lnTo>
                      <a:pt x="19384" y="66561"/>
                    </a:lnTo>
                    <a:lnTo>
                      <a:pt x="19445" y="65464"/>
                    </a:lnTo>
                    <a:lnTo>
                      <a:pt x="19445" y="64366"/>
                    </a:lnTo>
                    <a:lnTo>
                      <a:pt x="19384" y="62599"/>
                    </a:lnTo>
                    <a:lnTo>
                      <a:pt x="19323" y="61745"/>
                    </a:lnTo>
                    <a:lnTo>
                      <a:pt x="19262" y="60831"/>
                    </a:lnTo>
                    <a:lnTo>
                      <a:pt x="19140" y="59612"/>
                    </a:lnTo>
                    <a:lnTo>
                      <a:pt x="19079" y="59002"/>
                    </a:lnTo>
                    <a:lnTo>
                      <a:pt x="19079" y="58698"/>
                    </a:lnTo>
                    <a:lnTo>
                      <a:pt x="19140" y="58393"/>
                    </a:lnTo>
                    <a:lnTo>
                      <a:pt x="19262" y="57844"/>
                    </a:lnTo>
                    <a:lnTo>
                      <a:pt x="19445" y="57235"/>
                    </a:lnTo>
                    <a:lnTo>
                      <a:pt x="19445" y="56625"/>
                    </a:lnTo>
                    <a:lnTo>
                      <a:pt x="19445" y="56016"/>
                    </a:lnTo>
                    <a:lnTo>
                      <a:pt x="19384" y="55345"/>
                    </a:lnTo>
                    <a:lnTo>
                      <a:pt x="19384" y="54614"/>
                    </a:lnTo>
                    <a:lnTo>
                      <a:pt x="19506" y="53273"/>
                    </a:lnTo>
                    <a:close/>
                    <a:moveTo>
                      <a:pt x="21883" y="10118"/>
                    </a:moveTo>
                    <a:lnTo>
                      <a:pt x="22066" y="12191"/>
                    </a:lnTo>
                    <a:lnTo>
                      <a:pt x="22066" y="12313"/>
                    </a:lnTo>
                    <a:lnTo>
                      <a:pt x="22127" y="12434"/>
                    </a:lnTo>
                    <a:lnTo>
                      <a:pt x="22371" y="12617"/>
                    </a:lnTo>
                    <a:lnTo>
                      <a:pt x="22676" y="12739"/>
                    </a:lnTo>
                    <a:lnTo>
                      <a:pt x="23224" y="13105"/>
                    </a:lnTo>
                    <a:lnTo>
                      <a:pt x="24321" y="13836"/>
                    </a:lnTo>
                    <a:lnTo>
                      <a:pt x="22493" y="14141"/>
                    </a:lnTo>
                    <a:lnTo>
                      <a:pt x="22493" y="14141"/>
                    </a:lnTo>
                    <a:lnTo>
                      <a:pt x="24138" y="14080"/>
                    </a:lnTo>
                    <a:lnTo>
                      <a:pt x="25784" y="14080"/>
                    </a:lnTo>
                    <a:lnTo>
                      <a:pt x="26637" y="14141"/>
                    </a:lnTo>
                    <a:lnTo>
                      <a:pt x="27491" y="14324"/>
                    </a:lnTo>
                    <a:lnTo>
                      <a:pt x="27918" y="14446"/>
                    </a:lnTo>
                    <a:lnTo>
                      <a:pt x="28344" y="14629"/>
                    </a:lnTo>
                    <a:lnTo>
                      <a:pt x="28710" y="14812"/>
                    </a:lnTo>
                    <a:lnTo>
                      <a:pt x="29076" y="15055"/>
                    </a:lnTo>
                    <a:lnTo>
                      <a:pt x="29319" y="15421"/>
                    </a:lnTo>
                    <a:lnTo>
                      <a:pt x="29624" y="15787"/>
                    </a:lnTo>
                    <a:lnTo>
                      <a:pt x="30051" y="16518"/>
                    </a:lnTo>
                    <a:lnTo>
                      <a:pt x="30417" y="17311"/>
                    </a:lnTo>
                    <a:lnTo>
                      <a:pt x="30539" y="17676"/>
                    </a:lnTo>
                    <a:lnTo>
                      <a:pt x="30599" y="18103"/>
                    </a:lnTo>
                    <a:lnTo>
                      <a:pt x="30660" y="19017"/>
                    </a:lnTo>
                    <a:lnTo>
                      <a:pt x="30660" y="19932"/>
                    </a:lnTo>
                    <a:lnTo>
                      <a:pt x="30599" y="20846"/>
                    </a:lnTo>
                    <a:lnTo>
                      <a:pt x="30599" y="21151"/>
                    </a:lnTo>
                    <a:lnTo>
                      <a:pt x="30660" y="21455"/>
                    </a:lnTo>
                    <a:lnTo>
                      <a:pt x="31026" y="23345"/>
                    </a:lnTo>
                    <a:lnTo>
                      <a:pt x="31270" y="25235"/>
                    </a:lnTo>
                    <a:lnTo>
                      <a:pt x="31331" y="26149"/>
                    </a:lnTo>
                    <a:lnTo>
                      <a:pt x="31331" y="27063"/>
                    </a:lnTo>
                    <a:lnTo>
                      <a:pt x="31392" y="27429"/>
                    </a:lnTo>
                    <a:lnTo>
                      <a:pt x="31514" y="27795"/>
                    </a:lnTo>
                    <a:lnTo>
                      <a:pt x="31697" y="28160"/>
                    </a:lnTo>
                    <a:lnTo>
                      <a:pt x="31879" y="28465"/>
                    </a:lnTo>
                    <a:lnTo>
                      <a:pt x="32123" y="28770"/>
                    </a:lnTo>
                    <a:lnTo>
                      <a:pt x="32306" y="29136"/>
                    </a:lnTo>
                    <a:lnTo>
                      <a:pt x="32611" y="29928"/>
                    </a:lnTo>
                    <a:lnTo>
                      <a:pt x="32916" y="30781"/>
                    </a:lnTo>
                    <a:lnTo>
                      <a:pt x="33220" y="31696"/>
                    </a:lnTo>
                    <a:lnTo>
                      <a:pt x="33342" y="32366"/>
                    </a:lnTo>
                    <a:lnTo>
                      <a:pt x="33525" y="33097"/>
                    </a:lnTo>
                    <a:lnTo>
                      <a:pt x="33708" y="34499"/>
                    </a:lnTo>
                    <a:lnTo>
                      <a:pt x="33830" y="35536"/>
                    </a:lnTo>
                    <a:lnTo>
                      <a:pt x="34074" y="36511"/>
                    </a:lnTo>
                    <a:lnTo>
                      <a:pt x="34379" y="37547"/>
                    </a:lnTo>
                    <a:lnTo>
                      <a:pt x="34805" y="38461"/>
                    </a:lnTo>
                    <a:lnTo>
                      <a:pt x="34440" y="38522"/>
                    </a:lnTo>
                    <a:lnTo>
                      <a:pt x="34257" y="38644"/>
                    </a:lnTo>
                    <a:lnTo>
                      <a:pt x="34196" y="38705"/>
                    </a:lnTo>
                    <a:lnTo>
                      <a:pt x="34135" y="38827"/>
                    </a:lnTo>
                    <a:lnTo>
                      <a:pt x="34257" y="38888"/>
                    </a:lnTo>
                    <a:lnTo>
                      <a:pt x="34500" y="38827"/>
                    </a:lnTo>
                    <a:lnTo>
                      <a:pt x="34927" y="38705"/>
                    </a:lnTo>
                    <a:lnTo>
                      <a:pt x="35354" y="38705"/>
                    </a:lnTo>
                    <a:lnTo>
                      <a:pt x="35720" y="38766"/>
                    </a:lnTo>
                    <a:lnTo>
                      <a:pt x="36085" y="39010"/>
                    </a:lnTo>
                    <a:lnTo>
                      <a:pt x="36512" y="39376"/>
                    </a:lnTo>
                    <a:lnTo>
                      <a:pt x="36878" y="39802"/>
                    </a:lnTo>
                    <a:lnTo>
                      <a:pt x="37609" y="40717"/>
                    </a:lnTo>
                    <a:lnTo>
                      <a:pt x="37975" y="41143"/>
                    </a:lnTo>
                    <a:lnTo>
                      <a:pt x="38402" y="41509"/>
                    </a:lnTo>
                    <a:lnTo>
                      <a:pt x="38706" y="41753"/>
                    </a:lnTo>
                    <a:lnTo>
                      <a:pt x="38767" y="41814"/>
                    </a:lnTo>
                    <a:lnTo>
                      <a:pt x="38767" y="41875"/>
                    </a:lnTo>
                    <a:lnTo>
                      <a:pt x="38767" y="41936"/>
                    </a:lnTo>
                    <a:lnTo>
                      <a:pt x="38645" y="41997"/>
                    </a:lnTo>
                    <a:lnTo>
                      <a:pt x="38280" y="41997"/>
                    </a:lnTo>
                    <a:lnTo>
                      <a:pt x="37914" y="41875"/>
                    </a:lnTo>
                    <a:lnTo>
                      <a:pt x="37609" y="41753"/>
                    </a:lnTo>
                    <a:lnTo>
                      <a:pt x="37426" y="41570"/>
                    </a:lnTo>
                    <a:lnTo>
                      <a:pt x="37000" y="41204"/>
                    </a:lnTo>
                    <a:lnTo>
                      <a:pt x="36878" y="41082"/>
                    </a:lnTo>
                    <a:lnTo>
                      <a:pt x="36634" y="41021"/>
                    </a:lnTo>
                    <a:lnTo>
                      <a:pt x="36451" y="40960"/>
                    </a:lnTo>
                    <a:lnTo>
                      <a:pt x="36390" y="41021"/>
                    </a:lnTo>
                    <a:lnTo>
                      <a:pt x="36390" y="41143"/>
                    </a:lnTo>
                    <a:lnTo>
                      <a:pt x="36390" y="41326"/>
                    </a:lnTo>
                    <a:lnTo>
                      <a:pt x="36451" y="41570"/>
                    </a:lnTo>
                    <a:lnTo>
                      <a:pt x="36695" y="42119"/>
                    </a:lnTo>
                    <a:lnTo>
                      <a:pt x="37000" y="42667"/>
                    </a:lnTo>
                    <a:lnTo>
                      <a:pt x="37609" y="43764"/>
                    </a:lnTo>
                    <a:lnTo>
                      <a:pt x="37792" y="44069"/>
                    </a:lnTo>
                    <a:lnTo>
                      <a:pt x="37914" y="44191"/>
                    </a:lnTo>
                    <a:lnTo>
                      <a:pt x="37914" y="44374"/>
                    </a:lnTo>
                    <a:lnTo>
                      <a:pt x="37914" y="44496"/>
                    </a:lnTo>
                    <a:lnTo>
                      <a:pt x="37853" y="44557"/>
                    </a:lnTo>
                    <a:lnTo>
                      <a:pt x="37792" y="44557"/>
                    </a:lnTo>
                    <a:lnTo>
                      <a:pt x="37670" y="44496"/>
                    </a:lnTo>
                    <a:lnTo>
                      <a:pt x="37487" y="44374"/>
                    </a:lnTo>
                    <a:lnTo>
                      <a:pt x="37365" y="44252"/>
                    </a:lnTo>
                    <a:lnTo>
                      <a:pt x="36817" y="43399"/>
                    </a:lnTo>
                    <a:lnTo>
                      <a:pt x="36512" y="42972"/>
                    </a:lnTo>
                    <a:lnTo>
                      <a:pt x="36207" y="42606"/>
                    </a:lnTo>
                    <a:lnTo>
                      <a:pt x="36024" y="42545"/>
                    </a:lnTo>
                    <a:lnTo>
                      <a:pt x="35902" y="42484"/>
                    </a:lnTo>
                    <a:lnTo>
                      <a:pt x="35781" y="42606"/>
                    </a:lnTo>
                    <a:lnTo>
                      <a:pt x="35720" y="42789"/>
                    </a:lnTo>
                    <a:lnTo>
                      <a:pt x="35781" y="43094"/>
                    </a:lnTo>
                    <a:lnTo>
                      <a:pt x="35841" y="43399"/>
                    </a:lnTo>
                    <a:lnTo>
                      <a:pt x="36268" y="44496"/>
                    </a:lnTo>
                    <a:lnTo>
                      <a:pt x="36390" y="44861"/>
                    </a:lnTo>
                    <a:lnTo>
                      <a:pt x="36512" y="45288"/>
                    </a:lnTo>
                    <a:lnTo>
                      <a:pt x="36512" y="45471"/>
                    </a:lnTo>
                    <a:lnTo>
                      <a:pt x="36451" y="45593"/>
                    </a:lnTo>
                    <a:lnTo>
                      <a:pt x="36390" y="45654"/>
                    </a:lnTo>
                    <a:lnTo>
                      <a:pt x="36329" y="45715"/>
                    </a:lnTo>
                    <a:lnTo>
                      <a:pt x="36268" y="45654"/>
                    </a:lnTo>
                    <a:lnTo>
                      <a:pt x="36207" y="45593"/>
                    </a:lnTo>
                    <a:lnTo>
                      <a:pt x="36085" y="45410"/>
                    </a:lnTo>
                    <a:lnTo>
                      <a:pt x="35963" y="45166"/>
                    </a:lnTo>
                    <a:lnTo>
                      <a:pt x="35781" y="44739"/>
                    </a:lnTo>
                    <a:lnTo>
                      <a:pt x="35354" y="43642"/>
                    </a:lnTo>
                    <a:lnTo>
                      <a:pt x="35232" y="43216"/>
                    </a:lnTo>
                    <a:lnTo>
                      <a:pt x="35110" y="42972"/>
                    </a:lnTo>
                    <a:lnTo>
                      <a:pt x="35049" y="42911"/>
                    </a:lnTo>
                    <a:lnTo>
                      <a:pt x="34866" y="42911"/>
                    </a:lnTo>
                    <a:lnTo>
                      <a:pt x="34805" y="42972"/>
                    </a:lnTo>
                    <a:lnTo>
                      <a:pt x="34744" y="43216"/>
                    </a:lnTo>
                    <a:lnTo>
                      <a:pt x="34744" y="43642"/>
                    </a:lnTo>
                    <a:lnTo>
                      <a:pt x="34805" y="44739"/>
                    </a:lnTo>
                    <a:lnTo>
                      <a:pt x="34866" y="45166"/>
                    </a:lnTo>
                    <a:lnTo>
                      <a:pt x="34805" y="45410"/>
                    </a:lnTo>
                    <a:lnTo>
                      <a:pt x="34744" y="45593"/>
                    </a:lnTo>
                    <a:lnTo>
                      <a:pt x="34622" y="45654"/>
                    </a:lnTo>
                    <a:lnTo>
                      <a:pt x="34561" y="45593"/>
                    </a:lnTo>
                    <a:lnTo>
                      <a:pt x="34440" y="45349"/>
                    </a:lnTo>
                    <a:lnTo>
                      <a:pt x="34379" y="44800"/>
                    </a:lnTo>
                    <a:lnTo>
                      <a:pt x="34318" y="44130"/>
                    </a:lnTo>
                    <a:lnTo>
                      <a:pt x="34318" y="43825"/>
                    </a:lnTo>
                    <a:lnTo>
                      <a:pt x="34196" y="43338"/>
                    </a:lnTo>
                    <a:lnTo>
                      <a:pt x="34135" y="43094"/>
                    </a:lnTo>
                    <a:lnTo>
                      <a:pt x="34074" y="42911"/>
                    </a:lnTo>
                    <a:lnTo>
                      <a:pt x="33891" y="42850"/>
                    </a:lnTo>
                    <a:lnTo>
                      <a:pt x="33769" y="42911"/>
                    </a:lnTo>
                    <a:lnTo>
                      <a:pt x="33647" y="42972"/>
                    </a:lnTo>
                    <a:lnTo>
                      <a:pt x="33647" y="43094"/>
                    </a:lnTo>
                    <a:lnTo>
                      <a:pt x="33586" y="43338"/>
                    </a:lnTo>
                    <a:lnTo>
                      <a:pt x="33647" y="43825"/>
                    </a:lnTo>
                    <a:lnTo>
                      <a:pt x="33647" y="44252"/>
                    </a:lnTo>
                    <a:lnTo>
                      <a:pt x="33647" y="44618"/>
                    </a:lnTo>
                    <a:lnTo>
                      <a:pt x="33647" y="44800"/>
                    </a:lnTo>
                    <a:lnTo>
                      <a:pt x="33586" y="44983"/>
                    </a:lnTo>
                    <a:lnTo>
                      <a:pt x="33525" y="45044"/>
                    </a:lnTo>
                    <a:lnTo>
                      <a:pt x="33464" y="44983"/>
                    </a:lnTo>
                    <a:lnTo>
                      <a:pt x="33403" y="44922"/>
                    </a:lnTo>
                    <a:lnTo>
                      <a:pt x="33281" y="44679"/>
                    </a:lnTo>
                    <a:lnTo>
                      <a:pt x="33281" y="44435"/>
                    </a:lnTo>
                    <a:lnTo>
                      <a:pt x="33220" y="43886"/>
                    </a:lnTo>
                    <a:lnTo>
                      <a:pt x="33099" y="42667"/>
                    </a:lnTo>
                    <a:lnTo>
                      <a:pt x="33099" y="42423"/>
                    </a:lnTo>
                    <a:lnTo>
                      <a:pt x="33038" y="42240"/>
                    </a:lnTo>
                    <a:lnTo>
                      <a:pt x="32794" y="41509"/>
                    </a:lnTo>
                    <a:lnTo>
                      <a:pt x="32550" y="40717"/>
                    </a:lnTo>
                    <a:lnTo>
                      <a:pt x="32489" y="40412"/>
                    </a:lnTo>
                    <a:lnTo>
                      <a:pt x="32489" y="40046"/>
                    </a:lnTo>
                    <a:lnTo>
                      <a:pt x="32489" y="39863"/>
                    </a:lnTo>
                    <a:lnTo>
                      <a:pt x="32550" y="39741"/>
                    </a:lnTo>
                    <a:lnTo>
                      <a:pt x="32672" y="39619"/>
                    </a:lnTo>
                    <a:lnTo>
                      <a:pt x="32794" y="39498"/>
                    </a:lnTo>
                    <a:lnTo>
                      <a:pt x="32916" y="39437"/>
                    </a:lnTo>
                    <a:lnTo>
                      <a:pt x="32916" y="39376"/>
                    </a:lnTo>
                    <a:lnTo>
                      <a:pt x="32916" y="39315"/>
                    </a:lnTo>
                    <a:lnTo>
                      <a:pt x="32794" y="39254"/>
                    </a:lnTo>
                    <a:lnTo>
                      <a:pt x="32672" y="39254"/>
                    </a:lnTo>
                    <a:lnTo>
                      <a:pt x="32489" y="39376"/>
                    </a:lnTo>
                    <a:lnTo>
                      <a:pt x="32123" y="38400"/>
                    </a:lnTo>
                    <a:lnTo>
                      <a:pt x="31697" y="37364"/>
                    </a:lnTo>
                    <a:lnTo>
                      <a:pt x="30721" y="35414"/>
                    </a:lnTo>
                    <a:lnTo>
                      <a:pt x="29807" y="33463"/>
                    </a:lnTo>
                    <a:lnTo>
                      <a:pt x="29380" y="32488"/>
                    </a:lnTo>
                    <a:lnTo>
                      <a:pt x="29015" y="31452"/>
                    </a:lnTo>
                    <a:lnTo>
                      <a:pt x="28710" y="30355"/>
                    </a:lnTo>
                    <a:lnTo>
                      <a:pt x="28466" y="29257"/>
                    </a:lnTo>
                    <a:lnTo>
                      <a:pt x="28161" y="28160"/>
                    </a:lnTo>
                    <a:lnTo>
                      <a:pt x="27796" y="27063"/>
                    </a:lnTo>
                    <a:lnTo>
                      <a:pt x="27064" y="25356"/>
                    </a:lnTo>
                    <a:lnTo>
                      <a:pt x="27064" y="25174"/>
                    </a:lnTo>
                    <a:lnTo>
                      <a:pt x="27064" y="24991"/>
                    </a:lnTo>
                    <a:lnTo>
                      <a:pt x="27125" y="24747"/>
                    </a:lnTo>
                    <a:lnTo>
                      <a:pt x="27247" y="24625"/>
                    </a:lnTo>
                    <a:lnTo>
                      <a:pt x="27369" y="24503"/>
                    </a:lnTo>
                    <a:lnTo>
                      <a:pt x="27552" y="24259"/>
                    </a:lnTo>
                    <a:lnTo>
                      <a:pt x="27674" y="23955"/>
                    </a:lnTo>
                    <a:lnTo>
                      <a:pt x="27796" y="23345"/>
                    </a:lnTo>
                    <a:lnTo>
                      <a:pt x="27857" y="22735"/>
                    </a:lnTo>
                    <a:lnTo>
                      <a:pt x="27857" y="22126"/>
                    </a:lnTo>
                    <a:lnTo>
                      <a:pt x="27735" y="21455"/>
                    </a:lnTo>
                    <a:lnTo>
                      <a:pt x="27613" y="20846"/>
                    </a:lnTo>
                    <a:lnTo>
                      <a:pt x="27491" y="20541"/>
                    </a:lnTo>
                    <a:lnTo>
                      <a:pt x="27430" y="20236"/>
                    </a:lnTo>
                    <a:lnTo>
                      <a:pt x="27491" y="19566"/>
                    </a:lnTo>
                    <a:lnTo>
                      <a:pt x="27369" y="20175"/>
                    </a:lnTo>
                    <a:lnTo>
                      <a:pt x="27369" y="20358"/>
                    </a:lnTo>
                    <a:lnTo>
                      <a:pt x="27430" y="20602"/>
                    </a:lnTo>
                    <a:lnTo>
                      <a:pt x="27491" y="21212"/>
                    </a:lnTo>
                    <a:lnTo>
                      <a:pt x="27552" y="21821"/>
                    </a:lnTo>
                    <a:lnTo>
                      <a:pt x="27613" y="22370"/>
                    </a:lnTo>
                    <a:lnTo>
                      <a:pt x="27552" y="22979"/>
                    </a:lnTo>
                    <a:lnTo>
                      <a:pt x="27430" y="23589"/>
                    </a:lnTo>
                    <a:lnTo>
                      <a:pt x="27369" y="23833"/>
                    </a:lnTo>
                    <a:lnTo>
                      <a:pt x="27186" y="24076"/>
                    </a:lnTo>
                    <a:lnTo>
                      <a:pt x="27064" y="24320"/>
                    </a:lnTo>
                    <a:lnTo>
                      <a:pt x="26820" y="24503"/>
                    </a:lnTo>
                    <a:lnTo>
                      <a:pt x="26637" y="24686"/>
                    </a:lnTo>
                    <a:lnTo>
                      <a:pt x="26394" y="24808"/>
                    </a:lnTo>
                    <a:lnTo>
                      <a:pt x="25845" y="24991"/>
                    </a:lnTo>
                    <a:lnTo>
                      <a:pt x="25297" y="25052"/>
                    </a:lnTo>
                    <a:lnTo>
                      <a:pt x="24016" y="25235"/>
                    </a:lnTo>
                    <a:lnTo>
                      <a:pt x="23468" y="25295"/>
                    </a:lnTo>
                    <a:lnTo>
                      <a:pt x="22797" y="25295"/>
                    </a:lnTo>
                    <a:lnTo>
                      <a:pt x="22676" y="25235"/>
                    </a:lnTo>
                    <a:lnTo>
                      <a:pt x="22493" y="25174"/>
                    </a:lnTo>
                    <a:lnTo>
                      <a:pt x="22249" y="24991"/>
                    </a:lnTo>
                    <a:lnTo>
                      <a:pt x="21639" y="24625"/>
                    </a:lnTo>
                    <a:lnTo>
                      <a:pt x="20359" y="23894"/>
                    </a:lnTo>
                    <a:lnTo>
                      <a:pt x="21883" y="24991"/>
                    </a:lnTo>
                    <a:lnTo>
                      <a:pt x="22249" y="25295"/>
                    </a:lnTo>
                    <a:lnTo>
                      <a:pt x="22432" y="25417"/>
                    </a:lnTo>
                    <a:lnTo>
                      <a:pt x="22676" y="25539"/>
                    </a:lnTo>
                    <a:lnTo>
                      <a:pt x="22797" y="25600"/>
                    </a:lnTo>
                    <a:lnTo>
                      <a:pt x="23346" y="25600"/>
                    </a:lnTo>
                    <a:lnTo>
                      <a:pt x="24260" y="25539"/>
                    </a:lnTo>
                    <a:lnTo>
                      <a:pt x="25175" y="25417"/>
                    </a:lnTo>
                    <a:lnTo>
                      <a:pt x="26028" y="25295"/>
                    </a:lnTo>
                    <a:lnTo>
                      <a:pt x="26455" y="25174"/>
                    </a:lnTo>
                    <a:lnTo>
                      <a:pt x="26820" y="24991"/>
                    </a:lnTo>
                    <a:lnTo>
                      <a:pt x="26698" y="25539"/>
                    </a:lnTo>
                    <a:lnTo>
                      <a:pt x="25845" y="28099"/>
                    </a:lnTo>
                    <a:lnTo>
                      <a:pt x="25784" y="28282"/>
                    </a:lnTo>
                    <a:lnTo>
                      <a:pt x="25723" y="28709"/>
                    </a:lnTo>
                    <a:lnTo>
                      <a:pt x="25784" y="30416"/>
                    </a:lnTo>
                    <a:lnTo>
                      <a:pt x="25784" y="32610"/>
                    </a:lnTo>
                    <a:lnTo>
                      <a:pt x="25784" y="32976"/>
                    </a:lnTo>
                    <a:lnTo>
                      <a:pt x="25723" y="33280"/>
                    </a:lnTo>
                    <a:lnTo>
                      <a:pt x="25723" y="33585"/>
                    </a:lnTo>
                    <a:lnTo>
                      <a:pt x="25723" y="33890"/>
                    </a:lnTo>
                    <a:lnTo>
                      <a:pt x="25845" y="34195"/>
                    </a:lnTo>
                    <a:lnTo>
                      <a:pt x="26028" y="35109"/>
                    </a:lnTo>
                    <a:lnTo>
                      <a:pt x="26333" y="36877"/>
                    </a:lnTo>
                    <a:lnTo>
                      <a:pt x="26455" y="37730"/>
                    </a:lnTo>
                    <a:lnTo>
                      <a:pt x="26516" y="38644"/>
                    </a:lnTo>
                    <a:lnTo>
                      <a:pt x="26516" y="40412"/>
                    </a:lnTo>
                    <a:lnTo>
                      <a:pt x="26455" y="42240"/>
                    </a:lnTo>
                    <a:lnTo>
                      <a:pt x="26394" y="44008"/>
                    </a:lnTo>
                    <a:lnTo>
                      <a:pt x="26272" y="45776"/>
                    </a:lnTo>
                    <a:lnTo>
                      <a:pt x="26028" y="47543"/>
                    </a:lnTo>
                    <a:lnTo>
                      <a:pt x="25784" y="49311"/>
                    </a:lnTo>
                    <a:lnTo>
                      <a:pt x="25479" y="51079"/>
                    </a:lnTo>
                    <a:lnTo>
                      <a:pt x="25053" y="52846"/>
                    </a:lnTo>
                    <a:lnTo>
                      <a:pt x="24565" y="54553"/>
                    </a:lnTo>
                    <a:lnTo>
                      <a:pt x="24382" y="55406"/>
                    </a:lnTo>
                    <a:lnTo>
                      <a:pt x="24260" y="56260"/>
                    </a:lnTo>
                    <a:lnTo>
                      <a:pt x="24260" y="57235"/>
                    </a:lnTo>
                    <a:lnTo>
                      <a:pt x="24321" y="58210"/>
                    </a:lnTo>
                    <a:lnTo>
                      <a:pt x="24504" y="59063"/>
                    </a:lnTo>
                    <a:lnTo>
                      <a:pt x="24687" y="59917"/>
                    </a:lnTo>
                    <a:lnTo>
                      <a:pt x="24931" y="60770"/>
                    </a:lnTo>
                    <a:lnTo>
                      <a:pt x="25053" y="61684"/>
                    </a:lnTo>
                    <a:lnTo>
                      <a:pt x="25114" y="62538"/>
                    </a:lnTo>
                    <a:lnTo>
                      <a:pt x="25114" y="63391"/>
                    </a:lnTo>
                    <a:lnTo>
                      <a:pt x="24992" y="64244"/>
                    </a:lnTo>
                    <a:lnTo>
                      <a:pt x="24870" y="65098"/>
                    </a:lnTo>
                    <a:lnTo>
                      <a:pt x="24565" y="66317"/>
                    </a:lnTo>
                    <a:lnTo>
                      <a:pt x="24260" y="67475"/>
                    </a:lnTo>
                    <a:lnTo>
                      <a:pt x="23529" y="69791"/>
                    </a:lnTo>
                    <a:lnTo>
                      <a:pt x="22493" y="73326"/>
                    </a:lnTo>
                    <a:lnTo>
                      <a:pt x="22127" y="74789"/>
                    </a:lnTo>
                    <a:lnTo>
                      <a:pt x="22066" y="75216"/>
                    </a:lnTo>
                    <a:lnTo>
                      <a:pt x="22005" y="75460"/>
                    </a:lnTo>
                    <a:lnTo>
                      <a:pt x="22066" y="75704"/>
                    </a:lnTo>
                    <a:lnTo>
                      <a:pt x="22127" y="75947"/>
                    </a:lnTo>
                    <a:lnTo>
                      <a:pt x="22249" y="76252"/>
                    </a:lnTo>
                    <a:lnTo>
                      <a:pt x="22493" y="76740"/>
                    </a:lnTo>
                    <a:lnTo>
                      <a:pt x="22858" y="77410"/>
                    </a:lnTo>
                    <a:lnTo>
                      <a:pt x="23346" y="78081"/>
                    </a:lnTo>
                    <a:lnTo>
                      <a:pt x="23590" y="78386"/>
                    </a:lnTo>
                    <a:lnTo>
                      <a:pt x="23834" y="78568"/>
                    </a:lnTo>
                    <a:lnTo>
                      <a:pt x="24260" y="78873"/>
                    </a:lnTo>
                    <a:lnTo>
                      <a:pt x="24321" y="78995"/>
                    </a:lnTo>
                    <a:lnTo>
                      <a:pt x="24321" y="79056"/>
                    </a:lnTo>
                    <a:lnTo>
                      <a:pt x="24260" y="79117"/>
                    </a:lnTo>
                    <a:lnTo>
                      <a:pt x="24199" y="79178"/>
                    </a:lnTo>
                    <a:lnTo>
                      <a:pt x="23956" y="79239"/>
                    </a:lnTo>
                    <a:lnTo>
                      <a:pt x="23773" y="79300"/>
                    </a:lnTo>
                    <a:lnTo>
                      <a:pt x="22919" y="79483"/>
                    </a:lnTo>
                    <a:lnTo>
                      <a:pt x="22493" y="79544"/>
                    </a:lnTo>
                    <a:lnTo>
                      <a:pt x="22066" y="79605"/>
                    </a:lnTo>
                    <a:lnTo>
                      <a:pt x="21700" y="79544"/>
                    </a:lnTo>
                    <a:lnTo>
                      <a:pt x="21578" y="79422"/>
                    </a:lnTo>
                    <a:lnTo>
                      <a:pt x="21578" y="79300"/>
                    </a:lnTo>
                    <a:lnTo>
                      <a:pt x="21517" y="78995"/>
                    </a:lnTo>
                    <a:lnTo>
                      <a:pt x="21456" y="78873"/>
                    </a:lnTo>
                    <a:lnTo>
                      <a:pt x="21335" y="78751"/>
                    </a:lnTo>
                    <a:lnTo>
                      <a:pt x="21213" y="78751"/>
                    </a:lnTo>
                    <a:lnTo>
                      <a:pt x="21213" y="78873"/>
                    </a:lnTo>
                    <a:lnTo>
                      <a:pt x="21274" y="79117"/>
                    </a:lnTo>
                    <a:lnTo>
                      <a:pt x="21335" y="79422"/>
                    </a:lnTo>
                    <a:lnTo>
                      <a:pt x="21335" y="79605"/>
                    </a:lnTo>
                    <a:lnTo>
                      <a:pt x="21335" y="79727"/>
                    </a:lnTo>
                    <a:lnTo>
                      <a:pt x="21213" y="79848"/>
                    </a:lnTo>
                    <a:lnTo>
                      <a:pt x="21030" y="79909"/>
                    </a:lnTo>
                    <a:lnTo>
                      <a:pt x="20725" y="79970"/>
                    </a:lnTo>
                    <a:lnTo>
                      <a:pt x="20359" y="79970"/>
                    </a:lnTo>
                    <a:lnTo>
                      <a:pt x="20176" y="79909"/>
                    </a:lnTo>
                    <a:lnTo>
                      <a:pt x="19994" y="79848"/>
                    </a:lnTo>
                    <a:lnTo>
                      <a:pt x="19872" y="79666"/>
                    </a:lnTo>
                    <a:lnTo>
                      <a:pt x="19750" y="79422"/>
                    </a:lnTo>
                    <a:lnTo>
                      <a:pt x="19628" y="78995"/>
                    </a:lnTo>
                    <a:lnTo>
                      <a:pt x="19628" y="78507"/>
                    </a:lnTo>
                    <a:lnTo>
                      <a:pt x="19628" y="78020"/>
                    </a:lnTo>
                    <a:lnTo>
                      <a:pt x="19628" y="75582"/>
                    </a:lnTo>
                    <a:lnTo>
                      <a:pt x="19750" y="74119"/>
                    </a:lnTo>
                    <a:lnTo>
                      <a:pt x="19872" y="72656"/>
                    </a:lnTo>
                    <a:lnTo>
                      <a:pt x="19994" y="71193"/>
                    </a:lnTo>
                    <a:lnTo>
                      <a:pt x="20115" y="69669"/>
                    </a:lnTo>
                    <a:lnTo>
                      <a:pt x="20115" y="68816"/>
                    </a:lnTo>
                    <a:lnTo>
                      <a:pt x="20055" y="67963"/>
                    </a:lnTo>
                    <a:lnTo>
                      <a:pt x="19994" y="66195"/>
                    </a:lnTo>
                    <a:lnTo>
                      <a:pt x="19933" y="64915"/>
                    </a:lnTo>
                    <a:lnTo>
                      <a:pt x="19994" y="63696"/>
                    </a:lnTo>
                    <a:lnTo>
                      <a:pt x="20055" y="62172"/>
                    </a:lnTo>
                    <a:lnTo>
                      <a:pt x="20176" y="60587"/>
                    </a:lnTo>
                    <a:lnTo>
                      <a:pt x="20237" y="59734"/>
                    </a:lnTo>
                    <a:lnTo>
                      <a:pt x="20298" y="58820"/>
                    </a:lnTo>
                    <a:lnTo>
                      <a:pt x="20298" y="58515"/>
                    </a:lnTo>
                    <a:lnTo>
                      <a:pt x="20237" y="58271"/>
                    </a:lnTo>
                    <a:lnTo>
                      <a:pt x="20115" y="57905"/>
                    </a:lnTo>
                    <a:lnTo>
                      <a:pt x="19994" y="57540"/>
                    </a:lnTo>
                    <a:lnTo>
                      <a:pt x="19872" y="57113"/>
                    </a:lnTo>
                    <a:lnTo>
                      <a:pt x="19872" y="56625"/>
                    </a:lnTo>
                    <a:lnTo>
                      <a:pt x="19994" y="55772"/>
                    </a:lnTo>
                    <a:lnTo>
                      <a:pt x="19994" y="55345"/>
                    </a:lnTo>
                    <a:lnTo>
                      <a:pt x="19994" y="54919"/>
                    </a:lnTo>
                    <a:lnTo>
                      <a:pt x="19933" y="54065"/>
                    </a:lnTo>
                    <a:lnTo>
                      <a:pt x="19750" y="52359"/>
                    </a:lnTo>
                    <a:lnTo>
                      <a:pt x="19689" y="50652"/>
                    </a:lnTo>
                    <a:lnTo>
                      <a:pt x="19689" y="48275"/>
                    </a:lnTo>
                    <a:lnTo>
                      <a:pt x="19689" y="45898"/>
                    </a:lnTo>
                    <a:lnTo>
                      <a:pt x="19628" y="44130"/>
                    </a:lnTo>
                    <a:lnTo>
                      <a:pt x="19628" y="43338"/>
                    </a:lnTo>
                    <a:lnTo>
                      <a:pt x="19628" y="43155"/>
                    </a:lnTo>
                    <a:lnTo>
                      <a:pt x="19628" y="42911"/>
                    </a:lnTo>
                    <a:lnTo>
                      <a:pt x="19872" y="42911"/>
                    </a:lnTo>
                    <a:lnTo>
                      <a:pt x="20237" y="42789"/>
                    </a:lnTo>
                    <a:lnTo>
                      <a:pt x="20542" y="42667"/>
                    </a:lnTo>
                    <a:lnTo>
                      <a:pt x="20786" y="42423"/>
                    </a:lnTo>
                    <a:lnTo>
                      <a:pt x="20969" y="42119"/>
                    </a:lnTo>
                    <a:lnTo>
                      <a:pt x="21030" y="41814"/>
                    </a:lnTo>
                    <a:lnTo>
                      <a:pt x="21030" y="41509"/>
                    </a:lnTo>
                    <a:lnTo>
                      <a:pt x="20847" y="41936"/>
                    </a:lnTo>
                    <a:lnTo>
                      <a:pt x="20725" y="42119"/>
                    </a:lnTo>
                    <a:lnTo>
                      <a:pt x="20542" y="42301"/>
                    </a:lnTo>
                    <a:lnTo>
                      <a:pt x="20359" y="42423"/>
                    </a:lnTo>
                    <a:lnTo>
                      <a:pt x="20115" y="42484"/>
                    </a:lnTo>
                    <a:lnTo>
                      <a:pt x="19567" y="42545"/>
                    </a:lnTo>
                    <a:lnTo>
                      <a:pt x="19018" y="42484"/>
                    </a:lnTo>
                    <a:lnTo>
                      <a:pt x="18774" y="42423"/>
                    </a:lnTo>
                    <a:lnTo>
                      <a:pt x="18592" y="42301"/>
                    </a:lnTo>
                    <a:lnTo>
                      <a:pt x="18409" y="42119"/>
                    </a:lnTo>
                    <a:lnTo>
                      <a:pt x="18287" y="41936"/>
                    </a:lnTo>
                    <a:lnTo>
                      <a:pt x="18104" y="41509"/>
                    </a:lnTo>
                    <a:lnTo>
                      <a:pt x="18104" y="41753"/>
                    </a:lnTo>
                    <a:lnTo>
                      <a:pt x="18104" y="41997"/>
                    </a:lnTo>
                    <a:lnTo>
                      <a:pt x="18226" y="42240"/>
                    </a:lnTo>
                    <a:lnTo>
                      <a:pt x="18348" y="42484"/>
                    </a:lnTo>
                    <a:lnTo>
                      <a:pt x="18592" y="42667"/>
                    </a:lnTo>
                    <a:lnTo>
                      <a:pt x="18896" y="42789"/>
                    </a:lnTo>
                    <a:lnTo>
                      <a:pt x="19201" y="42850"/>
                    </a:lnTo>
                    <a:lnTo>
                      <a:pt x="19323" y="42911"/>
                    </a:lnTo>
                    <a:lnTo>
                      <a:pt x="19445" y="42911"/>
                    </a:lnTo>
                    <a:lnTo>
                      <a:pt x="19445" y="43033"/>
                    </a:lnTo>
                    <a:lnTo>
                      <a:pt x="19445" y="43094"/>
                    </a:lnTo>
                    <a:lnTo>
                      <a:pt x="19384" y="43642"/>
                    </a:lnTo>
                    <a:lnTo>
                      <a:pt x="19384" y="46324"/>
                    </a:lnTo>
                    <a:lnTo>
                      <a:pt x="19384" y="48458"/>
                    </a:lnTo>
                    <a:lnTo>
                      <a:pt x="19384" y="50652"/>
                    </a:lnTo>
                    <a:lnTo>
                      <a:pt x="19323" y="51993"/>
                    </a:lnTo>
                    <a:lnTo>
                      <a:pt x="19201" y="53395"/>
                    </a:lnTo>
                    <a:lnTo>
                      <a:pt x="19079" y="54858"/>
                    </a:lnTo>
                    <a:lnTo>
                      <a:pt x="19079" y="55528"/>
                    </a:lnTo>
                    <a:lnTo>
                      <a:pt x="19079" y="56260"/>
                    </a:lnTo>
                    <a:lnTo>
                      <a:pt x="19140" y="56930"/>
                    </a:lnTo>
                    <a:lnTo>
                      <a:pt x="19018" y="57662"/>
                    </a:lnTo>
                    <a:lnTo>
                      <a:pt x="18835" y="58149"/>
                    </a:lnTo>
                    <a:lnTo>
                      <a:pt x="18774" y="58393"/>
                    </a:lnTo>
                    <a:lnTo>
                      <a:pt x="18714" y="58637"/>
                    </a:lnTo>
                    <a:lnTo>
                      <a:pt x="18714" y="59368"/>
                    </a:lnTo>
                    <a:lnTo>
                      <a:pt x="18835" y="60100"/>
                    </a:lnTo>
                    <a:lnTo>
                      <a:pt x="18896" y="60831"/>
                    </a:lnTo>
                    <a:lnTo>
                      <a:pt x="18957" y="61563"/>
                    </a:lnTo>
                    <a:lnTo>
                      <a:pt x="19018" y="63818"/>
                    </a:lnTo>
                    <a:lnTo>
                      <a:pt x="19079" y="64854"/>
                    </a:lnTo>
                    <a:lnTo>
                      <a:pt x="19079" y="65829"/>
                    </a:lnTo>
                    <a:lnTo>
                      <a:pt x="19018" y="67292"/>
                    </a:lnTo>
                    <a:lnTo>
                      <a:pt x="18896" y="68755"/>
                    </a:lnTo>
                    <a:lnTo>
                      <a:pt x="18957" y="70218"/>
                    </a:lnTo>
                    <a:lnTo>
                      <a:pt x="19079" y="71681"/>
                    </a:lnTo>
                    <a:lnTo>
                      <a:pt x="19262" y="73144"/>
                    </a:lnTo>
                    <a:lnTo>
                      <a:pt x="19384" y="74606"/>
                    </a:lnTo>
                    <a:lnTo>
                      <a:pt x="19384" y="75886"/>
                    </a:lnTo>
                    <a:lnTo>
                      <a:pt x="19384" y="77959"/>
                    </a:lnTo>
                    <a:lnTo>
                      <a:pt x="19384" y="78873"/>
                    </a:lnTo>
                    <a:lnTo>
                      <a:pt x="19384" y="79178"/>
                    </a:lnTo>
                    <a:lnTo>
                      <a:pt x="19323" y="79422"/>
                    </a:lnTo>
                    <a:lnTo>
                      <a:pt x="19140" y="79727"/>
                    </a:lnTo>
                    <a:lnTo>
                      <a:pt x="18957" y="79909"/>
                    </a:lnTo>
                    <a:lnTo>
                      <a:pt x="18653" y="79970"/>
                    </a:lnTo>
                    <a:lnTo>
                      <a:pt x="18348" y="79970"/>
                    </a:lnTo>
                    <a:lnTo>
                      <a:pt x="18043" y="79909"/>
                    </a:lnTo>
                    <a:lnTo>
                      <a:pt x="17799" y="79787"/>
                    </a:lnTo>
                    <a:lnTo>
                      <a:pt x="17738" y="79666"/>
                    </a:lnTo>
                    <a:lnTo>
                      <a:pt x="17677" y="79605"/>
                    </a:lnTo>
                    <a:lnTo>
                      <a:pt x="17738" y="79361"/>
                    </a:lnTo>
                    <a:lnTo>
                      <a:pt x="17799" y="79056"/>
                    </a:lnTo>
                    <a:lnTo>
                      <a:pt x="17860" y="78934"/>
                    </a:lnTo>
                    <a:lnTo>
                      <a:pt x="17921" y="78873"/>
                    </a:lnTo>
                    <a:lnTo>
                      <a:pt x="17860" y="78812"/>
                    </a:lnTo>
                    <a:lnTo>
                      <a:pt x="17799" y="78751"/>
                    </a:lnTo>
                    <a:lnTo>
                      <a:pt x="17677" y="78751"/>
                    </a:lnTo>
                    <a:lnTo>
                      <a:pt x="17616" y="78812"/>
                    </a:lnTo>
                    <a:lnTo>
                      <a:pt x="17555" y="78995"/>
                    </a:lnTo>
                    <a:lnTo>
                      <a:pt x="17555" y="79178"/>
                    </a:lnTo>
                    <a:lnTo>
                      <a:pt x="17494" y="79300"/>
                    </a:lnTo>
                    <a:lnTo>
                      <a:pt x="17434" y="79483"/>
                    </a:lnTo>
                    <a:lnTo>
                      <a:pt x="17312" y="79544"/>
                    </a:lnTo>
                    <a:lnTo>
                      <a:pt x="17129" y="79605"/>
                    </a:lnTo>
                    <a:lnTo>
                      <a:pt x="16824" y="79605"/>
                    </a:lnTo>
                    <a:lnTo>
                      <a:pt x="16458" y="79544"/>
                    </a:lnTo>
                    <a:lnTo>
                      <a:pt x="16032" y="79483"/>
                    </a:lnTo>
                    <a:lnTo>
                      <a:pt x="15361" y="79361"/>
                    </a:lnTo>
                    <a:lnTo>
                      <a:pt x="14995" y="79239"/>
                    </a:lnTo>
                    <a:lnTo>
                      <a:pt x="14813" y="79178"/>
                    </a:lnTo>
                    <a:lnTo>
                      <a:pt x="14752" y="79117"/>
                    </a:lnTo>
                    <a:lnTo>
                      <a:pt x="14691" y="79056"/>
                    </a:lnTo>
                    <a:lnTo>
                      <a:pt x="14691" y="78934"/>
                    </a:lnTo>
                    <a:lnTo>
                      <a:pt x="14813" y="78873"/>
                    </a:lnTo>
                    <a:lnTo>
                      <a:pt x="14995" y="78751"/>
                    </a:lnTo>
                    <a:lnTo>
                      <a:pt x="15483" y="78386"/>
                    </a:lnTo>
                    <a:lnTo>
                      <a:pt x="15910" y="77898"/>
                    </a:lnTo>
                    <a:lnTo>
                      <a:pt x="16214" y="77349"/>
                    </a:lnTo>
                    <a:lnTo>
                      <a:pt x="16519" y="76801"/>
                    </a:lnTo>
                    <a:lnTo>
                      <a:pt x="16824" y="76252"/>
                    </a:lnTo>
                    <a:lnTo>
                      <a:pt x="17007" y="75765"/>
                    </a:lnTo>
                    <a:lnTo>
                      <a:pt x="17007" y="75399"/>
                    </a:lnTo>
                    <a:lnTo>
                      <a:pt x="16946" y="75033"/>
                    </a:lnTo>
                    <a:lnTo>
                      <a:pt x="16763" y="74058"/>
                    </a:lnTo>
                    <a:lnTo>
                      <a:pt x="16519" y="73144"/>
                    </a:lnTo>
                    <a:lnTo>
                      <a:pt x="15910" y="71315"/>
                    </a:lnTo>
                    <a:lnTo>
                      <a:pt x="15239" y="68938"/>
                    </a:lnTo>
                    <a:lnTo>
                      <a:pt x="14813" y="67536"/>
                    </a:lnTo>
                    <a:lnTo>
                      <a:pt x="14386" y="66073"/>
                    </a:lnTo>
                    <a:lnTo>
                      <a:pt x="14081" y="64610"/>
                    </a:lnTo>
                    <a:lnTo>
                      <a:pt x="13959" y="63879"/>
                    </a:lnTo>
                    <a:lnTo>
                      <a:pt x="13898" y="63147"/>
                    </a:lnTo>
                    <a:lnTo>
                      <a:pt x="13959" y="62355"/>
                    </a:lnTo>
                    <a:lnTo>
                      <a:pt x="14020" y="61623"/>
                    </a:lnTo>
                    <a:lnTo>
                      <a:pt x="14142" y="60831"/>
                    </a:lnTo>
                    <a:lnTo>
                      <a:pt x="14325" y="60100"/>
                    </a:lnTo>
                    <a:lnTo>
                      <a:pt x="14630" y="58698"/>
                    </a:lnTo>
                    <a:lnTo>
                      <a:pt x="14752" y="57966"/>
                    </a:lnTo>
                    <a:lnTo>
                      <a:pt x="14813" y="57235"/>
                    </a:lnTo>
                    <a:lnTo>
                      <a:pt x="14752" y="56686"/>
                    </a:lnTo>
                    <a:lnTo>
                      <a:pt x="14752" y="56077"/>
                    </a:lnTo>
                    <a:lnTo>
                      <a:pt x="14508" y="54919"/>
                    </a:lnTo>
                    <a:lnTo>
                      <a:pt x="14264" y="53761"/>
                    </a:lnTo>
                    <a:lnTo>
                      <a:pt x="13959" y="52602"/>
                    </a:lnTo>
                    <a:lnTo>
                      <a:pt x="13593" y="51079"/>
                    </a:lnTo>
                    <a:lnTo>
                      <a:pt x="13289" y="49555"/>
                    </a:lnTo>
                    <a:lnTo>
                      <a:pt x="13045" y="48031"/>
                    </a:lnTo>
                    <a:lnTo>
                      <a:pt x="12862" y="46446"/>
                    </a:lnTo>
                    <a:lnTo>
                      <a:pt x="12618" y="43399"/>
                    </a:lnTo>
                    <a:lnTo>
                      <a:pt x="12557" y="40290"/>
                    </a:lnTo>
                    <a:lnTo>
                      <a:pt x="12557" y="38766"/>
                    </a:lnTo>
                    <a:lnTo>
                      <a:pt x="12557" y="38035"/>
                    </a:lnTo>
                    <a:lnTo>
                      <a:pt x="12679" y="37242"/>
                    </a:lnTo>
                    <a:lnTo>
                      <a:pt x="12862" y="35658"/>
                    </a:lnTo>
                    <a:lnTo>
                      <a:pt x="13167" y="34134"/>
                    </a:lnTo>
                    <a:lnTo>
                      <a:pt x="13228" y="33890"/>
                    </a:lnTo>
                    <a:lnTo>
                      <a:pt x="13228" y="33585"/>
                    </a:lnTo>
                    <a:lnTo>
                      <a:pt x="13167" y="33280"/>
                    </a:lnTo>
                    <a:lnTo>
                      <a:pt x="13045" y="32976"/>
                    </a:lnTo>
                    <a:lnTo>
                      <a:pt x="13045" y="29379"/>
                    </a:lnTo>
                    <a:lnTo>
                      <a:pt x="13045" y="28587"/>
                    </a:lnTo>
                    <a:lnTo>
                      <a:pt x="12984" y="28343"/>
                    </a:lnTo>
                    <a:lnTo>
                      <a:pt x="12923" y="28038"/>
                    </a:lnTo>
                    <a:lnTo>
                      <a:pt x="12801" y="27673"/>
                    </a:lnTo>
                    <a:lnTo>
                      <a:pt x="12496" y="26576"/>
                    </a:lnTo>
                    <a:lnTo>
                      <a:pt x="12192" y="25600"/>
                    </a:lnTo>
                    <a:lnTo>
                      <a:pt x="12192" y="25235"/>
                    </a:lnTo>
                    <a:lnTo>
                      <a:pt x="12131" y="24930"/>
                    </a:lnTo>
                    <a:lnTo>
                      <a:pt x="12496" y="25113"/>
                    </a:lnTo>
                    <a:lnTo>
                      <a:pt x="12923" y="25235"/>
                    </a:lnTo>
                    <a:lnTo>
                      <a:pt x="13776" y="25417"/>
                    </a:lnTo>
                    <a:lnTo>
                      <a:pt x="14691" y="25539"/>
                    </a:lnTo>
                    <a:lnTo>
                      <a:pt x="15666" y="25600"/>
                    </a:lnTo>
                    <a:lnTo>
                      <a:pt x="16214" y="25600"/>
                    </a:lnTo>
                    <a:lnTo>
                      <a:pt x="16397" y="25539"/>
                    </a:lnTo>
                    <a:lnTo>
                      <a:pt x="16519" y="25478"/>
                    </a:lnTo>
                    <a:lnTo>
                      <a:pt x="16702" y="25356"/>
                    </a:lnTo>
                    <a:lnTo>
                      <a:pt x="17068" y="25052"/>
                    </a:lnTo>
                    <a:lnTo>
                      <a:pt x="18653" y="23894"/>
                    </a:lnTo>
                    <a:lnTo>
                      <a:pt x="18653" y="23894"/>
                    </a:lnTo>
                    <a:lnTo>
                      <a:pt x="16519" y="25113"/>
                    </a:lnTo>
                    <a:lnTo>
                      <a:pt x="16397" y="25235"/>
                    </a:lnTo>
                    <a:lnTo>
                      <a:pt x="16275" y="25295"/>
                    </a:lnTo>
                    <a:lnTo>
                      <a:pt x="15971" y="25295"/>
                    </a:lnTo>
                    <a:lnTo>
                      <a:pt x="15361" y="25235"/>
                    </a:lnTo>
                    <a:lnTo>
                      <a:pt x="14081" y="25113"/>
                    </a:lnTo>
                    <a:lnTo>
                      <a:pt x="13532" y="25052"/>
                    </a:lnTo>
                    <a:lnTo>
                      <a:pt x="12923" y="24930"/>
                    </a:lnTo>
                    <a:lnTo>
                      <a:pt x="12435" y="24686"/>
                    </a:lnTo>
                    <a:lnTo>
                      <a:pt x="12192" y="24503"/>
                    </a:lnTo>
                    <a:lnTo>
                      <a:pt x="11948" y="24320"/>
                    </a:lnTo>
                    <a:lnTo>
                      <a:pt x="11826" y="24076"/>
                    </a:lnTo>
                    <a:lnTo>
                      <a:pt x="11704" y="23833"/>
                    </a:lnTo>
                    <a:lnTo>
                      <a:pt x="11521" y="23284"/>
                    </a:lnTo>
                    <a:lnTo>
                      <a:pt x="11460" y="22735"/>
                    </a:lnTo>
                    <a:lnTo>
                      <a:pt x="11460" y="22126"/>
                    </a:lnTo>
                    <a:lnTo>
                      <a:pt x="11521" y="21455"/>
                    </a:lnTo>
                    <a:lnTo>
                      <a:pt x="11582" y="20785"/>
                    </a:lnTo>
                    <a:lnTo>
                      <a:pt x="11643" y="20541"/>
                    </a:lnTo>
                    <a:lnTo>
                      <a:pt x="11704" y="20297"/>
                    </a:lnTo>
                    <a:lnTo>
                      <a:pt x="11521" y="19566"/>
                    </a:lnTo>
                    <a:lnTo>
                      <a:pt x="11582" y="20114"/>
                    </a:lnTo>
                    <a:lnTo>
                      <a:pt x="11582" y="20419"/>
                    </a:lnTo>
                    <a:lnTo>
                      <a:pt x="11460" y="20724"/>
                    </a:lnTo>
                    <a:lnTo>
                      <a:pt x="11338" y="21212"/>
                    </a:lnTo>
                    <a:lnTo>
                      <a:pt x="11216" y="21760"/>
                    </a:lnTo>
                    <a:lnTo>
                      <a:pt x="11216" y="22309"/>
                    </a:lnTo>
                    <a:lnTo>
                      <a:pt x="11216" y="22918"/>
                    </a:lnTo>
                    <a:lnTo>
                      <a:pt x="11277" y="23467"/>
                    </a:lnTo>
                    <a:lnTo>
                      <a:pt x="11399" y="24015"/>
                    </a:lnTo>
                    <a:lnTo>
                      <a:pt x="11643" y="24442"/>
                    </a:lnTo>
                    <a:lnTo>
                      <a:pt x="11765" y="24564"/>
                    </a:lnTo>
                    <a:lnTo>
                      <a:pt x="11826" y="24747"/>
                    </a:lnTo>
                    <a:lnTo>
                      <a:pt x="11887" y="24991"/>
                    </a:lnTo>
                    <a:lnTo>
                      <a:pt x="11887" y="25235"/>
                    </a:lnTo>
                    <a:lnTo>
                      <a:pt x="11887" y="25478"/>
                    </a:lnTo>
                    <a:lnTo>
                      <a:pt x="11765" y="25722"/>
                    </a:lnTo>
                    <a:lnTo>
                      <a:pt x="11460" y="26515"/>
                    </a:lnTo>
                    <a:lnTo>
                      <a:pt x="11033" y="27612"/>
                    </a:lnTo>
                    <a:lnTo>
                      <a:pt x="10729" y="28648"/>
                    </a:lnTo>
                    <a:lnTo>
                      <a:pt x="10485" y="29745"/>
                    </a:lnTo>
                    <a:lnTo>
                      <a:pt x="10241" y="30842"/>
                    </a:lnTo>
                    <a:lnTo>
                      <a:pt x="9875" y="31939"/>
                    </a:lnTo>
                    <a:lnTo>
                      <a:pt x="9449" y="33037"/>
                    </a:lnTo>
                    <a:lnTo>
                      <a:pt x="8961" y="34134"/>
                    </a:lnTo>
                    <a:lnTo>
                      <a:pt x="8412" y="35170"/>
                    </a:lnTo>
                    <a:lnTo>
                      <a:pt x="7437" y="37242"/>
                    </a:lnTo>
                    <a:lnTo>
                      <a:pt x="6950" y="38278"/>
                    </a:lnTo>
                    <a:lnTo>
                      <a:pt x="6523" y="39376"/>
                    </a:lnTo>
                    <a:lnTo>
                      <a:pt x="6340" y="39254"/>
                    </a:lnTo>
                    <a:lnTo>
                      <a:pt x="6157" y="39254"/>
                    </a:lnTo>
                    <a:lnTo>
                      <a:pt x="6157" y="39315"/>
                    </a:lnTo>
                    <a:lnTo>
                      <a:pt x="6096" y="39376"/>
                    </a:lnTo>
                    <a:lnTo>
                      <a:pt x="6157" y="39437"/>
                    </a:lnTo>
                    <a:lnTo>
                      <a:pt x="6157" y="39498"/>
                    </a:lnTo>
                    <a:lnTo>
                      <a:pt x="6279" y="39498"/>
                    </a:lnTo>
                    <a:lnTo>
                      <a:pt x="6462" y="39619"/>
                    </a:lnTo>
                    <a:lnTo>
                      <a:pt x="6523" y="39802"/>
                    </a:lnTo>
                    <a:lnTo>
                      <a:pt x="6584" y="39985"/>
                    </a:lnTo>
                    <a:lnTo>
                      <a:pt x="6584" y="40229"/>
                    </a:lnTo>
                    <a:lnTo>
                      <a:pt x="6523" y="40717"/>
                    </a:lnTo>
                    <a:lnTo>
                      <a:pt x="6401" y="41204"/>
                    </a:lnTo>
                    <a:lnTo>
                      <a:pt x="6035" y="42119"/>
                    </a:lnTo>
                    <a:lnTo>
                      <a:pt x="5974" y="42301"/>
                    </a:lnTo>
                    <a:lnTo>
                      <a:pt x="5913" y="42545"/>
                    </a:lnTo>
                    <a:lnTo>
                      <a:pt x="5791" y="43886"/>
                    </a:lnTo>
                    <a:lnTo>
                      <a:pt x="5791" y="44496"/>
                    </a:lnTo>
                    <a:lnTo>
                      <a:pt x="5730" y="44800"/>
                    </a:lnTo>
                    <a:lnTo>
                      <a:pt x="5669" y="44922"/>
                    </a:lnTo>
                    <a:lnTo>
                      <a:pt x="5609" y="45044"/>
                    </a:lnTo>
                    <a:lnTo>
                      <a:pt x="5487" y="45044"/>
                    </a:lnTo>
                    <a:lnTo>
                      <a:pt x="5426" y="44983"/>
                    </a:lnTo>
                    <a:lnTo>
                      <a:pt x="5365" y="44800"/>
                    </a:lnTo>
                    <a:lnTo>
                      <a:pt x="5365" y="44374"/>
                    </a:lnTo>
                    <a:lnTo>
                      <a:pt x="5426" y="43764"/>
                    </a:lnTo>
                    <a:lnTo>
                      <a:pt x="5426" y="43459"/>
                    </a:lnTo>
                    <a:lnTo>
                      <a:pt x="5426" y="43216"/>
                    </a:lnTo>
                    <a:lnTo>
                      <a:pt x="5365" y="43033"/>
                    </a:lnTo>
                    <a:lnTo>
                      <a:pt x="5243" y="42911"/>
                    </a:lnTo>
                    <a:lnTo>
                      <a:pt x="5121" y="42850"/>
                    </a:lnTo>
                    <a:lnTo>
                      <a:pt x="4938" y="42972"/>
                    </a:lnTo>
                    <a:lnTo>
                      <a:pt x="4816" y="43216"/>
                    </a:lnTo>
                    <a:lnTo>
                      <a:pt x="4755" y="43459"/>
                    </a:lnTo>
                    <a:lnTo>
                      <a:pt x="4694" y="43947"/>
                    </a:lnTo>
                    <a:lnTo>
                      <a:pt x="4633" y="44800"/>
                    </a:lnTo>
                    <a:lnTo>
                      <a:pt x="4572" y="45349"/>
                    </a:lnTo>
                    <a:lnTo>
                      <a:pt x="4450" y="45593"/>
                    </a:lnTo>
                    <a:lnTo>
                      <a:pt x="4389" y="45654"/>
                    </a:lnTo>
                    <a:lnTo>
                      <a:pt x="4268" y="45532"/>
                    </a:lnTo>
                    <a:lnTo>
                      <a:pt x="4207" y="45349"/>
                    </a:lnTo>
                    <a:lnTo>
                      <a:pt x="4207" y="45105"/>
                    </a:lnTo>
                    <a:lnTo>
                      <a:pt x="4268" y="44374"/>
                    </a:lnTo>
                    <a:lnTo>
                      <a:pt x="4268" y="43825"/>
                    </a:lnTo>
                    <a:lnTo>
                      <a:pt x="4329" y="43277"/>
                    </a:lnTo>
                    <a:lnTo>
                      <a:pt x="4268" y="43094"/>
                    </a:lnTo>
                    <a:lnTo>
                      <a:pt x="4207" y="42972"/>
                    </a:lnTo>
                    <a:lnTo>
                      <a:pt x="4146" y="42911"/>
                    </a:lnTo>
                    <a:lnTo>
                      <a:pt x="4085" y="42911"/>
                    </a:lnTo>
                    <a:lnTo>
                      <a:pt x="3963" y="42972"/>
                    </a:lnTo>
                    <a:lnTo>
                      <a:pt x="3841" y="43155"/>
                    </a:lnTo>
                    <a:lnTo>
                      <a:pt x="3658" y="43642"/>
                    </a:lnTo>
                    <a:lnTo>
                      <a:pt x="3231" y="44861"/>
                    </a:lnTo>
                    <a:lnTo>
                      <a:pt x="2988" y="45349"/>
                    </a:lnTo>
                    <a:lnTo>
                      <a:pt x="2866" y="45593"/>
                    </a:lnTo>
                    <a:lnTo>
                      <a:pt x="2744" y="45654"/>
                    </a:lnTo>
                    <a:lnTo>
                      <a:pt x="2683" y="45715"/>
                    </a:lnTo>
                    <a:lnTo>
                      <a:pt x="2622" y="45654"/>
                    </a:lnTo>
                    <a:lnTo>
                      <a:pt x="2561" y="45593"/>
                    </a:lnTo>
                    <a:lnTo>
                      <a:pt x="2561" y="45410"/>
                    </a:lnTo>
                    <a:lnTo>
                      <a:pt x="2561" y="45105"/>
                    </a:lnTo>
                    <a:lnTo>
                      <a:pt x="2683" y="44739"/>
                    </a:lnTo>
                    <a:lnTo>
                      <a:pt x="2927" y="44069"/>
                    </a:lnTo>
                    <a:lnTo>
                      <a:pt x="3048" y="43703"/>
                    </a:lnTo>
                    <a:lnTo>
                      <a:pt x="3292" y="43094"/>
                    </a:lnTo>
                    <a:lnTo>
                      <a:pt x="3292" y="42728"/>
                    </a:lnTo>
                    <a:lnTo>
                      <a:pt x="3292" y="42606"/>
                    </a:lnTo>
                    <a:lnTo>
                      <a:pt x="3170" y="42484"/>
                    </a:lnTo>
                    <a:lnTo>
                      <a:pt x="3109" y="42484"/>
                    </a:lnTo>
                    <a:lnTo>
                      <a:pt x="2988" y="42545"/>
                    </a:lnTo>
                    <a:lnTo>
                      <a:pt x="2805" y="42728"/>
                    </a:lnTo>
                    <a:lnTo>
                      <a:pt x="2378" y="43216"/>
                    </a:lnTo>
                    <a:lnTo>
                      <a:pt x="2012" y="43703"/>
                    </a:lnTo>
                    <a:lnTo>
                      <a:pt x="1708" y="44191"/>
                    </a:lnTo>
                    <a:lnTo>
                      <a:pt x="1525" y="44435"/>
                    </a:lnTo>
                    <a:lnTo>
                      <a:pt x="1403" y="44496"/>
                    </a:lnTo>
                    <a:lnTo>
                      <a:pt x="1281" y="44557"/>
                    </a:lnTo>
                    <a:lnTo>
                      <a:pt x="1159" y="44557"/>
                    </a:lnTo>
                    <a:lnTo>
                      <a:pt x="1098" y="44496"/>
                    </a:lnTo>
                    <a:lnTo>
                      <a:pt x="1098" y="44374"/>
                    </a:lnTo>
                    <a:lnTo>
                      <a:pt x="1159" y="44252"/>
                    </a:lnTo>
                    <a:lnTo>
                      <a:pt x="1281" y="43947"/>
                    </a:lnTo>
                    <a:lnTo>
                      <a:pt x="1403" y="43825"/>
                    </a:lnTo>
                    <a:lnTo>
                      <a:pt x="1951" y="42789"/>
                    </a:lnTo>
                    <a:lnTo>
                      <a:pt x="2317" y="42119"/>
                    </a:lnTo>
                    <a:lnTo>
                      <a:pt x="2500" y="41753"/>
                    </a:lnTo>
                    <a:lnTo>
                      <a:pt x="2622" y="41387"/>
                    </a:lnTo>
                    <a:lnTo>
                      <a:pt x="2683" y="41204"/>
                    </a:lnTo>
                    <a:lnTo>
                      <a:pt x="2622" y="41082"/>
                    </a:lnTo>
                    <a:lnTo>
                      <a:pt x="2561" y="41021"/>
                    </a:lnTo>
                    <a:lnTo>
                      <a:pt x="2378" y="40960"/>
                    </a:lnTo>
                    <a:lnTo>
                      <a:pt x="2134" y="41082"/>
                    </a:lnTo>
                    <a:lnTo>
                      <a:pt x="1890" y="41326"/>
                    </a:lnTo>
                    <a:lnTo>
                      <a:pt x="1647" y="41570"/>
                    </a:lnTo>
                    <a:lnTo>
                      <a:pt x="1403" y="41753"/>
                    </a:lnTo>
                    <a:lnTo>
                      <a:pt x="976" y="41936"/>
                    </a:lnTo>
                    <a:lnTo>
                      <a:pt x="732" y="41997"/>
                    </a:lnTo>
                    <a:lnTo>
                      <a:pt x="488" y="41997"/>
                    </a:lnTo>
                    <a:lnTo>
                      <a:pt x="306" y="41936"/>
                    </a:lnTo>
                    <a:lnTo>
                      <a:pt x="245" y="41875"/>
                    </a:lnTo>
                    <a:lnTo>
                      <a:pt x="306" y="41814"/>
                    </a:lnTo>
                    <a:lnTo>
                      <a:pt x="367" y="41692"/>
                    </a:lnTo>
                    <a:lnTo>
                      <a:pt x="793" y="41326"/>
                    </a:lnTo>
                    <a:lnTo>
                      <a:pt x="1342" y="40778"/>
                    </a:lnTo>
                    <a:lnTo>
                      <a:pt x="1829" y="40168"/>
                    </a:lnTo>
                    <a:lnTo>
                      <a:pt x="2317" y="39619"/>
                    </a:lnTo>
                    <a:lnTo>
                      <a:pt x="2866" y="39071"/>
                    </a:lnTo>
                    <a:lnTo>
                      <a:pt x="3170" y="38888"/>
                    </a:lnTo>
                    <a:lnTo>
                      <a:pt x="3414" y="38705"/>
                    </a:lnTo>
                    <a:lnTo>
                      <a:pt x="4085" y="38705"/>
                    </a:lnTo>
                    <a:lnTo>
                      <a:pt x="4511" y="38827"/>
                    </a:lnTo>
                    <a:lnTo>
                      <a:pt x="4633" y="38827"/>
                    </a:lnTo>
                    <a:lnTo>
                      <a:pt x="4755" y="38888"/>
                    </a:lnTo>
                    <a:lnTo>
                      <a:pt x="4877" y="38888"/>
                    </a:lnTo>
                    <a:lnTo>
                      <a:pt x="4877" y="38827"/>
                    </a:lnTo>
                    <a:lnTo>
                      <a:pt x="4816" y="38705"/>
                    </a:lnTo>
                    <a:lnTo>
                      <a:pt x="4755" y="38644"/>
                    </a:lnTo>
                    <a:lnTo>
                      <a:pt x="4511" y="38522"/>
                    </a:lnTo>
                    <a:lnTo>
                      <a:pt x="4207" y="38461"/>
                    </a:lnTo>
                    <a:lnTo>
                      <a:pt x="4633" y="37608"/>
                    </a:lnTo>
                    <a:lnTo>
                      <a:pt x="4877" y="36755"/>
                    </a:lnTo>
                    <a:lnTo>
                      <a:pt x="5121" y="35840"/>
                    </a:lnTo>
                    <a:lnTo>
                      <a:pt x="5304" y="34987"/>
                    </a:lnTo>
                    <a:lnTo>
                      <a:pt x="5426" y="33768"/>
                    </a:lnTo>
                    <a:lnTo>
                      <a:pt x="5609" y="32549"/>
                    </a:lnTo>
                    <a:lnTo>
                      <a:pt x="5852" y="31635"/>
                    </a:lnTo>
                    <a:lnTo>
                      <a:pt x="6096" y="30781"/>
                    </a:lnTo>
                    <a:lnTo>
                      <a:pt x="6462" y="29928"/>
                    </a:lnTo>
                    <a:lnTo>
                      <a:pt x="6828" y="29075"/>
                    </a:lnTo>
                    <a:lnTo>
                      <a:pt x="6950" y="28709"/>
                    </a:lnTo>
                    <a:lnTo>
                      <a:pt x="7132" y="28465"/>
                    </a:lnTo>
                    <a:lnTo>
                      <a:pt x="7376" y="28099"/>
                    </a:lnTo>
                    <a:lnTo>
                      <a:pt x="7559" y="27673"/>
                    </a:lnTo>
                    <a:lnTo>
                      <a:pt x="7681" y="27368"/>
                    </a:lnTo>
                    <a:lnTo>
                      <a:pt x="7681" y="27063"/>
                    </a:lnTo>
                    <a:lnTo>
                      <a:pt x="7742" y="26149"/>
                    </a:lnTo>
                    <a:lnTo>
                      <a:pt x="7803" y="25235"/>
                    </a:lnTo>
                    <a:lnTo>
                      <a:pt x="7925" y="24259"/>
                    </a:lnTo>
                    <a:lnTo>
                      <a:pt x="8169" y="22370"/>
                    </a:lnTo>
                    <a:lnTo>
                      <a:pt x="8351" y="21455"/>
                    </a:lnTo>
                    <a:lnTo>
                      <a:pt x="8412" y="21151"/>
                    </a:lnTo>
                    <a:lnTo>
                      <a:pt x="8412" y="20846"/>
                    </a:lnTo>
                    <a:lnTo>
                      <a:pt x="8351" y="19932"/>
                    </a:lnTo>
                    <a:lnTo>
                      <a:pt x="8351" y="19017"/>
                    </a:lnTo>
                    <a:lnTo>
                      <a:pt x="8412" y="18164"/>
                    </a:lnTo>
                    <a:lnTo>
                      <a:pt x="8534" y="17737"/>
                    </a:lnTo>
                    <a:lnTo>
                      <a:pt x="8656" y="17311"/>
                    </a:lnTo>
                    <a:lnTo>
                      <a:pt x="9022" y="16457"/>
                    </a:lnTo>
                    <a:lnTo>
                      <a:pt x="9510" y="15726"/>
                    </a:lnTo>
                    <a:lnTo>
                      <a:pt x="9753" y="15360"/>
                    </a:lnTo>
                    <a:lnTo>
                      <a:pt x="9997" y="15055"/>
                    </a:lnTo>
                    <a:lnTo>
                      <a:pt x="10302" y="14812"/>
                    </a:lnTo>
                    <a:lnTo>
                      <a:pt x="10668" y="14629"/>
                    </a:lnTo>
                    <a:lnTo>
                      <a:pt x="11094" y="14446"/>
                    </a:lnTo>
                    <a:lnTo>
                      <a:pt x="11521" y="14324"/>
                    </a:lnTo>
                    <a:lnTo>
                      <a:pt x="12374" y="14202"/>
                    </a:lnTo>
                    <a:lnTo>
                      <a:pt x="13411" y="14080"/>
                    </a:lnTo>
                    <a:lnTo>
                      <a:pt x="14447" y="14080"/>
                    </a:lnTo>
                    <a:lnTo>
                      <a:pt x="16519" y="14141"/>
                    </a:lnTo>
                    <a:lnTo>
                      <a:pt x="14691" y="13836"/>
                    </a:lnTo>
                    <a:lnTo>
                      <a:pt x="15727" y="13166"/>
                    </a:lnTo>
                    <a:lnTo>
                      <a:pt x="16336" y="12739"/>
                    </a:lnTo>
                    <a:lnTo>
                      <a:pt x="16641" y="12617"/>
                    </a:lnTo>
                    <a:lnTo>
                      <a:pt x="16885" y="12434"/>
                    </a:lnTo>
                    <a:lnTo>
                      <a:pt x="16946" y="12313"/>
                    </a:lnTo>
                    <a:lnTo>
                      <a:pt x="17007" y="12191"/>
                    </a:lnTo>
                    <a:lnTo>
                      <a:pt x="17190" y="10118"/>
                    </a:lnTo>
                    <a:lnTo>
                      <a:pt x="17738" y="10484"/>
                    </a:lnTo>
                    <a:lnTo>
                      <a:pt x="18348" y="10789"/>
                    </a:lnTo>
                    <a:lnTo>
                      <a:pt x="18896" y="11032"/>
                    </a:lnTo>
                    <a:lnTo>
                      <a:pt x="19201" y="11093"/>
                    </a:lnTo>
                    <a:lnTo>
                      <a:pt x="19506" y="11154"/>
                    </a:lnTo>
                    <a:lnTo>
                      <a:pt x="19811" y="11093"/>
                    </a:lnTo>
                    <a:lnTo>
                      <a:pt x="20115" y="11032"/>
                    </a:lnTo>
                    <a:lnTo>
                      <a:pt x="20664" y="10789"/>
                    </a:lnTo>
                    <a:lnTo>
                      <a:pt x="21274" y="10484"/>
                    </a:lnTo>
                    <a:lnTo>
                      <a:pt x="21883" y="10118"/>
                    </a:lnTo>
                    <a:close/>
                    <a:moveTo>
                      <a:pt x="19445" y="0"/>
                    </a:moveTo>
                    <a:lnTo>
                      <a:pt x="18957" y="61"/>
                    </a:lnTo>
                    <a:lnTo>
                      <a:pt x="18287" y="183"/>
                    </a:lnTo>
                    <a:lnTo>
                      <a:pt x="17677" y="366"/>
                    </a:lnTo>
                    <a:lnTo>
                      <a:pt x="17068" y="670"/>
                    </a:lnTo>
                    <a:lnTo>
                      <a:pt x="16824" y="853"/>
                    </a:lnTo>
                    <a:lnTo>
                      <a:pt x="16580" y="1097"/>
                    </a:lnTo>
                    <a:lnTo>
                      <a:pt x="16336" y="1402"/>
                    </a:lnTo>
                    <a:lnTo>
                      <a:pt x="16153" y="1646"/>
                    </a:lnTo>
                    <a:lnTo>
                      <a:pt x="15788" y="2316"/>
                    </a:lnTo>
                    <a:lnTo>
                      <a:pt x="15605" y="2987"/>
                    </a:lnTo>
                    <a:lnTo>
                      <a:pt x="15483" y="3657"/>
                    </a:lnTo>
                    <a:lnTo>
                      <a:pt x="15422" y="4389"/>
                    </a:lnTo>
                    <a:lnTo>
                      <a:pt x="15422" y="5059"/>
                    </a:lnTo>
                    <a:lnTo>
                      <a:pt x="15422" y="5730"/>
                    </a:lnTo>
                    <a:lnTo>
                      <a:pt x="15544" y="6400"/>
                    </a:lnTo>
                    <a:lnTo>
                      <a:pt x="15666" y="7132"/>
                    </a:lnTo>
                    <a:lnTo>
                      <a:pt x="15849" y="7802"/>
                    </a:lnTo>
                    <a:lnTo>
                      <a:pt x="16275" y="9082"/>
                    </a:lnTo>
                    <a:lnTo>
                      <a:pt x="16397" y="9387"/>
                    </a:lnTo>
                    <a:lnTo>
                      <a:pt x="16580" y="9631"/>
                    </a:lnTo>
                    <a:lnTo>
                      <a:pt x="16824" y="9874"/>
                    </a:lnTo>
                    <a:lnTo>
                      <a:pt x="16946" y="9996"/>
                    </a:lnTo>
                    <a:lnTo>
                      <a:pt x="16946" y="10179"/>
                    </a:lnTo>
                    <a:lnTo>
                      <a:pt x="16946" y="10362"/>
                    </a:lnTo>
                    <a:lnTo>
                      <a:pt x="16763" y="11886"/>
                    </a:lnTo>
                    <a:lnTo>
                      <a:pt x="16763" y="12069"/>
                    </a:lnTo>
                    <a:lnTo>
                      <a:pt x="16702" y="12252"/>
                    </a:lnTo>
                    <a:lnTo>
                      <a:pt x="16641" y="12313"/>
                    </a:lnTo>
                    <a:lnTo>
                      <a:pt x="16458" y="12373"/>
                    </a:lnTo>
                    <a:lnTo>
                      <a:pt x="16093" y="12617"/>
                    </a:lnTo>
                    <a:lnTo>
                      <a:pt x="15422" y="13044"/>
                    </a:lnTo>
                    <a:lnTo>
                      <a:pt x="14752" y="13471"/>
                    </a:lnTo>
                    <a:lnTo>
                      <a:pt x="14508" y="13653"/>
                    </a:lnTo>
                    <a:lnTo>
                      <a:pt x="14325" y="13775"/>
                    </a:lnTo>
                    <a:lnTo>
                      <a:pt x="13350" y="13775"/>
                    </a:lnTo>
                    <a:lnTo>
                      <a:pt x="12496" y="13836"/>
                    </a:lnTo>
                    <a:lnTo>
                      <a:pt x="11765" y="13958"/>
                    </a:lnTo>
                    <a:lnTo>
                      <a:pt x="11033" y="14141"/>
                    </a:lnTo>
                    <a:lnTo>
                      <a:pt x="10668" y="14263"/>
                    </a:lnTo>
                    <a:lnTo>
                      <a:pt x="10363" y="14385"/>
                    </a:lnTo>
                    <a:lnTo>
                      <a:pt x="9997" y="14629"/>
                    </a:lnTo>
                    <a:lnTo>
                      <a:pt x="9753" y="14812"/>
                    </a:lnTo>
                    <a:lnTo>
                      <a:pt x="9510" y="15116"/>
                    </a:lnTo>
                    <a:lnTo>
                      <a:pt x="9266" y="15421"/>
                    </a:lnTo>
                    <a:lnTo>
                      <a:pt x="8900" y="16031"/>
                    </a:lnTo>
                    <a:lnTo>
                      <a:pt x="8534" y="16701"/>
                    </a:lnTo>
                    <a:lnTo>
                      <a:pt x="8230" y="17372"/>
                    </a:lnTo>
                    <a:lnTo>
                      <a:pt x="8108" y="17737"/>
                    </a:lnTo>
                    <a:lnTo>
                      <a:pt x="8047" y="18103"/>
                    </a:lnTo>
                    <a:lnTo>
                      <a:pt x="7986" y="18895"/>
                    </a:lnTo>
                    <a:lnTo>
                      <a:pt x="7986" y="19688"/>
                    </a:lnTo>
                    <a:lnTo>
                      <a:pt x="8047" y="20480"/>
                    </a:lnTo>
                    <a:lnTo>
                      <a:pt x="8047" y="20846"/>
                    </a:lnTo>
                    <a:lnTo>
                      <a:pt x="8047" y="21212"/>
                    </a:lnTo>
                    <a:lnTo>
                      <a:pt x="7864" y="22004"/>
                    </a:lnTo>
                    <a:lnTo>
                      <a:pt x="7620" y="23589"/>
                    </a:lnTo>
                    <a:lnTo>
                      <a:pt x="7376" y="25174"/>
                    </a:lnTo>
                    <a:lnTo>
                      <a:pt x="7315" y="26758"/>
                    </a:lnTo>
                    <a:lnTo>
                      <a:pt x="7254" y="27124"/>
                    </a:lnTo>
                    <a:lnTo>
                      <a:pt x="7193" y="27490"/>
                    </a:lnTo>
                    <a:lnTo>
                      <a:pt x="7132" y="27856"/>
                    </a:lnTo>
                    <a:lnTo>
                      <a:pt x="6950" y="28160"/>
                    </a:lnTo>
                    <a:lnTo>
                      <a:pt x="6706" y="28526"/>
                    </a:lnTo>
                    <a:lnTo>
                      <a:pt x="6523" y="28892"/>
                    </a:lnTo>
                    <a:lnTo>
                      <a:pt x="5974" y="30172"/>
                    </a:lnTo>
                    <a:lnTo>
                      <a:pt x="5609" y="31452"/>
                    </a:lnTo>
                    <a:lnTo>
                      <a:pt x="5304" y="32732"/>
                    </a:lnTo>
                    <a:lnTo>
                      <a:pt x="5121" y="34073"/>
                    </a:lnTo>
                    <a:lnTo>
                      <a:pt x="4938" y="35536"/>
                    </a:lnTo>
                    <a:lnTo>
                      <a:pt x="4755" y="36267"/>
                    </a:lnTo>
                    <a:lnTo>
                      <a:pt x="4572" y="36998"/>
                    </a:lnTo>
                    <a:lnTo>
                      <a:pt x="4329" y="37669"/>
                    </a:lnTo>
                    <a:lnTo>
                      <a:pt x="4207" y="38035"/>
                    </a:lnTo>
                    <a:lnTo>
                      <a:pt x="4146" y="38218"/>
                    </a:lnTo>
                    <a:lnTo>
                      <a:pt x="4024" y="38400"/>
                    </a:lnTo>
                    <a:lnTo>
                      <a:pt x="3963" y="38461"/>
                    </a:lnTo>
                    <a:lnTo>
                      <a:pt x="3475" y="38461"/>
                    </a:lnTo>
                    <a:lnTo>
                      <a:pt x="3109" y="38583"/>
                    </a:lnTo>
                    <a:lnTo>
                      <a:pt x="2805" y="38766"/>
                    </a:lnTo>
                    <a:lnTo>
                      <a:pt x="2256" y="39315"/>
                    </a:lnTo>
                    <a:lnTo>
                      <a:pt x="1768" y="39863"/>
                    </a:lnTo>
                    <a:lnTo>
                      <a:pt x="1342" y="40412"/>
                    </a:lnTo>
                    <a:lnTo>
                      <a:pt x="854" y="41021"/>
                    </a:lnTo>
                    <a:lnTo>
                      <a:pt x="306" y="41387"/>
                    </a:lnTo>
                    <a:lnTo>
                      <a:pt x="123" y="41570"/>
                    </a:lnTo>
                    <a:lnTo>
                      <a:pt x="62" y="41692"/>
                    </a:lnTo>
                    <a:lnTo>
                      <a:pt x="1" y="41814"/>
                    </a:lnTo>
                    <a:lnTo>
                      <a:pt x="62" y="42058"/>
                    </a:lnTo>
                    <a:lnTo>
                      <a:pt x="245" y="42179"/>
                    </a:lnTo>
                    <a:lnTo>
                      <a:pt x="427" y="42240"/>
                    </a:lnTo>
                    <a:lnTo>
                      <a:pt x="610" y="42240"/>
                    </a:lnTo>
                    <a:lnTo>
                      <a:pt x="1098" y="42119"/>
                    </a:lnTo>
                    <a:lnTo>
                      <a:pt x="1525" y="41936"/>
                    </a:lnTo>
                    <a:lnTo>
                      <a:pt x="1768" y="41753"/>
                    </a:lnTo>
                    <a:lnTo>
                      <a:pt x="2012" y="41570"/>
                    </a:lnTo>
                    <a:lnTo>
                      <a:pt x="2195" y="41387"/>
                    </a:lnTo>
                    <a:lnTo>
                      <a:pt x="2317" y="41265"/>
                    </a:lnTo>
                    <a:lnTo>
                      <a:pt x="2439" y="41204"/>
                    </a:lnTo>
                    <a:lnTo>
                      <a:pt x="2439" y="41204"/>
                    </a:lnTo>
                    <a:lnTo>
                      <a:pt x="2317" y="41509"/>
                    </a:lnTo>
                    <a:lnTo>
                      <a:pt x="2256" y="41753"/>
                    </a:lnTo>
                    <a:lnTo>
                      <a:pt x="1951" y="42240"/>
                    </a:lnTo>
                    <a:lnTo>
                      <a:pt x="1281" y="43459"/>
                    </a:lnTo>
                    <a:lnTo>
                      <a:pt x="976" y="44008"/>
                    </a:lnTo>
                    <a:lnTo>
                      <a:pt x="854" y="44252"/>
                    </a:lnTo>
                    <a:lnTo>
                      <a:pt x="854" y="44435"/>
                    </a:lnTo>
                    <a:lnTo>
                      <a:pt x="915" y="44557"/>
                    </a:lnTo>
                    <a:lnTo>
                      <a:pt x="1037" y="44739"/>
                    </a:lnTo>
                    <a:lnTo>
                      <a:pt x="1159" y="44861"/>
                    </a:lnTo>
                    <a:lnTo>
                      <a:pt x="1342" y="44800"/>
                    </a:lnTo>
                    <a:lnTo>
                      <a:pt x="1525" y="44739"/>
                    </a:lnTo>
                    <a:lnTo>
                      <a:pt x="1829" y="44435"/>
                    </a:lnTo>
                    <a:lnTo>
                      <a:pt x="2073" y="44130"/>
                    </a:lnTo>
                    <a:lnTo>
                      <a:pt x="2561" y="43399"/>
                    </a:lnTo>
                    <a:lnTo>
                      <a:pt x="2805" y="43033"/>
                    </a:lnTo>
                    <a:lnTo>
                      <a:pt x="3048" y="42789"/>
                    </a:lnTo>
                    <a:lnTo>
                      <a:pt x="3048" y="42789"/>
                    </a:lnTo>
                    <a:lnTo>
                      <a:pt x="2988" y="43094"/>
                    </a:lnTo>
                    <a:lnTo>
                      <a:pt x="2927" y="43459"/>
                    </a:lnTo>
                    <a:lnTo>
                      <a:pt x="2622" y="44191"/>
                    </a:lnTo>
                    <a:lnTo>
                      <a:pt x="2378" y="44861"/>
                    </a:lnTo>
                    <a:lnTo>
                      <a:pt x="2256" y="45227"/>
                    </a:lnTo>
                    <a:lnTo>
                      <a:pt x="2256" y="45593"/>
                    </a:lnTo>
                    <a:lnTo>
                      <a:pt x="2378" y="45776"/>
                    </a:lnTo>
                    <a:lnTo>
                      <a:pt x="2500" y="45898"/>
                    </a:lnTo>
                    <a:lnTo>
                      <a:pt x="2683" y="45959"/>
                    </a:lnTo>
                    <a:lnTo>
                      <a:pt x="2866" y="45898"/>
                    </a:lnTo>
                    <a:lnTo>
                      <a:pt x="3048" y="45776"/>
                    </a:lnTo>
                    <a:lnTo>
                      <a:pt x="3170" y="45532"/>
                    </a:lnTo>
                    <a:lnTo>
                      <a:pt x="3353" y="45166"/>
                    </a:lnTo>
                    <a:lnTo>
                      <a:pt x="3719" y="44252"/>
                    </a:lnTo>
                    <a:lnTo>
                      <a:pt x="4085" y="43277"/>
                    </a:lnTo>
                    <a:lnTo>
                      <a:pt x="4024" y="44130"/>
                    </a:lnTo>
                    <a:lnTo>
                      <a:pt x="3963" y="44922"/>
                    </a:lnTo>
                    <a:lnTo>
                      <a:pt x="3963" y="45349"/>
                    </a:lnTo>
                    <a:lnTo>
                      <a:pt x="4024" y="45593"/>
                    </a:lnTo>
                    <a:lnTo>
                      <a:pt x="4146" y="45776"/>
                    </a:lnTo>
                    <a:lnTo>
                      <a:pt x="4268" y="45837"/>
                    </a:lnTo>
                    <a:lnTo>
                      <a:pt x="4450" y="45837"/>
                    </a:lnTo>
                    <a:lnTo>
                      <a:pt x="4633" y="45776"/>
                    </a:lnTo>
                    <a:lnTo>
                      <a:pt x="4755" y="45654"/>
                    </a:lnTo>
                    <a:lnTo>
                      <a:pt x="4816" y="45349"/>
                    </a:lnTo>
                    <a:lnTo>
                      <a:pt x="4877" y="45105"/>
                    </a:lnTo>
                    <a:lnTo>
                      <a:pt x="4938" y="44496"/>
                    </a:lnTo>
                    <a:lnTo>
                      <a:pt x="4999" y="43642"/>
                    </a:lnTo>
                    <a:lnTo>
                      <a:pt x="5060" y="43338"/>
                    </a:lnTo>
                    <a:lnTo>
                      <a:pt x="5060" y="43216"/>
                    </a:lnTo>
                    <a:lnTo>
                      <a:pt x="5182" y="43094"/>
                    </a:lnTo>
                    <a:lnTo>
                      <a:pt x="5243" y="43277"/>
                    </a:lnTo>
                    <a:lnTo>
                      <a:pt x="5243" y="43459"/>
                    </a:lnTo>
                    <a:lnTo>
                      <a:pt x="5182" y="43886"/>
                    </a:lnTo>
                    <a:lnTo>
                      <a:pt x="5121" y="44374"/>
                    </a:lnTo>
                    <a:lnTo>
                      <a:pt x="5121" y="44800"/>
                    </a:lnTo>
                    <a:lnTo>
                      <a:pt x="5182" y="45044"/>
                    </a:lnTo>
                    <a:lnTo>
                      <a:pt x="5365" y="45227"/>
                    </a:lnTo>
                    <a:lnTo>
                      <a:pt x="5426" y="45288"/>
                    </a:lnTo>
                    <a:lnTo>
                      <a:pt x="5609" y="45288"/>
                    </a:lnTo>
                    <a:lnTo>
                      <a:pt x="5730" y="45227"/>
                    </a:lnTo>
                    <a:lnTo>
                      <a:pt x="5852" y="45044"/>
                    </a:lnTo>
                    <a:lnTo>
                      <a:pt x="5913" y="44861"/>
                    </a:lnTo>
                    <a:lnTo>
                      <a:pt x="6035" y="44496"/>
                    </a:lnTo>
                    <a:lnTo>
                      <a:pt x="6035" y="43642"/>
                    </a:lnTo>
                    <a:lnTo>
                      <a:pt x="6157" y="42484"/>
                    </a:lnTo>
                    <a:lnTo>
                      <a:pt x="6218" y="42240"/>
                    </a:lnTo>
                    <a:lnTo>
                      <a:pt x="6340" y="41997"/>
                    </a:lnTo>
                    <a:lnTo>
                      <a:pt x="6645" y="41082"/>
                    </a:lnTo>
                    <a:lnTo>
                      <a:pt x="6767" y="40595"/>
                    </a:lnTo>
                    <a:lnTo>
                      <a:pt x="6828" y="40107"/>
                    </a:lnTo>
                    <a:lnTo>
                      <a:pt x="6767" y="39802"/>
                    </a:lnTo>
                    <a:lnTo>
                      <a:pt x="6706" y="39558"/>
                    </a:lnTo>
                    <a:lnTo>
                      <a:pt x="6767" y="39315"/>
                    </a:lnTo>
                    <a:lnTo>
                      <a:pt x="6889" y="39132"/>
                    </a:lnTo>
                    <a:lnTo>
                      <a:pt x="7376" y="37974"/>
                    </a:lnTo>
                    <a:lnTo>
                      <a:pt x="7925" y="36877"/>
                    </a:lnTo>
                    <a:lnTo>
                      <a:pt x="9266" y="34256"/>
                    </a:lnTo>
                    <a:lnTo>
                      <a:pt x="9875" y="32915"/>
                    </a:lnTo>
                    <a:lnTo>
                      <a:pt x="10363" y="31574"/>
                    </a:lnTo>
                    <a:lnTo>
                      <a:pt x="10607" y="30781"/>
                    </a:lnTo>
                    <a:lnTo>
                      <a:pt x="10729" y="30050"/>
                    </a:lnTo>
                    <a:lnTo>
                      <a:pt x="11094" y="28526"/>
                    </a:lnTo>
                    <a:lnTo>
                      <a:pt x="11521" y="27185"/>
                    </a:lnTo>
                    <a:lnTo>
                      <a:pt x="12009" y="25844"/>
                    </a:lnTo>
                    <a:lnTo>
                      <a:pt x="12374" y="27307"/>
                    </a:lnTo>
                    <a:lnTo>
                      <a:pt x="12557" y="27856"/>
                    </a:lnTo>
                    <a:lnTo>
                      <a:pt x="12679" y="28465"/>
                    </a:lnTo>
                    <a:lnTo>
                      <a:pt x="12679" y="29136"/>
                    </a:lnTo>
                    <a:lnTo>
                      <a:pt x="12679" y="29806"/>
                    </a:lnTo>
                    <a:lnTo>
                      <a:pt x="12618" y="31878"/>
                    </a:lnTo>
                    <a:lnTo>
                      <a:pt x="12618" y="32427"/>
                    </a:lnTo>
                    <a:lnTo>
                      <a:pt x="12618" y="33037"/>
                    </a:lnTo>
                    <a:lnTo>
                      <a:pt x="12679" y="33280"/>
                    </a:lnTo>
                    <a:lnTo>
                      <a:pt x="12801" y="33524"/>
                    </a:lnTo>
                    <a:lnTo>
                      <a:pt x="12801" y="33768"/>
                    </a:lnTo>
                    <a:lnTo>
                      <a:pt x="12801" y="34012"/>
                    </a:lnTo>
                    <a:lnTo>
                      <a:pt x="12679" y="34560"/>
                    </a:lnTo>
                    <a:lnTo>
                      <a:pt x="12313" y="36633"/>
                    </a:lnTo>
                    <a:lnTo>
                      <a:pt x="12192" y="37669"/>
                    </a:lnTo>
                    <a:lnTo>
                      <a:pt x="12131" y="38705"/>
                    </a:lnTo>
                    <a:lnTo>
                      <a:pt x="12070" y="40839"/>
                    </a:lnTo>
                    <a:lnTo>
                      <a:pt x="12131" y="42972"/>
                    </a:lnTo>
                    <a:lnTo>
                      <a:pt x="12252" y="45044"/>
                    </a:lnTo>
                    <a:lnTo>
                      <a:pt x="12435" y="47178"/>
                    </a:lnTo>
                    <a:lnTo>
                      <a:pt x="12740" y="49250"/>
                    </a:lnTo>
                    <a:lnTo>
                      <a:pt x="13106" y="51261"/>
                    </a:lnTo>
                    <a:lnTo>
                      <a:pt x="13593" y="53334"/>
                    </a:lnTo>
                    <a:lnTo>
                      <a:pt x="14081" y="55041"/>
                    </a:lnTo>
                    <a:lnTo>
                      <a:pt x="14264" y="55955"/>
                    </a:lnTo>
                    <a:lnTo>
                      <a:pt x="14325" y="56869"/>
                    </a:lnTo>
                    <a:lnTo>
                      <a:pt x="14264" y="57601"/>
                    </a:lnTo>
                    <a:lnTo>
                      <a:pt x="14203" y="58393"/>
                    </a:lnTo>
                    <a:lnTo>
                      <a:pt x="13837" y="59856"/>
                    </a:lnTo>
                    <a:lnTo>
                      <a:pt x="13654" y="60892"/>
                    </a:lnTo>
                    <a:lnTo>
                      <a:pt x="13532" y="61928"/>
                    </a:lnTo>
                    <a:lnTo>
                      <a:pt x="13472" y="62964"/>
                    </a:lnTo>
                    <a:lnTo>
                      <a:pt x="13532" y="64001"/>
                    </a:lnTo>
                    <a:lnTo>
                      <a:pt x="13715" y="65037"/>
                    </a:lnTo>
                    <a:lnTo>
                      <a:pt x="13898" y="66012"/>
                    </a:lnTo>
                    <a:lnTo>
                      <a:pt x="14508" y="67963"/>
                    </a:lnTo>
                    <a:lnTo>
                      <a:pt x="15605" y="71681"/>
                    </a:lnTo>
                    <a:lnTo>
                      <a:pt x="16032" y="73144"/>
                    </a:lnTo>
                    <a:lnTo>
                      <a:pt x="16458" y="74606"/>
                    </a:lnTo>
                    <a:lnTo>
                      <a:pt x="16580" y="75094"/>
                    </a:lnTo>
                    <a:lnTo>
                      <a:pt x="16641" y="75399"/>
                    </a:lnTo>
                    <a:lnTo>
                      <a:pt x="16641" y="75643"/>
                    </a:lnTo>
                    <a:lnTo>
                      <a:pt x="16519" y="76069"/>
                    </a:lnTo>
                    <a:lnTo>
                      <a:pt x="16336" y="76496"/>
                    </a:lnTo>
                    <a:lnTo>
                      <a:pt x="15849" y="77227"/>
                    </a:lnTo>
                    <a:lnTo>
                      <a:pt x="15422" y="77959"/>
                    </a:lnTo>
                    <a:lnTo>
                      <a:pt x="15117" y="78264"/>
                    </a:lnTo>
                    <a:lnTo>
                      <a:pt x="14813" y="78507"/>
                    </a:lnTo>
                    <a:lnTo>
                      <a:pt x="14569" y="78690"/>
                    </a:lnTo>
                    <a:lnTo>
                      <a:pt x="14386" y="78873"/>
                    </a:lnTo>
                    <a:lnTo>
                      <a:pt x="14386" y="79056"/>
                    </a:lnTo>
                    <a:lnTo>
                      <a:pt x="14447" y="79239"/>
                    </a:lnTo>
                    <a:lnTo>
                      <a:pt x="14569" y="79361"/>
                    </a:lnTo>
                    <a:lnTo>
                      <a:pt x="14752" y="79483"/>
                    </a:lnTo>
                    <a:lnTo>
                      <a:pt x="15117" y="79605"/>
                    </a:lnTo>
                    <a:lnTo>
                      <a:pt x="15483" y="79666"/>
                    </a:lnTo>
                    <a:lnTo>
                      <a:pt x="16032" y="79787"/>
                    </a:lnTo>
                    <a:lnTo>
                      <a:pt x="16580" y="79848"/>
                    </a:lnTo>
                    <a:lnTo>
                      <a:pt x="17007" y="79848"/>
                    </a:lnTo>
                    <a:lnTo>
                      <a:pt x="17434" y="79787"/>
                    </a:lnTo>
                    <a:lnTo>
                      <a:pt x="17555" y="79787"/>
                    </a:lnTo>
                    <a:lnTo>
                      <a:pt x="17677" y="79970"/>
                    </a:lnTo>
                    <a:lnTo>
                      <a:pt x="17921" y="80092"/>
                    </a:lnTo>
                    <a:lnTo>
                      <a:pt x="18165" y="80153"/>
                    </a:lnTo>
                    <a:lnTo>
                      <a:pt x="18592" y="80214"/>
                    </a:lnTo>
                    <a:lnTo>
                      <a:pt x="18957" y="80092"/>
                    </a:lnTo>
                    <a:lnTo>
                      <a:pt x="19140" y="80031"/>
                    </a:lnTo>
                    <a:lnTo>
                      <a:pt x="19323" y="79909"/>
                    </a:lnTo>
                    <a:lnTo>
                      <a:pt x="19445" y="79727"/>
                    </a:lnTo>
                    <a:lnTo>
                      <a:pt x="19506" y="79544"/>
                    </a:lnTo>
                    <a:lnTo>
                      <a:pt x="19689" y="79787"/>
                    </a:lnTo>
                    <a:lnTo>
                      <a:pt x="19872" y="80031"/>
                    </a:lnTo>
                    <a:lnTo>
                      <a:pt x="20115" y="80153"/>
                    </a:lnTo>
                    <a:lnTo>
                      <a:pt x="20420" y="80214"/>
                    </a:lnTo>
                    <a:lnTo>
                      <a:pt x="20725" y="80214"/>
                    </a:lnTo>
                    <a:lnTo>
                      <a:pt x="21091" y="80153"/>
                    </a:lnTo>
                    <a:lnTo>
                      <a:pt x="21335" y="79970"/>
                    </a:lnTo>
                    <a:lnTo>
                      <a:pt x="21456" y="79848"/>
                    </a:lnTo>
                    <a:lnTo>
                      <a:pt x="21517" y="79727"/>
                    </a:lnTo>
                    <a:lnTo>
                      <a:pt x="21700" y="79787"/>
                    </a:lnTo>
                    <a:lnTo>
                      <a:pt x="21944" y="79848"/>
                    </a:lnTo>
                    <a:lnTo>
                      <a:pt x="22371" y="79848"/>
                    </a:lnTo>
                    <a:lnTo>
                      <a:pt x="22858" y="79787"/>
                    </a:lnTo>
                    <a:lnTo>
                      <a:pt x="23285" y="79727"/>
                    </a:lnTo>
                    <a:lnTo>
                      <a:pt x="24138" y="79544"/>
                    </a:lnTo>
                    <a:lnTo>
                      <a:pt x="24260" y="79483"/>
                    </a:lnTo>
                    <a:lnTo>
                      <a:pt x="24443" y="79422"/>
                    </a:lnTo>
                    <a:lnTo>
                      <a:pt x="24565" y="79300"/>
                    </a:lnTo>
                    <a:lnTo>
                      <a:pt x="24687" y="79117"/>
                    </a:lnTo>
                    <a:lnTo>
                      <a:pt x="24687" y="78934"/>
                    </a:lnTo>
                    <a:lnTo>
                      <a:pt x="24626" y="78812"/>
                    </a:lnTo>
                    <a:lnTo>
                      <a:pt x="24382" y="78629"/>
                    </a:lnTo>
                    <a:lnTo>
                      <a:pt x="23895" y="78203"/>
                    </a:lnTo>
                    <a:lnTo>
                      <a:pt x="23590" y="77898"/>
                    </a:lnTo>
                    <a:lnTo>
                      <a:pt x="23346" y="77471"/>
                    </a:lnTo>
                    <a:lnTo>
                      <a:pt x="22858" y="76679"/>
                    </a:lnTo>
                    <a:lnTo>
                      <a:pt x="22554" y="76008"/>
                    </a:lnTo>
                    <a:lnTo>
                      <a:pt x="22432" y="75643"/>
                    </a:lnTo>
                    <a:lnTo>
                      <a:pt x="22432" y="75277"/>
                    </a:lnTo>
                    <a:lnTo>
                      <a:pt x="22554" y="74667"/>
                    </a:lnTo>
                    <a:lnTo>
                      <a:pt x="22736" y="74058"/>
                    </a:lnTo>
                    <a:lnTo>
                      <a:pt x="23468" y="71559"/>
                    </a:lnTo>
                    <a:lnTo>
                      <a:pt x="24565" y="67902"/>
                    </a:lnTo>
                    <a:lnTo>
                      <a:pt x="25114" y="65951"/>
                    </a:lnTo>
                    <a:lnTo>
                      <a:pt x="25357" y="64976"/>
                    </a:lnTo>
                    <a:lnTo>
                      <a:pt x="25540" y="63940"/>
                    </a:lnTo>
                    <a:lnTo>
                      <a:pt x="25601" y="62964"/>
                    </a:lnTo>
                    <a:lnTo>
                      <a:pt x="25540" y="61928"/>
                    </a:lnTo>
                    <a:lnTo>
                      <a:pt x="25418" y="60953"/>
                    </a:lnTo>
                    <a:lnTo>
                      <a:pt x="25175" y="59978"/>
                    </a:lnTo>
                    <a:lnTo>
                      <a:pt x="24870" y="58393"/>
                    </a:lnTo>
                    <a:lnTo>
                      <a:pt x="24748" y="57662"/>
                    </a:lnTo>
                    <a:lnTo>
                      <a:pt x="24748" y="56869"/>
                    </a:lnTo>
                    <a:lnTo>
                      <a:pt x="24809" y="56016"/>
                    </a:lnTo>
                    <a:lnTo>
                      <a:pt x="24931" y="55162"/>
                    </a:lnTo>
                    <a:lnTo>
                      <a:pt x="25357" y="53456"/>
                    </a:lnTo>
                    <a:lnTo>
                      <a:pt x="25845" y="51505"/>
                    </a:lnTo>
                    <a:lnTo>
                      <a:pt x="26272" y="49555"/>
                    </a:lnTo>
                    <a:lnTo>
                      <a:pt x="26516" y="47543"/>
                    </a:lnTo>
                    <a:lnTo>
                      <a:pt x="26759" y="45532"/>
                    </a:lnTo>
                    <a:lnTo>
                      <a:pt x="26881" y="43459"/>
                    </a:lnTo>
                    <a:lnTo>
                      <a:pt x="26942" y="41387"/>
                    </a:lnTo>
                    <a:lnTo>
                      <a:pt x="26942" y="39376"/>
                    </a:lnTo>
                    <a:lnTo>
                      <a:pt x="26881" y="38339"/>
                    </a:lnTo>
                    <a:lnTo>
                      <a:pt x="26820" y="37364"/>
                    </a:lnTo>
                    <a:lnTo>
                      <a:pt x="26455" y="35414"/>
                    </a:lnTo>
                    <a:lnTo>
                      <a:pt x="26272" y="34377"/>
                    </a:lnTo>
                    <a:lnTo>
                      <a:pt x="26150" y="33890"/>
                    </a:lnTo>
                    <a:lnTo>
                      <a:pt x="26089" y="33646"/>
                    </a:lnTo>
                    <a:lnTo>
                      <a:pt x="26150" y="33402"/>
                    </a:lnTo>
                    <a:lnTo>
                      <a:pt x="26211" y="32976"/>
                    </a:lnTo>
                    <a:lnTo>
                      <a:pt x="26211" y="32610"/>
                    </a:lnTo>
                    <a:lnTo>
                      <a:pt x="26150" y="31817"/>
                    </a:lnTo>
                    <a:lnTo>
                      <a:pt x="26150" y="28770"/>
                    </a:lnTo>
                    <a:lnTo>
                      <a:pt x="26211" y="28282"/>
                    </a:lnTo>
                    <a:lnTo>
                      <a:pt x="26333" y="27856"/>
                    </a:lnTo>
                    <a:lnTo>
                      <a:pt x="26881" y="26027"/>
                    </a:lnTo>
                    <a:lnTo>
                      <a:pt x="27003" y="25661"/>
                    </a:lnTo>
                    <a:lnTo>
                      <a:pt x="27369" y="26758"/>
                    </a:lnTo>
                    <a:lnTo>
                      <a:pt x="27735" y="27856"/>
                    </a:lnTo>
                    <a:lnTo>
                      <a:pt x="27918" y="28526"/>
                    </a:lnTo>
                    <a:lnTo>
                      <a:pt x="28100" y="29196"/>
                    </a:lnTo>
                    <a:lnTo>
                      <a:pt x="28405" y="30598"/>
                    </a:lnTo>
                    <a:lnTo>
                      <a:pt x="28588" y="31269"/>
                    </a:lnTo>
                    <a:lnTo>
                      <a:pt x="28832" y="32000"/>
                    </a:lnTo>
                    <a:lnTo>
                      <a:pt x="29380" y="33341"/>
                    </a:lnTo>
                    <a:lnTo>
                      <a:pt x="29990" y="34682"/>
                    </a:lnTo>
                    <a:lnTo>
                      <a:pt x="30660" y="36023"/>
                    </a:lnTo>
                    <a:lnTo>
                      <a:pt x="31270" y="37242"/>
                    </a:lnTo>
                    <a:lnTo>
                      <a:pt x="31879" y="38522"/>
                    </a:lnTo>
                    <a:lnTo>
                      <a:pt x="32123" y="39010"/>
                    </a:lnTo>
                    <a:lnTo>
                      <a:pt x="32306" y="39498"/>
                    </a:lnTo>
                    <a:lnTo>
                      <a:pt x="32306" y="39680"/>
                    </a:lnTo>
                    <a:lnTo>
                      <a:pt x="32245" y="39924"/>
                    </a:lnTo>
                    <a:lnTo>
                      <a:pt x="32245" y="40168"/>
                    </a:lnTo>
                    <a:lnTo>
                      <a:pt x="32245" y="40473"/>
                    </a:lnTo>
                    <a:lnTo>
                      <a:pt x="32367" y="40899"/>
                    </a:lnTo>
                    <a:lnTo>
                      <a:pt x="32489" y="41387"/>
                    </a:lnTo>
                    <a:lnTo>
                      <a:pt x="32794" y="42240"/>
                    </a:lnTo>
                    <a:lnTo>
                      <a:pt x="32855" y="42606"/>
                    </a:lnTo>
                    <a:lnTo>
                      <a:pt x="32916" y="42972"/>
                    </a:lnTo>
                    <a:lnTo>
                      <a:pt x="32977" y="44069"/>
                    </a:lnTo>
                    <a:lnTo>
                      <a:pt x="33038" y="44496"/>
                    </a:lnTo>
                    <a:lnTo>
                      <a:pt x="33160" y="44922"/>
                    </a:lnTo>
                    <a:lnTo>
                      <a:pt x="33281" y="45166"/>
                    </a:lnTo>
                    <a:lnTo>
                      <a:pt x="33464" y="45288"/>
                    </a:lnTo>
                    <a:lnTo>
                      <a:pt x="33647" y="45288"/>
                    </a:lnTo>
                    <a:lnTo>
                      <a:pt x="33769" y="45166"/>
                    </a:lnTo>
                    <a:lnTo>
                      <a:pt x="33830" y="45044"/>
                    </a:lnTo>
                    <a:lnTo>
                      <a:pt x="33891" y="44800"/>
                    </a:lnTo>
                    <a:lnTo>
                      <a:pt x="33952" y="44557"/>
                    </a:lnTo>
                    <a:lnTo>
                      <a:pt x="33891" y="44008"/>
                    </a:lnTo>
                    <a:lnTo>
                      <a:pt x="33830" y="43520"/>
                    </a:lnTo>
                    <a:lnTo>
                      <a:pt x="33830" y="43277"/>
                    </a:lnTo>
                    <a:lnTo>
                      <a:pt x="33830" y="43216"/>
                    </a:lnTo>
                    <a:lnTo>
                      <a:pt x="33891" y="43094"/>
                    </a:lnTo>
                    <a:lnTo>
                      <a:pt x="33952" y="43216"/>
                    </a:lnTo>
                    <a:lnTo>
                      <a:pt x="34013" y="43338"/>
                    </a:lnTo>
                    <a:lnTo>
                      <a:pt x="34013" y="43642"/>
                    </a:lnTo>
                    <a:lnTo>
                      <a:pt x="34135" y="44496"/>
                    </a:lnTo>
                    <a:lnTo>
                      <a:pt x="34135" y="45105"/>
                    </a:lnTo>
                    <a:lnTo>
                      <a:pt x="34196" y="45349"/>
                    </a:lnTo>
                    <a:lnTo>
                      <a:pt x="34318" y="45654"/>
                    </a:lnTo>
                    <a:lnTo>
                      <a:pt x="34440" y="45776"/>
                    </a:lnTo>
                    <a:lnTo>
                      <a:pt x="34561" y="45837"/>
                    </a:lnTo>
                    <a:lnTo>
                      <a:pt x="34744" y="45837"/>
                    </a:lnTo>
                    <a:lnTo>
                      <a:pt x="34866" y="45776"/>
                    </a:lnTo>
                    <a:lnTo>
                      <a:pt x="34988" y="45593"/>
                    </a:lnTo>
                    <a:lnTo>
                      <a:pt x="35049" y="45410"/>
                    </a:lnTo>
                    <a:lnTo>
                      <a:pt x="35049" y="44922"/>
                    </a:lnTo>
                    <a:lnTo>
                      <a:pt x="34988" y="44130"/>
                    </a:lnTo>
                    <a:lnTo>
                      <a:pt x="34988" y="43703"/>
                    </a:lnTo>
                    <a:lnTo>
                      <a:pt x="34988" y="43277"/>
                    </a:lnTo>
                    <a:lnTo>
                      <a:pt x="35354" y="44252"/>
                    </a:lnTo>
                    <a:lnTo>
                      <a:pt x="35659" y="45166"/>
                    </a:lnTo>
                    <a:lnTo>
                      <a:pt x="35902" y="45593"/>
                    </a:lnTo>
                    <a:lnTo>
                      <a:pt x="36024" y="45776"/>
                    </a:lnTo>
                    <a:lnTo>
                      <a:pt x="36207" y="45898"/>
                    </a:lnTo>
                    <a:lnTo>
                      <a:pt x="36390" y="45959"/>
                    </a:lnTo>
                    <a:lnTo>
                      <a:pt x="36573" y="45898"/>
                    </a:lnTo>
                    <a:lnTo>
                      <a:pt x="36695" y="45776"/>
                    </a:lnTo>
                    <a:lnTo>
                      <a:pt x="36756" y="45593"/>
                    </a:lnTo>
                    <a:lnTo>
                      <a:pt x="36756" y="45227"/>
                    </a:lnTo>
                    <a:lnTo>
                      <a:pt x="36695" y="44861"/>
                    </a:lnTo>
                    <a:lnTo>
                      <a:pt x="36390" y="44191"/>
                    </a:lnTo>
                    <a:lnTo>
                      <a:pt x="36146" y="43459"/>
                    </a:lnTo>
                    <a:lnTo>
                      <a:pt x="36024" y="43094"/>
                    </a:lnTo>
                    <a:lnTo>
                      <a:pt x="35963" y="42789"/>
                    </a:lnTo>
                    <a:lnTo>
                      <a:pt x="35963" y="42789"/>
                    </a:lnTo>
                    <a:lnTo>
                      <a:pt x="36207" y="43033"/>
                    </a:lnTo>
                    <a:lnTo>
                      <a:pt x="36451" y="43338"/>
                    </a:lnTo>
                    <a:lnTo>
                      <a:pt x="36878" y="43947"/>
                    </a:lnTo>
                    <a:lnTo>
                      <a:pt x="37061" y="44252"/>
                    </a:lnTo>
                    <a:lnTo>
                      <a:pt x="37304" y="44557"/>
                    </a:lnTo>
                    <a:lnTo>
                      <a:pt x="37487" y="44739"/>
                    </a:lnTo>
                    <a:lnTo>
                      <a:pt x="37670" y="44800"/>
                    </a:lnTo>
                    <a:lnTo>
                      <a:pt x="37853" y="44800"/>
                    </a:lnTo>
                    <a:lnTo>
                      <a:pt x="37975" y="44739"/>
                    </a:lnTo>
                    <a:lnTo>
                      <a:pt x="38097" y="44618"/>
                    </a:lnTo>
                    <a:lnTo>
                      <a:pt x="38158" y="44496"/>
                    </a:lnTo>
                    <a:lnTo>
                      <a:pt x="38158" y="44313"/>
                    </a:lnTo>
                    <a:lnTo>
                      <a:pt x="38097" y="44130"/>
                    </a:lnTo>
                    <a:lnTo>
                      <a:pt x="37975" y="43825"/>
                    </a:lnTo>
                    <a:lnTo>
                      <a:pt x="37792" y="43581"/>
                    </a:lnTo>
                    <a:lnTo>
                      <a:pt x="37182" y="42423"/>
                    </a:lnTo>
                    <a:lnTo>
                      <a:pt x="36878" y="41814"/>
                    </a:lnTo>
                    <a:lnTo>
                      <a:pt x="36695" y="41509"/>
                    </a:lnTo>
                    <a:lnTo>
                      <a:pt x="36634" y="41204"/>
                    </a:lnTo>
                    <a:lnTo>
                      <a:pt x="36817" y="41326"/>
                    </a:lnTo>
                    <a:lnTo>
                      <a:pt x="37000" y="41509"/>
                    </a:lnTo>
                    <a:lnTo>
                      <a:pt x="37182" y="41692"/>
                    </a:lnTo>
                    <a:lnTo>
                      <a:pt x="37365" y="41875"/>
                    </a:lnTo>
                    <a:lnTo>
                      <a:pt x="37792" y="42119"/>
                    </a:lnTo>
                    <a:lnTo>
                      <a:pt x="38219" y="42179"/>
                    </a:lnTo>
                    <a:lnTo>
                      <a:pt x="38584" y="42240"/>
                    </a:lnTo>
                    <a:lnTo>
                      <a:pt x="38706" y="42179"/>
                    </a:lnTo>
                    <a:lnTo>
                      <a:pt x="38889" y="42119"/>
                    </a:lnTo>
                    <a:lnTo>
                      <a:pt x="38950" y="41997"/>
                    </a:lnTo>
                    <a:lnTo>
                      <a:pt x="39011" y="41936"/>
                    </a:lnTo>
                    <a:lnTo>
                      <a:pt x="39011" y="41753"/>
                    </a:lnTo>
                    <a:lnTo>
                      <a:pt x="38889" y="41570"/>
                    </a:lnTo>
                    <a:lnTo>
                      <a:pt x="38706" y="41387"/>
                    </a:lnTo>
                    <a:lnTo>
                      <a:pt x="38402" y="41204"/>
                    </a:lnTo>
                    <a:lnTo>
                      <a:pt x="38158" y="40960"/>
                    </a:lnTo>
                    <a:lnTo>
                      <a:pt x="37609" y="40412"/>
                    </a:lnTo>
                    <a:lnTo>
                      <a:pt x="37182" y="39802"/>
                    </a:lnTo>
                    <a:lnTo>
                      <a:pt x="36695" y="39254"/>
                    </a:lnTo>
                    <a:lnTo>
                      <a:pt x="36451" y="39010"/>
                    </a:lnTo>
                    <a:lnTo>
                      <a:pt x="36207" y="38766"/>
                    </a:lnTo>
                    <a:lnTo>
                      <a:pt x="35902" y="38583"/>
                    </a:lnTo>
                    <a:lnTo>
                      <a:pt x="35598" y="38461"/>
                    </a:lnTo>
                    <a:lnTo>
                      <a:pt x="35110" y="38461"/>
                    </a:lnTo>
                    <a:lnTo>
                      <a:pt x="34988" y="38400"/>
                    </a:lnTo>
                    <a:lnTo>
                      <a:pt x="34927" y="38218"/>
                    </a:lnTo>
                    <a:lnTo>
                      <a:pt x="34866" y="38096"/>
                    </a:lnTo>
                    <a:lnTo>
                      <a:pt x="34683" y="37669"/>
                    </a:lnTo>
                    <a:lnTo>
                      <a:pt x="34440" y="36938"/>
                    </a:lnTo>
                    <a:lnTo>
                      <a:pt x="34257" y="36145"/>
                    </a:lnTo>
                    <a:lnTo>
                      <a:pt x="34074" y="35414"/>
                    </a:lnTo>
                    <a:lnTo>
                      <a:pt x="33952" y="34621"/>
                    </a:lnTo>
                    <a:lnTo>
                      <a:pt x="33891" y="33646"/>
                    </a:lnTo>
                    <a:lnTo>
                      <a:pt x="33769" y="32732"/>
                    </a:lnTo>
                    <a:lnTo>
                      <a:pt x="33586" y="31939"/>
                    </a:lnTo>
                    <a:lnTo>
                      <a:pt x="33342" y="31147"/>
                    </a:lnTo>
                    <a:lnTo>
                      <a:pt x="33099" y="30355"/>
                    </a:lnTo>
                    <a:lnTo>
                      <a:pt x="32794" y="29562"/>
                    </a:lnTo>
                    <a:lnTo>
                      <a:pt x="32550" y="28953"/>
                    </a:lnTo>
                    <a:lnTo>
                      <a:pt x="32428" y="28648"/>
                    </a:lnTo>
                    <a:lnTo>
                      <a:pt x="32245" y="28343"/>
                    </a:lnTo>
                    <a:lnTo>
                      <a:pt x="32001" y="27916"/>
                    </a:lnTo>
                    <a:lnTo>
                      <a:pt x="31879" y="27734"/>
                    </a:lnTo>
                    <a:lnTo>
                      <a:pt x="31819" y="27490"/>
                    </a:lnTo>
                    <a:lnTo>
                      <a:pt x="31758" y="27124"/>
                    </a:lnTo>
                    <a:lnTo>
                      <a:pt x="31697" y="26697"/>
                    </a:lnTo>
                    <a:lnTo>
                      <a:pt x="31697" y="25905"/>
                    </a:lnTo>
                    <a:lnTo>
                      <a:pt x="31514" y="24320"/>
                    </a:lnTo>
                    <a:lnTo>
                      <a:pt x="31270" y="22735"/>
                    </a:lnTo>
                    <a:lnTo>
                      <a:pt x="30965" y="21212"/>
                    </a:lnTo>
                    <a:lnTo>
                      <a:pt x="30965" y="20846"/>
                    </a:lnTo>
                    <a:lnTo>
                      <a:pt x="31026" y="20480"/>
                    </a:lnTo>
                    <a:lnTo>
                      <a:pt x="31026" y="19688"/>
                    </a:lnTo>
                    <a:lnTo>
                      <a:pt x="31026" y="18834"/>
                    </a:lnTo>
                    <a:lnTo>
                      <a:pt x="30965" y="18042"/>
                    </a:lnTo>
                    <a:lnTo>
                      <a:pt x="30904" y="17676"/>
                    </a:lnTo>
                    <a:lnTo>
                      <a:pt x="30782" y="17311"/>
                    </a:lnTo>
                    <a:lnTo>
                      <a:pt x="30478" y="16640"/>
                    </a:lnTo>
                    <a:lnTo>
                      <a:pt x="30112" y="16031"/>
                    </a:lnTo>
                    <a:lnTo>
                      <a:pt x="29746" y="15421"/>
                    </a:lnTo>
                    <a:lnTo>
                      <a:pt x="29502" y="15116"/>
                    </a:lnTo>
                    <a:lnTo>
                      <a:pt x="29258" y="14812"/>
                    </a:lnTo>
                    <a:lnTo>
                      <a:pt x="28954" y="14629"/>
                    </a:lnTo>
                    <a:lnTo>
                      <a:pt x="28649" y="14446"/>
                    </a:lnTo>
                    <a:lnTo>
                      <a:pt x="27978" y="14141"/>
                    </a:lnTo>
                    <a:lnTo>
                      <a:pt x="27247" y="13958"/>
                    </a:lnTo>
                    <a:lnTo>
                      <a:pt x="26455" y="13836"/>
                    </a:lnTo>
                    <a:lnTo>
                      <a:pt x="25662" y="13775"/>
                    </a:lnTo>
                    <a:lnTo>
                      <a:pt x="24748" y="13775"/>
                    </a:lnTo>
                    <a:lnTo>
                      <a:pt x="24565" y="13653"/>
                    </a:lnTo>
                    <a:lnTo>
                      <a:pt x="24260" y="13471"/>
                    </a:lnTo>
                    <a:lnTo>
                      <a:pt x="22919" y="12617"/>
                    </a:lnTo>
                    <a:lnTo>
                      <a:pt x="22554" y="12373"/>
                    </a:lnTo>
                    <a:lnTo>
                      <a:pt x="22432" y="12313"/>
                    </a:lnTo>
                    <a:lnTo>
                      <a:pt x="22310" y="12252"/>
                    </a:lnTo>
                    <a:lnTo>
                      <a:pt x="22310" y="12130"/>
                    </a:lnTo>
                    <a:lnTo>
                      <a:pt x="22127" y="10728"/>
                    </a:lnTo>
                    <a:lnTo>
                      <a:pt x="22066" y="10118"/>
                    </a:lnTo>
                    <a:lnTo>
                      <a:pt x="22066" y="9996"/>
                    </a:lnTo>
                    <a:lnTo>
                      <a:pt x="22188" y="9874"/>
                    </a:lnTo>
                    <a:lnTo>
                      <a:pt x="22493" y="9631"/>
                    </a:lnTo>
                    <a:lnTo>
                      <a:pt x="22615" y="9448"/>
                    </a:lnTo>
                    <a:lnTo>
                      <a:pt x="22676" y="9204"/>
                    </a:lnTo>
                    <a:lnTo>
                      <a:pt x="22858" y="8777"/>
                    </a:lnTo>
                    <a:lnTo>
                      <a:pt x="23224" y="7497"/>
                    </a:lnTo>
                    <a:lnTo>
                      <a:pt x="23407" y="6766"/>
                    </a:lnTo>
                    <a:lnTo>
                      <a:pt x="23529" y="6034"/>
                    </a:lnTo>
                    <a:lnTo>
                      <a:pt x="23651" y="5303"/>
                    </a:lnTo>
                    <a:lnTo>
                      <a:pt x="23651" y="4511"/>
                    </a:lnTo>
                    <a:lnTo>
                      <a:pt x="23590" y="3779"/>
                    </a:lnTo>
                    <a:lnTo>
                      <a:pt x="23468" y="3048"/>
                    </a:lnTo>
                    <a:lnTo>
                      <a:pt x="23285" y="2316"/>
                    </a:lnTo>
                    <a:lnTo>
                      <a:pt x="22919" y="1646"/>
                    </a:lnTo>
                    <a:lnTo>
                      <a:pt x="22493" y="1158"/>
                    </a:lnTo>
                    <a:lnTo>
                      <a:pt x="22005" y="731"/>
                    </a:lnTo>
                    <a:lnTo>
                      <a:pt x="21456" y="366"/>
                    </a:lnTo>
                    <a:lnTo>
                      <a:pt x="20786" y="122"/>
                    </a:lnTo>
                    <a:lnTo>
                      <a:pt x="19994" y="61"/>
                    </a:lnTo>
                    <a:lnTo>
                      <a:pt x="19445" y="0"/>
                    </a:lnTo>
                    <a:close/>
                  </a:path>
                </a:pathLst>
              </a:custGeom>
              <a:solidFill>
                <a:srgbClr val="B3B3B3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3" name="Google Shape;643;p48"/>
            <p:cNvGrpSpPr/>
            <p:nvPr/>
          </p:nvGrpSpPr>
          <p:grpSpPr>
            <a:xfrm>
              <a:off x="4893514" y="1596680"/>
              <a:ext cx="505474" cy="1082527"/>
              <a:chOff x="6310600" y="1679550"/>
              <a:chExt cx="883850" cy="1933775"/>
            </a:xfrm>
          </p:grpSpPr>
          <p:sp>
            <p:nvSpPr>
              <p:cNvPr id="644" name="Google Shape;644;p48"/>
              <p:cNvSpPr/>
              <p:nvPr/>
            </p:nvSpPr>
            <p:spPr>
              <a:xfrm>
                <a:off x="6310600" y="1679550"/>
                <a:ext cx="883850" cy="1933775"/>
              </a:xfrm>
              <a:custGeom>
                <a:avLst/>
                <a:gdLst/>
                <a:ahLst/>
                <a:cxnLst/>
                <a:rect l="l" t="t" r="r" b="b"/>
                <a:pathLst>
                  <a:path w="35354" h="77351" extrusionOk="0">
                    <a:moveTo>
                      <a:pt x="17860" y="37487"/>
                    </a:moveTo>
                    <a:lnTo>
                      <a:pt x="17799" y="39376"/>
                    </a:lnTo>
                    <a:lnTo>
                      <a:pt x="17738" y="41327"/>
                    </a:lnTo>
                    <a:lnTo>
                      <a:pt x="17738" y="41815"/>
                    </a:lnTo>
                    <a:lnTo>
                      <a:pt x="17738" y="41876"/>
                    </a:lnTo>
                    <a:lnTo>
                      <a:pt x="17677" y="42302"/>
                    </a:lnTo>
                    <a:lnTo>
                      <a:pt x="17616" y="39925"/>
                    </a:lnTo>
                    <a:lnTo>
                      <a:pt x="17555" y="37487"/>
                    </a:lnTo>
                    <a:close/>
                    <a:moveTo>
                      <a:pt x="17677" y="44436"/>
                    </a:moveTo>
                    <a:lnTo>
                      <a:pt x="17738" y="45837"/>
                    </a:lnTo>
                    <a:lnTo>
                      <a:pt x="17799" y="47178"/>
                    </a:lnTo>
                    <a:lnTo>
                      <a:pt x="17799" y="48641"/>
                    </a:lnTo>
                    <a:lnTo>
                      <a:pt x="17738" y="50043"/>
                    </a:lnTo>
                    <a:lnTo>
                      <a:pt x="17738" y="51628"/>
                    </a:lnTo>
                    <a:lnTo>
                      <a:pt x="17799" y="53213"/>
                    </a:lnTo>
                    <a:lnTo>
                      <a:pt x="17982" y="54737"/>
                    </a:lnTo>
                    <a:lnTo>
                      <a:pt x="18043" y="55102"/>
                    </a:lnTo>
                    <a:lnTo>
                      <a:pt x="17982" y="55529"/>
                    </a:lnTo>
                    <a:lnTo>
                      <a:pt x="17921" y="56321"/>
                    </a:lnTo>
                    <a:lnTo>
                      <a:pt x="17799" y="57967"/>
                    </a:lnTo>
                    <a:lnTo>
                      <a:pt x="17738" y="59552"/>
                    </a:lnTo>
                    <a:lnTo>
                      <a:pt x="17677" y="61198"/>
                    </a:lnTo>
                    <a:lnTo>
                      <a:pt x="17738" y="62782"/>
                    </a:lnTo>
                    <a:lnTo>
                      <a:pt x="17860" y="64306"/>
                    </a:lnTo>
                    <a:lnTo>
                      <a:pt x="17982" y="65891"/>
                    </a:lnTo>
                    <a:lnTo>
                      <a:pt x="18104" y="67476"/>
                    </a:lnTo>
                    <a:lnTo>
                      <a:pt x="18165" y="69061"/>
                    </a:lnTo>
                    <a:lnTo>
                      <a:pt x="18104" y="70828"/>
                    </a:lnTo>
                    <a:lnTo>
                      <a:pt x="18104" y="71438"/>
                    </a:lnTo>
                    <a:lnTo>
                      <a:pt x="18104" y="71743"/>
                    </a:lnTo>
                    <a:lnTo>
                      <a:pt x="18043" y="71986"/>
                    </a:lnTo>
                    <a:lnTo>
                      <a:pt x="17677" y="72535"/>
                    </a:lnTo>
                    <a:lnTo>
                      <a:pt x="17616" y="72474"/>
                    </a:lnTo>
                    <a:lnTo>
                      <a:pt x="17555" y="72352"/>
                    </a:lnTo>
                    <a:lnTo>
                      <a:pt x="17433" y="72108"/>
                    </a:lnTo>
                    <a:lnTo>
                      <a:pt x="17311" y="71864"/>
                    </a:lnTo>
                    <a:lnTo>
                      <a:pt x="17251" y="71743"/>
                    </a:lnTo>
                    <a:lnTo>
                      <a:pt x="17251" y="71499"/>
                    </a:lnTo>
                    <a:lnTo>
                      <a:pt x="17251" y="71133"/>
                    </a:lnTo>
                    <a:lnTo>
                      <a:pt x="17251" y="69792"/>
                    </a:lnTo>
                    <a:lnTo>
                      <a:pt x="17251" y="68329"/>
                    </a:lnTo>
                    <a:lnTo>
                      <a:pt x="17311" y="66805"/>
                    </a:lnTo>
                    <a:lnTo>
                      <a:pt x="17433" y="65221"/>
                    </a:lnTo>
                    <a:lnTo>
                      <a:pt x="17616" y="63636"/>
                    </a:lnTo>
                    <a:lnTo>
                      <a:pt x="17677" y="62051"/>
                    </a:lnTo>
                    <a:lnTo>
                      <a:pt x="17677" y="60405"/>
                    </a:lnTo>
                    <a:lnTo>
                      <a:pt x="17616" y="58820"/>
                    </a:lnTo>
                    <a:lnTo>
                      <a:pt x="17494" y="57175"/>
                    </a:lnTo>
                    <a:lnTo>
                      <a:pt x="17372" y="55529"/>
                    </a:lnTo>
                    <a:lnTo>
                      <a:pt x="17311" y="55163"/>
                    </a:lnTo>
                    <a:lnTo>
                      <a:pt x="17372" y="54798"/>
                    </a:lnTo>
                    <a:lnTo>
                      <a:pt x="17433" y="54066"/>
                    </a:lnTo>
                    <a:lnTo>
                      <a:pt x="17616" y="52481"/>
                    </a:lnTo>
                    <a:lnTo>
                      <a:pt x="17677" y="50897"/>
                    </a:lnTo>
                    <a:lnTo>
                      <a:pt x="17616" y="49129"/>
                    </a:lnTo>
                    <a:lnTo>
                      <a:pt x="17555" y="48215"/>
                    </a:lnTo>
                    <a:lnTo>
                      <a:pt x="17555" y="47300"/>
                    </a:lnTo>
                    <a:lnTo>
                      <a:pt x="17616" y="45898"/>
                    </a:lnTo>
                    <a:lnTo>
                      <a:pt x="17677" y="44436"/>
                    </a:lnTo>
                    <a:close/>
                    <a:moveTo>
                      <a:pt x="17555" y="1"/>
                    </a:moveTo>
                    <a:lnTo>
                      <a:pt x="16824" y="123"/>
                    </a:lnTo>
                    <a:lnTo>
                      <a:pt x="16214" y="245"/>
                    </a:lnTo>
                    <a:lnTo>
                      <a:pt x="15666" y="488"/>
                    </a:lnTo>
                    <a:lnTo>
                      <a:pt x="15178" y="854"/>
                    </a:lnTo>
                    <a:lnTo>
                      <a:pt x="14751" y="1281"/>
                    </a:lnTo>
                    <a:lnTo>
                      <a:pt x="14508" y="1586"/>
                    </a:lnTo>
                    <a:lnTo>
                      <a:pt x="14325" y="1951"/>
                    </a:lnTo>
                    <a:lnTo>
                      <a:pt x="14020" y="2683"/>
                    </a:lnTo>
                    <a:lnTo>
                      <a:pt x="13837" y="3475"/>
                    </a:lnTo>
                    <a:lnTo>
                      <a:pt x="13776" y="4268"/>
                    </a:lnTo>
                    <a:lnTo>
                      <a:pt x="13776" y="5060"/>
                    </a:lnTo>
                    <a:lnTo>
                      <a:pt x="13837" y="5852"/>
                    </a:lnTo>
                    <a:lnTo>
                      <a:pt x="13959" y="6645"/>
                    </a:lnTo>
                    <a:lnTo>
                      <a:pt x="14142" y="7376"/>
                    </a:lnTo>
                    <a:lnTo>
                      <a:pt x="14386" y="8108"/>
                    </a:lnTo>
                    <a:lnTo>
                      <a:pt x="14751" y="8839"/>
                    </a:lnTo>
                    <a:lnTo>
                      <a:pt x="15056" y="9388"/>
                    </a:lnTo>
                    <a:lnTo>
                      <a:pt x="15300" y="9631"/>
                    </a:lnTo>
                    <a:lnTo>
                      <a:pt x="15544" y="9875"/>
                    </a:lnTo>
                    <a:lnTo>
                      <a:pt x="15605" y="9997"/>
                    </a:lnTo>
                    <a:lnTo>
                      <a:pt x="15605" y="10119"/>
                    </a:lnTo>
                    <a:lnTo>
                      <a:pt x="15605" y="10424"/>
                    </a:lnTo>
                    <a:lnTo>
                      <a:pt x="15605" y="11155"/>
                    </a:lnTo>
                    <a:lnTo>
                      <a:pt x="15544" y="11399"/>
                    </a:lnTo>
                    <a:lnTo>
                      <a:pt x="15422" y="11643"/>
                    </a:lnTo>
                    <a:lnTo>
                      <a:pt x="15239" y="11887"/>
                    </a:lnTo>
                    <a:lnTo>
                      <a:pt x="15056" y="12070"/>
                    </a:lnTo>
                    <a:lnTo>
                      <a:pt x="14690" y="12252"/>
                    </a:lnTo>
                    <a:lnTo>
                      <a:pt x="14325" y="12313"/>
                    </a:lnTo>
                    <a:lnTo>
                      <a:pt x="13532" y="12496"/>
                    </a:lnTo>
                    <a:lnTo>
                      <a:pt x="12801" y="12740"/>
                    </a:lnTo>
                    <a:lnTo>
                      <a:pt x="12069" y="12984"/>
                    </a:lnTo>
                    <a:lnTo>
                      <a:pt x="11399" y="13350"/>
                    </a:lnTo>
                    <a:lnTo>
                      <a:pt x="10729" y="13776"/>
                    </a:lnTo>
                    <a:lnTo>
                      <a:pt x="10180" y="14325"/>
                    </a:lnTo>
                    <a:lnTo>
                      <a:pt x="9753" y="14873"/>
                    </a:lnTo>
                    <a:lnTo>
                      <a:pt x="9570" y="15239"/>
                    </a:lnTo>
                    <a:lnTo>
                      <a:pt x="9388" y="15544"/>
                    </a:lnTo>
                    <a:lnTo>
                      <a:pt x="9266" y="15971"/>
                    </a:lnTo>
                    <a:lnTo>
                      <a:pt x="9205" y="16336"/>
                    </a:lnTo>
                    <a:lnTo>
                      <a:pt x="9144" y="16946"/>
                    </a:lnTo>
                    <a:lnTo>
                      <a:pt x="9083" y="17555"/>
                    </a:lnTo>
                    <a:lnTo>
                      <a:pt x="9022" y="18348"/>
                    </a:lnTo>
                    <a:lnTo>
                      <a:pt x="8961" y="19140"/>
                    </a:lnTo>
                    <a:lnTo>
                      <a:pt x="8778" y="19932"/>
                    </a:lnTo>
                    <a:lnTo>
                      <a:pt x="8108" y="23102"/>
                    </a:lnTo>
                    <a:lnTo>
                      <a:pt x="7803" y="24687"/>
                    </a:lnTo>
                    <a:lnTo>
                      <a:pt x="7742" y="25235"/>
                    </a:lnTo>
                    <a:lnTo>
                      <a:pt x="7559" y="25784"/>
                    </a:lnTo>
                    <a:lnTo>
                      <a:pt x="7376" y="26211"/>
                    </a:lnTo>
                    <a:lnTo>
                      <a:pt x="7071" y="26637"/>
                    </a:lnTo>
                    <a:lnTo>
                      <a:pt x="6767" y="27003"/>
                    </a:lnTo>
                    <a:lnTo>
                      <a:pt x="6523" y="27430"/>
                    </a:lnTo>
                    <a:lnTo>
                      <a:pt x="6218" y="27917"/>
                    </a:lnTo>
                    <a:lnTo>
                      <a:pt x="5974" y="28405"/>
                    </a:lnTo>
                    <a:lnTo>
                      <a:pt x="5608" y="29502"/>
                    </a:lnTo>
                    <a:lnTo>
                      <a:pt x="5304" y="30599"/>
                    </a:lnTo>
                    <a:lnTo>
                      <a:pt x="5060" y="31696"/>
                    </a:lnTo>
                    <a:lnTo>
                      <a:pt x="4755" y="33037"/>
                    </a:lnTo>
                    <a:lnTo>
                      <a:pt x="4572" y="33647"/>
                    </a:lnTo>
                    <a:lnTo>
                      <a:pt x="4389" y="34256"/>
                    </a:lnTo>
                    <a:lnTo>
                      <a:pt x="4267" y="34561"/>
                    </a:lnTo>
                    <a:lnTo>
                      <a:pt x="4085" y="34927"/>
                    </a:lnTo>
                    <a:lnTo>
                      <a:pt x="4024" y="35049"/>
                    </a:lnTo>
                    <a:lnTo>
                      <a:pt x="3902" y="35110"/>
                    </a:lnTo>
                    <a:lnTo>
                      <a:pt x="3597" y="35110"/>
                    </a:lnTo>
                    <a:lnTo>
                      <a:pt x="3292" y="35232"/>
                    </a:lnTo>
                    <a:lnTo>
                      <a:pt x="2987" y="35354"/>
                    </a:lnTo>
                    <a:lnTo>
                      <a:pt x="2683" y="35536"/>
                    </a:lnTo>
                    <a:lnTo>
                      <a:pt x="2439" y="35719"/>
                    </a:lnTo>
                    <a:lnTo>
                      <a:pt x="1890" y="36268"/>
                    </a:lnTo>
                    <a:lnTo>
                      <a:pt x="1464" y="36755"/>
                    </a:lnTo>
                    <a:lnTo>
                      <a:pt x="1037" y="37243"/>
                    </a:lnTo>
                    <a:lnTo>
                      <a:pt x="793" y="37426"/>
                    </a:lnTo>
                    <a:lnTo>
                      <a:pt x="488" y="37609"/>
                    </a:lnTo>
                    <a:lnTo>
                      <a:pt x="245" y="37792"/>
                    </a:lnTo>
                    <a:lnTo>
                      <a:pt x="123" y="37914"/>
                    </a:lnTo>
                    <a:lnTo>
                      <a:pt x="1" y="38036"/>
                    </a:lnTo>
                    <a:lnTo>
                      <a:pt x="1" y="38218"/>
                    </a:lnTo>
                    <a:lnTo>
                      <a:pt x="123" y="38401"/>
                    </a:lnTo>
                    <a:lnTo>
                      <a:pt x="366" y="38523"/>
                    </a:lnTo>
                    <a:lnTo>
                      <a:pt x="671" y="38523"/>
                    </a:lnTo>
                    <a:lnTo>
                      <a:pt x="976" y="38462"/>
                    </a:lnTo>
                    <a:lnTo>
                      <a:pt x="1220" y="38401"/>
                    </a:lnTo>
                    <a:lnTo>
                      <a:pt x="1464" y="38218"/>
                    </a:lnTo>
                    <a:lnTo>
                      <a:pt x="1646" y="38036"/>
                    </a:lnTo>
                    <a:lnTo>
                      <a:pt x="1829" y="37853"/>
                    </a:lnTo>
                    <a:lnTo>
                      <a:pt x="1890" y="37792"/>
                    </a:lnTo>
                    <a:lnTo>
                      <a:pt x="1951" y="37792"/>
                    </a:lnTo>
                    <a:lnTo>
                      <a:pt x="1890" y="38036"/>
                    </a:lnTo>
                    <a:lnTo>
                      <a:pt x="1829" y="38218"/>
                    </a:lnTo>
                    <a:lnTo>
                      <a:pt x="1403" y="39011"/>
                    </a:lnTo>
                    <a:lnTo>
                      <a:pt x="915" y="39803"/>
                    </a:lnTo>
                    <a:lnTo>
                      <a:pt x="427" y="40596"/>
                    </a:lnTo>
                    <a:lnTo>
                      <a:pt x="366" y="40778"/>
                    </a:lnTo>
                    <a:lnTo>
                      <a:pt x="305" y="40961"/>
                    </a:lnTo>
                    <a:lnTo>
                      <a:pt x="366" y="41144"/>
                    </a:lnTo>
                    <a:lnTo>
                      <a:pt x="488" y="41266"/>
                    </a:lnTo>
                    <a:lnTo>
                      <a:pt x="671" y="41266"/>
                    </a:lnTo>
                    <a:lnTo>
                      <a:pt x="854" y="41144"/>
                    </a:lnTo>
                    <a:lnTo>
                      <a:pt x="1098" y="40900"/>
                    </a:lnTo>
                    <a:lnTo>
                      <a:pt x="2012" y="39620"/>
                    </a:lnTo>
                    <a:lnTo>
                      <a:pt x="1281" y="41083"/>
                    </a:lnTo>
                    <a:lnTo>
                      <a:pt x="1098" y="41510"/>
                    </a:lnTo>
                    <a:lnTo>
                      <a:pt x="1037" y="41754"/>
                    </a:lnTo>
                    <a:lnTo>
                      <a:pt x="1037" y="41997"/>
                    </a:lnTo>
                    <a:lnTo>
                      <a:pt x="1098" y="42119"/>
                    </a:lnTo>
                    <a:lnTo>
                      <a:pt x="1220" y="42241"/>
                    </a:lnTo>
                    <a:lnTo>
                      <a:pt x="1403" y="42241"/>
                    </a:lnTo>
                    <a:lnTo>
                      <a:pt x="1525" y="42180"/>
                    </a:lnTo>
                    <a:lnTo>
                      <a:pt x="1707" y="42058"/>
                    </a:lnTo>
                    <a:lnTo>
                      <a:pt x="1829" y="41936"/>
                    </a:lnTo>
                    <a:lnTo>
                      <a:pt x="2012" y="41571"/>
                    </a:lnTo>
                    <a:lnTo>
                      <a:pt x="2317" y="40839"/>
                    </a:lnTo>
                    <a:lnTo>
                      <a:pt x="2561" y="40230"/>
                    </a:lnTo>
                    <a:lnTo>
                      <a:pt x="2744" y="39925"/>
                    </a:lnTo>
                    <a:lnTo>
                      <a:pt x="2926" y="39620"/>
                    </a:lnTo>
                    <a:lnTo>
                      <a:pt x="2866" y="39925"/>
                    </a:lnTo>
                    <a:lnTo>
                      <a:pt x="2805" y="40230"/>
                    </a:lnTo>
                    <a:lnTo>
                      <a:pt x="2561" y="40778"/>
                    </a:lnTo>
                    <a:lnTo>
                      <a:pt x="2256" y="41571"/>
                    </a:lnTo>
                    <a:lnTo>
                      <a:pt x="2134" y="41876"/>
                    </a:lnTo>
                    <a:lnTo>
                      <a:pt x="2134" y="42058"/>
                    </a:lnTo>
                    <a:lnTo>
                      <a:pt x="2195" y="42241"/>
                    </a:lnTo>
                    <a:lnTo>
                      <a:pt x="2317" y="42363"/>
                    </a:lnTo>
                    <a:lnTo>
                      <a:pt x="2622" y="42363"/>
                    </a:lnTo>
                    <a:lnTo>
                      <a:pt x="2744" y="42241"/>
                    </a:lnTo>
                    <a:lnTo>
                      <a:pt x="2926" y="41997"/>
                    </a:lnTo>
                    <a:lnTo>
                      <a:pt x="3109" y="41693"/>
                    </a:lnTo>
                    <a:lnTo>
                      <a:pt x="3414" y="40900"/>
                    </a:lnTo>
                    <a:lnTo>
                      <a:pt x="3719" y="40108"/>
                    </a:lnTo>
                    <a:lnTo>
                      <a:pt x="3597" y="40717"/>
                    </a:lnTo>
                    <a:lnTo>
                      <a:pt x="3536" y="41022"/>
                    </a:lnTo>
                    <a:lnTo>
                      <a:pt x="3536" y="41388"/>
                    </a:lnTo>
                    <a:lnTo>
                      <a:pt x="3536" y="41571"/>
                    </a:lnTo>
                    <a:lnTo>
                      <a:pt x="3597" y="41754"/>
                    </a:lnTo>
                    <a:lnTo>
                      <a:pt x="3780" y="41815"/>
                    </a:lnTo>
                    <a:lnTo>
                      <a:pt x="3902" y="41815"/>
                    </a:lnTo>
                    <a:lnTo>
                      <a:pt x="3963" y="41754"/>
                    </a:lnTo>
                    <a:lnTo>
                      <a:pt x="4085" y="41632"/>
                    </a:lnTo>
                    <a:lnTo>
                      <a:pt x="4206" y="41449"/>
                    </a:lnTo>
                    <a:lnTo>
                      <a:pt x="4328" y="41144"/>
                    </a:lnTo>
                    <a:lnTo>
                      <a:pt x="4694" y="39864"/>
                    </a:lnTo>
                    <a:lnTo>
                      <a:pt x="4938" y="39316"/>
                    </a:lnTo>
                    <a:lnTo>
                      <a:pt x="5243" y="38767"/>
                    </a:lnTo>
                    <a:lnTo>
                      <a:pt x="5547" y="37975"/>
                    </a:lnTo>
                    <a:lnTo>
                      <a:pt x="5730" y="37548"/>
                    </a:lnTo>
                    <a:lnTo>
                      <a:pt x="5852" y="37121"/>
                    </a:lnTo>
                    <a:lnTo>
                      <a:pt x="5852" y="36755"/>
                    </a:lnTo>
                    <a:lnTo>
                      <a:pt x="5852" y="36390"/>
                    </a:lnTo>
                    <a:lnTo>
                      <a:pt x="5791" y="36329"/>
                    </a:lnTo>
                    <a:lnTo>
                      <a:pt x="5791" y="36268"/>
                    </a:lnTo>
                    <a:lnTo>
                      <a:pt x="5913" y="36085"/>
                    </a:lnTo>
                    <a:lnTo>
                      <a:pt x="6218" y="35597"/>
                    </a:lnTo>
                    <a:lnTo>
                      <a:pt x="7620" y="33464"/>
                    </a:lnTo>
                    <a:lnTo>
                      <a:pt x="8351" y="32245"/>
                    </a:lnTo>
                    <a:lnTo>
                      <a:pt x="9083" y="30965"/>
                    </a:lnTo>
                    <a:lnTo>
                      <a:pt x="9388" y="30355"/>
                    </a:lnTo>
                    <a:lnTo>
                      <a:pt x="9692" y="29746"/>
                    </a:lnTo>
                    <a:lnTo>
                      <a:pt x="9936" y="29075"/>
                    </a:lnTo>
                    <a:lnTo>
                      <a:pt x="10119" y="28405"/>
                    </a:lnTo>
                    <a:lnTo>
                      <a:pt x="10241" y="27673"/>
                    </a:lnTo>
                    <a:lnTo>
                      <a:pt x="10363" y="27369"/>
                    </a:lnTo>
                    <a:lnTo>
                      <a:pt x="10546" y="27003"/>
                    </a:lnTo>
                    <a:lnTo>
                      <a:pt x="10911" y="26333"/>
                    </a:lnTo>
                    <a:lnTo>
                      <a:pt x="11277" y="25601"/>
                    </a:lnTo>
                    <a:lnTo>
                      <a:pt x="11765" y="24321"/>
                    </a:lnTo>
                    <a:lnTo>
                      <a:pt x="12252" y="22980"/>
                    </a:lnTo>
                    <a:lnTo>
                      <a:pt x="12496" y="24016"/>
                    </a:lnTo>
                    <a:lnTo>
                      <a:pt x="12740" y="25113"/>
                    </a:lnTo>
                    <a:lnTo>
                      <a:pt x="12862" y="25662"/>
                    </a:lnTo>
                    <a:lnTo>
                      <a:pt x="12923" y="26272"/>
                    </a:lnTo>
                    <a:lnTo>
                      <a:pt x="12923" y="26881"/>
                    </a:lnTo>
                    <a:lnTo>
                      <a:pt x="12801" y="27430"/>
                    </a:lnTo>
                    <a:lnTo>
                      <a:pt x="12618" y="28222"/>
                    </a:lnTo>
                    <a:lnTo>
                      <a:pt x="12374" y="29014"/>
                    </a:lnTo>
                    <a:lnTo>
                      <a:pt x="11765" y="30477"/>
                    </a:lnTo>
                    <a:lnTo>
                      <a:pt x="11155" y="32001"/>
                    </a:lnTo>
                    <a:lnTo>
                      <a:pt x="10729" y="33525"/>
                    </a:lnTo>
                    <a:lnTo>
                      <a:pt x="10546" y="34317"/>
                    </a:lnTo>
                    <a:lnTo>
                      <a:pt x="10363" y="35171"/>
                    </a:lnTo>
                    <a:lnTo>
                      <a:pt x="10302" y="35963"/>
                    </a:lnTo>
                    <a:lnTo>
                      <a:pt x="10241" y="36755"/>
                    </a:lnTo>
                    <a:lnTo>
                      <a:pt x="10180" y="37609"/>
                    </a:lnTo>
                    <a:lnTo>
                      <a:pt x="10241" y="38401"/>
                    </a:lnTo>
                    <a:lnTo>
                      <a:pt x="10302" y="39255"/>
                    </a:lnTo>
                    <a:lnTo>
                      <a:pt x="10424" y="40047"/>
                    </a:lnTo>
                    <a:lnTo>
                      <a:pt x="10668" y="41693"/>
                    </a:lnTo>
                    <a:lnTo>
                      <a:pt x="11033" y="43338"/>
                    </a:lnTo>
                    <a:lnTo>
                      <a:pt x="11948" y="46508"/>
                    </a:lnTo>
                    <a:lnTo>
                      <a:pt x="12374" y="48093"/>
                    </a:lnTo>
                    <a:lnTo>
                      <a:pt x="12740" y="49678"/>
                    </a:lnTo>
                    <a:lnTo>
                      <a:pt x="12984" y="51323"/>
                    </a:lnTo>
                    <a:lnTo>
                      <a:pt x="13045" y="52116"/>
                    </a:lnTo>
                    <a:lnTo>
                      <a:pt x="13106" y="52908"/>
                    </a:lnTo>
                    <a:lnTo>
                      <a:pt x="13045" y="54249"/>
                    </a:lnTo>
                    <a:lnTo>
                      <a:pt x="12984" y="55529"/>
                    </a:lnTo>
                    <a:lnTo>
                      <a:pt x="12801" y="57175"/>
                    </a:lnTo>
                    <a:lnTo>
                      <a:pt x="12679" y="58028"/>
                    </a:lnTo>
                    <a:lnTo>
                      <a:pt x="12618" y="58820"/>
                    </a:lnTo>
                    <a:lnTo>
                      <a:pt x="12618" y="59674"/>
                    </a:lnTo>
                    <a:lnTo>
                      <a:pt x="12679" y="60527"/>
                    </a:lnTo>
                    <a:lnTo>
                      <a:pt x="12801" y="61320"/>
                    </a:lnTo>
                    <a:lnTo>
                      <a:pt x="12923" y="62173"/>
                    </a:lnTo>
                    <a:lnTo>
                      <a:pt x="13289" y="63819"/>
                    </a:lnTo>
                    <a:lnTo>
                      <a:pt x="13654" y="65464"/>
                    </a:lnTo>
                    <a:lnTo>
                      <a:pt x="14447" y="68756"/>
                    </a:lnTo>
                    <a:lnTo>
                      <a:pt x="14812" y="70402"/>
                    </a:lnTo>
                    <a:lnTo>
                      <a:pt x="14934" y="71255"/>
                    </a:lnTo>
                    <a:lnTo>
                      <a:pt x="15056" y="72047"/>
                    </a:lnTo>
                    <a:lnTo>
                      <a:pt x="15117" y="72474"/>
                    </a:lnTo>
                    <a:lnTo>
                      <a:pt x="15056" y="72840"/>
                    </a:lnTo>
                    <a:lnTo>
                      <a:pt x="14873" y="73632"/>
                    </a:lnTo>
                    <a:lnTo>
                      <a:pt x="14569" y="74363"/>
                    </a:lnTo>
                    <a:lnTo>
                      <a:pt x="14203" y="75034"/>
                    </a:lnTo>
                    <a:lnTo>
                      <a:pt x="13837" y="75522"/>
                    </a:lnTo>
                    <a:lnTo>
                      <a:pt x="13410" y="75887"/>
                    </a:lnTo>
                    <a:lnTo>
                      <a:pt x="13289" y="76070"/>
                    </a:lnTo>
                    <a:lnTo>
                      <a:pt x="13289" y="76253"/>
                    </a:lnTo>
                    <a:lnTo>
                      <a:pt x="13289" y="76497"/>
                    </a:lnTo>
                    <a:lnTo>
                      <a:pt x="13410" y="76619"/>
                    </a:lnTo>
                    <a:lnTo>
                      <a:pt x="13593" y="76741"/>
                    </a:lnTo>
                    <a:lnTo>
                      <a:pt x="13776" y="76802"/>
                    </a:lnTo>
                    <a:lnTo>
                      <a:pt x="14264" y="76802"/>
                    </a:lnTo>
                    <a:lnTo>
                      <a:pt x="14508" y="76984"/>
                    </a:lnTo>
                    <a:lnTo>
                      <a:pt x="14812" y="77045"/>
                    </a:lnTo>
                    <a:lnTo>
                      <a:pt x="15239" y="77167"/>
                    </a:lnTo>
                    <a:lnTo>
                      <a:pt x="15605" y="77167"/>
                    </a:lnTo>
                    <a:lnTo>
                      <a:pt x="15971" y="77106"/>
                    </a:lnTo>
                    <a:lnTo>
                      <a:pt x="16092" y="77106"/>
                    </a:lnTo>
                    <a:lnTo>
                      <a:pt x="16214" y="77167"/>
                    </a:lnTo>
                    <a:lnTo>
                      <a:pt x="16397" y="77289"/>
                    </a:lnTo>
                    <a:lnTo>
                      <a:pt x="16580" y="77289"/>
                    </a:lnTo>
                    <a:lnTo>
                      <a:pt x="16946" y="77350"/>
                    </a:lnTo>
                    <a:lnTo>
                      <a:pt x="17311" y="77289"/>
                    </a:lnTo>
                    <a:lnTo>
                      <a:pt x="17433" y="77228"/>
                    </a:lnTo>
                    <a:lnTo>
                      <a:pt x="17494" y="77106"/>
                    </a:lnTo>
                    <a:lnTo>
                      <a:pt x="17555" y="76863"/>
                    </a:lnTo>
                    <a:lnTo>
                      <a:pt x="17677" y="76131"/>
                    </a:lnTo>
                    <a:lnTo>
                      <a:pt x="17677" y="75339"/>
                    </a:lnTo>
                    <a:lnTo>
                      <a:pt x="17738" y="76131"/>
                    </a:lnTo>
                    <a:lnTo>
                      <a:pt x="17799" y="76924"/>
                    </a:lnTo>
                    <a:lnTo>
                      <a:pt x="17860" y="77106"/>
                    </a:lnTo>
                    <a:lnTo>
                      <a:pt x="17921" y="77228"/>
                    </a:lnTo>
                    <a:lnTo>
                      <a:pt x="18043" y="77289"/>
                    </a:lnTo>
                    <a:lnTo>
                      <a:pt x="18226" y="77350"/>
                    </a:lnTo>
                    <a:lnTo>
                      <a:pt x="18470" y="77350"/>
                    </a:lnTo>
                    <a:lnTo>
                      <a:pt x="18835" y="77289"/>
                    </a:lnTo>
                    <a:lnTo>
                      <a:pt x="19140" y="77167"/>
                    </a:lnTo>
                    <a:lnTo>
                      <a:pt x="19262" y="77106"/>
                    </a:lnTo>
                    <a:lnTo>
                      <a:pt x="19384" y="77106"/>
                    </a:lnTo>
                    <a:lnTo>
                      <a:pt x="19750" y="77167"/>
                    </a:lnTo>
                    <a:lnTo>
                      <a:pt x="20176" y="77167"/>
                    </a:lnTo>
                    <a:lnTo>
                      <a:pt x="20542" y="77106"/>
                    </a:lnTo>
                    <a:lnTo>
                      <a:pt x="20847" y="76924"/>
                    </a:lnTo>
                    <a:lnTo>
                      <a:pt x="21152" y="76802"/>
                    </a:lnTo>
                    <a:lnTo>
                      <a:pt x="21578" y="76802"/>
                    </a:lnTo>
                    <a:lnTo>
                      <a:pt x="21761" y="76741"/>
                    </a:lnTo>
                    <a:lnTo>
                      <a:pt x="21944" y="76619"/>
                    </a:lnTo>
                    <a:lnTo>
                      <a:pt x="22066" y="76436"/>
                    </a:lnTo>
                    <a:lnTo>
                      <a:pt x="22127" y="76253"/>
                    </a:lnTo>
                    <a:lnTo>
                      <a:pt x="22066" y="76070"/>
                    </a:lnTo>
                    <a:lnTo>
                      <a:pt x="21883" y="75887"/>
                    </a:lnTo>
                    <a:lnTo>
                      <a:pt x="21639" y="75704"/>
                    </a:lnTo>
                    <a:lnTo>
                      <a:pt x="21395" y="75461"/>
                    </a:lnTo>
                    <a:lnTo>
                      <a:pt x="21030" y="74851"/>
                    </a:lnTo>
                    <a:lnTo>
                      <a:pt x="20725" y="74242"/>
                    </a:lnTo>
                    <a:lnTo>
                      <a:pt x="20481" y="73571"/>
                    </a:lnTo>
                    <a:lnTo>
                      <a:pt x="20298" y="72901"/>
                    </a:lnTo>
                    <a:lnTo>
                      <a:pt x="20237" y="72718"/>
                    </a:lnTo>
                    <a:lnTo>
                      <a:pt x="20237" y="72474"/>
                    </a:lnTo>
                    <a:lnTo>
                      <a:pt x="20298" y="72047"/>
                    </a:lnTo>
                    <a:lnTo>
                      <a:pt x="20420" y="71194"/>
                    </a:lnTo>
                    <a:lnTo>
                      <a:pt x="20603" y="70402"/>
                    </a:lnTo>
                    <a:lnTo>
                      <a:pt x="20908" y="68756"/>
                    </a:lnTo>
                    <a:lnTo>
                      <a:pt x="21334" y="67110"/>
                    </a:lnTo>
                    <a:lnTo>
                      <a:pt x="22127" y="63819"/>
                    </a:lnTo>
                    <a:lnTo>
                      <a:pt x="22432" y="62173"/>
                    </a:lnTo>
                    <a:lnTo>
                      <a:pt x="22736" y="60527"/>
                    </a:lnTo>
                    <a:lnTo>
                      <a:pt x="22736" y="59674"/>
                    </a:lnTo>
                    <a:lnTo>
                      <a:pt x="22736" y="58820"/>
                    </a:lnTo>
                    <a:lnTo>
                      <a:pt x="22675" y="57967"/>
                    </a:lnTo>
                    <a:lnTo>
                      <a:pt x="22554" y="57114"/>
                    </a:lnTo>
                    <a:lnTo>
                      <a:pt x="22371" y="55468"/>
                    </a:lnTo>
                    <a:lnTo>
                      <a:pt x="22310" y="53822"/>
                    </a:lnTo>
                    <a:lnTo>
                      <a:pt x="22310" y="52359"/>
                    </a:lnTo>
                    <a:lnTo>
                      <a:pt x="22432" y="50958"/>
                    </a:lnTo>
                    <a:lnTo>
                      <a:pt x="22675" y="49556"/>
                    </a:lnTo>
                    <a:lnTo>
                      <a:pt x="22980" y="48154"/>
                    </a:lnTo>
                    <a:lnTo>
                      <a:pt x="23894" y="44923"/>
                    </a:lnTo>
                    <a:lnTo>
                      <a:pt x="24321" y="43338"/>
                    </a:lnTo>
                    <a:lnTo>
                      <a:pt x="24687" y="41693"/>
                    </a:lnTo>
                    <a:lnTo>
                      <a:pt x="24931" y="40047"/>
                    </a:lnTo>
                    <a:lnTo>
                      <a:pt x="25114" y="38401"/>
                    </a:lnTo>
                    <a:lnTo>
                      <a:pt x="25175" y="37609"/>
                    </a:lnTo>
                    <a:lnTo>
                      <a:pt x="25175" y="36755"/>
                    </a:lnTo>
                    <a:lnTo>
                      <a:pt x="25114" y="35902"/>
                    </a:lnTo>
                    <a:lnTo>
                      <a:pt x="24992" y="35049"/>
                    </a:lnTo>
                    <a:lnTo>
                      <a:pt x="24870" y="34256"/>
                    </a:lnTo>
                    <a:lnTo>
                      <a:pt x="24626" y="33464"/>
                    </a:lnTo>
                    <a:lnTo>
                      <a:pt x="24199" y="31940"/>
                    </a:lnTo>
                    <a:lnTo>
                      <a:pt x="23894" y="31209"/>
                    </a:lnTo>
                    <a:lnTo>
                      <a:pt x="23590" y="30477"/>
                    </a:lnTo>
                    <a:lnTo>
                      <a:pt x="23285" y="29746"/>
                    </a:lnTo>
                    <a:lnTo>
                      <a:pt x="22980" y="29014"/>
                    </a:lnTo>
                    <a:lnTo>
                      <a:pt x="22736" y="28222"/>
                    </a:lnTo>
                    <a:lnTo>
                      <a:pt x="22554" y="27430"/>
                    </a:lnTo>
                    <a:lnTo>
                      <a:pt x="22432" y="26576"/>
                    </a:lnTo>
                    <a:lnTo>
                      <a:pt x="22493" y="25784"/>
                    </a:lnTo>
                    <a:lnTo>
                      <a:pt x="22614" y="25174"/>
                    </a:lnTo>
                    <a:lnTo>
                      <a:pt x="22736" y="24565"/>
                    </a:lnTo>
                    <a:lnTo>
                      <a:pt x="23163" y="22980"/>
                    </a:lnTo>
                    <a:lnTo>
                      <a:pt x="23529" y="24138"/>
                    </a:lnTo>
                    <a:lnTo>
                      <a:pt x="23955" y="25296"/>
                    </a:lnTo>
                    <a:lnTo>
                      <a:pt x="24260" y="25967"/>
                    </a:lnTo>
                    <a:lnTo>
                      <a:pt x="24565" y="26576"/>
                    </a:lnTo>
                    <a:lnTo>
                      <a:pt x="24870" y="27125"/>
                    </a:lnTo>
                    <a:lnTo>
                      <a:pt x="25114" y="27734"/>
                    </a:lnTo>
                    <a:lnTo>
                      <a:pt x="25418" y="29075"/>
                    </a:lnTo>
                    <a:lnTo>
                      <a:pt x="25662" y="29685"/>
                    </a:lnTo>
                    <a:lnTo>
                      <a:pt x="25967" y="30355"/>
                    </a:lnTo>
                    <a:lnTo>
                      <a:pt x="26637" y="31635"/>
                    </a:lnTo>
                    <a:lnTo>
                      <a:pt x="27369" y="32855"/>
                    </a:lnTo>
                    <a:lnTo>
                      <a:pt x="28832" y="35171"/>
                    </a:lnTo>
                    <a:lnTo>
                      <a:pt x="29441" y="36085"/>
                    </a:lnTo>
                    <a:lnTo>
                      <a:pt x="29563" y="36207"/>
                    </a:lnTo>
                    <a:lnTo>
                      <a:pt x="29563" y="36329"/>
                    </a:lnTo>
                    <a:lnTo>
                      <a:pt x="29502" y="36390"/>
                    </a:lnTo>
                    <a:lnTo>
                      <a:pt x="29502" y="36755"/>
                    </a:lnTo>
                    <a:lnTo>
                      <a:pt x="29502" y="37121"/>
                    </a:lnTo>
                    <a:lnTo>
                      <a:pt x="29624" y="37487"/>
                    </a:lnTo>
                    <a:lnTo>
                      <a:pt x="29868" y="38157"/>
                    </a:lnTo>
                    <a:lnTo>
                      <a:pt x="30538" y="39498"/>
                    </a:lnTo>
                    <a:lnTo>
                      <a:pt x="30660" y="39803"/>
                    </a:lnTo>
                    <a:lnTo>
                      <a:pt x="30721" y="40108"/>
                    </a:lnTo>
                    <a:lnTo>
                      <a:pt x="30904" y="40717"/>
                    </a:lnTo>
                    <a:lnTo>
                      <a:pt x="31026" y="41205"/>
                    </a:lnTo>
                    <a:lnTo>
                      <a:pt x="31148" y="41449"/>
                    </a:lnTo>
                    <a:lnTo>
                      <a:pt x="31270" y="41632"/>
                    </a:lnTo>
                    <a:lnTo>
                      <a:pt x="31453" y="41754"/>
                    </a:lnTo>
                    <a:lnTo>
                      <a:pt x="31636" y="41815"/>
                    </a:lnTo>
                    <a:lnTo>
                      <a:pt x="31757" y="41693"/>
                    </a:lnTo>
                    <a:lnTo>
                      <a:pt x="31879" y="41449"/>
                    </a:lnTo>
                    <a:lnTo>
                      <a:pt x="31818" y="41144"/>
                    </a:lnTo>
                    <a:lnTo>
                      <a:pt x="31757" y="40778"/>
                    </a:lnTo>
                    <a:lnTo>
                      <a:pt x="31636" y="40108"/>
                    </a:lnTo>
                    <a:lnTo>
                      <a:pt x="31940" y="40900"/>
                    </a:lnTo>
                    <a:lnTo>
                      <a:pt x="32245" y="41632"/>
                    </a:lnTo>
                    <a:lnTo>
                      <a:pt x="32428" y="41997"/>
                    </a:lnTo>
                    <a:lnTo>
                      <a:pt x="32611" y="42241"/>
                    </a:lnTo>
                    <a:lnTo>
                      <a:pt x="32733" y="42363"/>
                    </a:lnTo>
                    <a:lnTo>
                      <a:pt x="33038" y="42363"/>
                    </a:lnTo>
                    <a:lnTo>
                      <a:pt x="33159" y="42241"/>
                    </a:lnTo>
                    <a:lnTo>
                      <a:pt x="33220" y="42058"/>
                    </a:lnTo>
                    <a:lnTo>
                      <a:pt x="33220" y="41876"/>
                    </a:lnTo>
                    <a:lnTo>
                      <a:pt x="33098" y="41571"/>
                    </a:lnTo>
                    <a:lnTo>
                      <a:pt x="32794" y="40778"/>
                    </a:lnTo>
                    <a:lnTo>
                      <a:pt x="32550" y="40230"/>
                    </a:lnTo>
                    <a:lnTo>
                      <a:pt x="32489" y="39925"/>
                    </a:lnTo>
                    <a:lnTo>
                      <a:pt x="32428" y="39620"/>
                    </a:lnTo>
                    <a:lnTo>
                      <a:pt x="32611" y="39925"/>
                    </a:lnTo>
                    <a:lnTo>
                      <a:pt x="32794" y="40230"/>
                    </a:lnTo>
                    <a:lnTo>
                      <a:pt x="33098" y="40900"/>
                    </a:lnTo>
                    <a:lnTo>
                      <a:pt x="33403" y="41632"/>
                    </a:lnTo>
                    <a:lnTo>
                      <a:pt x="33586" y="41936"/>
                    </a:lnTo>
                    <a:lnTo>
                      <a:pt x="33708" y="42119"/>
                    </a:lnTo>
                    <a:lnTo>
                      <a:pt x="33830" y="42180"/>
                    </a:lnTo>
                    <a:lnTo>
                      <a:pt x="34013" y="42241"/>
                    </a:lnTo>
                    <a:lnTo>
                      <a:pt x="34135" y="42180"/>
                    </a:lnTo>
                    <a:lnTo>
                      <a:pt x="34257" y="42119"/>
                    </a:lnTo>
                    <a:lnTo>
                      <a:pt x="34318" y="41936"/>
                    </a:lnTo>
                    <a:lnTo>
                      <a:pt x="34318" y="41754"/>
                    </a:lnTo>
                    <a:lnTo>
                      <a:pt x="34257" y="41510"/>
                    </a:lnTo>
                    <a:lnTo>
                      <a:pt x="34074" y="41083"/>
                    </a:lnTo>
                    <a:lnTo>
                      <a:pt x="33342" y="39620"/>
                    </a:lnTo>
                    <a:lnTo>
                      <a:pt x="34257" y="40839"/>
                    </a:lnTo>
                    <a:lnTo>
                      <a:pt x="34500" y="41144"/>
                    </a:lnTo>
                    <a:lnTo>
                      <a:pt x="34683" y="41266"/>
                    </a:lnTo>
                    <a:lnTo>
                      <a:pt x="34866" y="41266"/>
                    </a:lnTo>
                    <a:lnTo>
                      <a:pt x="34927" y="41205"/>
                    </a:lnTo>
                    <a:lnTo>
                      <a:pt x="34988" y="41144"/>
                    </a:lnTo>
                    <a:lnTo>
                      <a:pt x="35049" y="40961"/>
                    </a:lnTo>
                    <a:lnTo>
                      <a:pt x="34988" y="40778"/>
                    </a:lnTo>
                    <a:lnTo>
                      <a:pt x="34927" y="40596"/>
                    </a:lnTo>
                    <a:lnTo>
                      <a:pt x="34439" y="39803"/>
                    </a:lnTo>
                    <a:lnTo>
                      <a:pt x="34013" y="39011"/>
                    </a:lnTo>
                    <a:lnTo>
                      <a:pt x="33586" y="38218"/>
                    </a:lnTo>
                    <a:lnTo>
                      <a:pt x="33464" y="38036"/>
                    </a:lnTo>
                    <a:lnTo>
                      <a:pt x="33403" y="37792"/>
                    </a:lnTo>
                    <a:lnTo>
                      <a:pt x="33525" y="37792"/>
                    </a:lnTo>
                    <a:lnTo>
                      <a:pt x="33647" y="37914"/>
                    </a:lnTo>
                    <a:lnTo>
                      <a:pt x="33830" y="38218"/>
                    </a:lnTo>
                    <a:lnTo>
                      <a:pt x="34074" y="38340"/>
                    </a:lnTo>
                    <a:lnTo>
                      <a:pt x="34257" y="38401"/>
                    </a:lnTo>
                    <a:lnTo>
                      <a:pt x="34744" y="38523"/>
                    </a:lnTo>
                    <a:lnTo>
                      <a:pt x="35049" y="38523"/>
                    </a:lnTo>
                    <a:lnTo>
                      <a:pt x="35171" y="38462"/>
                    </a:lnTo>
                    <a:lnTo>
                      <a:pt x="35293" y="38340"/>
                    </a:lnTo>
                    <a:lnTo>
                      <a:pt x="35354" y="38157"/>
                    </a:lnTo>
                    <a:lnTo>
                      <a:pt x="35293" y="38036"/>
                    </a:lnTo>
                    <a:lnTo>
                      <a:pt x="35232" y="37853"/>
                    </a:lnTo>
                    <a:lnTo>
                      <a:pt x="35049" y="37731"/>
                    </a:lnTo>
                    <a:lnTo>
                      <a:pt x="34744" y="37548"/>
                    </a:lnTo>
                    <a:lnTo>
                      <a:pt x="34500" y="37365"/>
                    </a:lnTo>
                    <a:lnTo>
                      <a:pt x="34013" y="36877"/>
                    </a:lnTo>
                    <a:lnTo>
                      <a:pt x="33586" y="36390"/>
                    </a:lnTo>
                    <a:lnTo>
                      <a:pt x="33098" y="35902"/>
                    </a:lnTo>
                    <a:lnTo>
                      <a:pt x="32550" y="35415"/>
                    </a:lnTo>
                    <a:lnTo>
                      <a:pt x="32184" y="35293"/>
                    </a:lnTo>
                    <a:lnTo>
                      <a:pt x="31879" y="35110"/>
                    </a:lnTo>
                    <a:lnTo>
                      <a:pt x="31392" y="35110"/>
                    </a:lnTo>
                    <a:lnTo>
                      <a:pt x="31270" y="34988"/>
                    </a:lnTo>
                    <a:lnTo>
                      <a:pt x="31148" y="34805"/>
                    </a:lnTo>
                    <a:lnTo>
                      <a:pt x="31026" y="34439"/>
                    </a:lnTo>
                    <a:lnTo>
                      <a:pt x="30721" y="33647"/>
                    </a:lnTo>
                    <a:lnTo>
                      <a:pt x="30538" y="32794"/>
                    </a:lnTo>
                    <a:lnTo>
                      <a:pt x="30112" y="31026"/>
                    </a:lnTo>
                    <a:lnTo>
                      <a:pt x="29868" y="29990"/>
                    </a:lnTo>
                    <a:lnTo>
                      <a:pt x="29563" y="28954"/>
                    </a:lnTo>
                    <a:lnTo>
                      <a:pt x="29380" y="28405"/>
                    </a:lnTo>
                    <a:lnTo>
                      <a:pt x="29136" y="27917"/>
                    </a:lnTo>
                    <a:lnTo>
                      <a:pt x="28893" y="27430"/>
                    </a:lnTo>
                    <a:lnTo>
                      <a:pt x="28588" y="27003"/>
                    </a:lnTo>
                    <a:lnTo>
                      <a:pt x="28222" y="26515"/>
                    </a:lnTo>
                    <a:lnTo>
                      <a:pt x="28039" y="26272"/>
                    </a:lnTo>
                    <a:lnTo>
                      <a:pt x="27856" y="25967"/>
                    </a:lnTo>
                    <a:lnTo>
                      <a:pt x="27674" y="25479"/>
                    </a:lnTo>
                    <a:lnTo>
                      <a:pt x="27552" y="24931"/>
                    </a:lnTo>
                    <a:lnTo>
                      <a:pt x="27308" y="23468"/>
                    </a:lnTo>
                    <a:lnTo>
                      <a:pt x="27003" y="22066"/>
                    </a:lnTo>
                    <a:lnTo>
                      <a:pt x="26698" y="20664"/>
                    </a:lnTo>
                    <a:lnTo>
                      <a:pt x="26455" y="19262"/>
                    </a:lnTo>
                    <a:lnTo>
                      <a:pt x="26333" y="18470"/>
                    </a:lnTo>
                    <a:lnTo>
                      <a:pt x="26272" y="17616"/>
                    </a:lnTo>
                    <a:lnTo>
                      <a:pt x="26211" y="17129"/>
                    </a:lnTo>
                    <a:lnTo>
                      <a:pt x="26211" y="16580"/>
                    </a:lnTo>
                    <a:lnTo>
                      <a:pt x="26028" y="15849"/>
                    </a:lnTo>
                    <a:lnTo>
                      <a:pt x="25906" y="15483"/>
                    </a:lnTo>
                    <a:lnTo>
                      <a:pt x="25784" y="15178"/>
                    </a:lnTo>
                    <a:lnTo>
                      <a:pt x="25540" y="14812"/>
                    </a:lnTo>
                    <a:lnTo>
                      <a:pt x="25357" y="14508"/>
                    </a:lnTo>
                    <a:lnTo>
                      <a:pt x="24809" y="13959"/>
                    </a:lnTo>
                    <a:lnTo>
                      <a:pt x="24199" y="13471"/>
                    </a:lnTo>
                    <a:lnTo>
                      <a:pt x="23468" y="13106"/>
                    </a:lnTo>
                    <a:lnTo>
                      <a:pt x="22797" y="12801"/>
                    </a:lnTo>
                    <a:lnTo>
                      <a:pt x="22005" y="12557"/>
                    </a:lnTo>
                    <a:lnTo>
                      <a:pt x="21273" y="12374"/>
                    </a:lnTo>
                    <a:lnTo>
                      <a:pt x="20908" y="12313"/>
                    </a:lnTo>
                    <a:lnTo>
                      <a:pt x="20542" y="12191"/>
                    </a:lnTo>
                    <a:lnTo>
                      <a:pt x="20237" y="12009"/>
                    </a:lnTo>
                    <a:lnTo>
                      <a:pt x="19993" y="11765"/>
                    </a:lnTo>
                    <a:lnTo>
                      <a:pt x="19811" y="11521"/>
                    </a:lnTo>
                    <a:lnTo>
                      <a:pt x="19750" y="11155"/>
                    </a:lnTo>
                    <a:lnTo>
                      <a:pt x="19689" y="10850"/>
                    </a:lnTo>
                    <a:lnTo>
                      <a:pt x="19689" y="10485"/>
                    </a:lnTo>
                    <a:lnTo>
                      <a:pt x="19689" y="10119"/>
                    </a:lnTo>
                    <a:lnTo>
                      <a:pt x="19750" y="9997"/>
                    </a:lnTo>
                    <a:lnTo>
                      <a:pt x="19872" y="9875"/>
                    </a:lnTo>
                    <a:lnTo>
                      <a:pt x="20359" y="9327"/>
                    </a:lnTo>
                    <a:lnTo>
                      <a:pt x="20664" y="8717"/>
                    </a:lnTo>
                    <a:lnTo>
                      <a:pt x="21030" y="8047"/>
                    </a:lnTo>
                    <a:lnTo>
                      <a:pt x="21273" y="7315"/>
                    </a:lnTo>
                    <a:lnTo>
                      <a:pt x="21395" y="6523"/>
                    </a:lnTo>
                    <a:lnTo>
                      <a:pt x="21517" y="5730"/>
                    </a:lnTo>
                    <a:lnTo>
                      <a:pt x="21578" y="4938"/>
                    </a:lnTo>
                    <a:lnTo>
                      <a:pt x="21578" y="4085"/>
                    </a:lnTo>
                    <a:lnTo>
                      <a:pt x="21456" y="3292"/>
                    </a:lnTo>
                    <a:lnTo>
                      <a:pt x="21273" y="2500"/>
                    </a:lnTo>
                    <a:lnTo>
                      <a:pt x="21030" y="1951"/>
                    </a:lnTo>
                    <a:lnTo>
                      <a:pt x="20725" y="1403"/>
                    </a:lnTo>
                    <a:lnTo>
                      <a:pt x="20298" y="976"/>
                    </a:lnTo>
                    <a:lnTo>
                      <a:pt x="19811" y="610"/>
                    </a:lnTo>
                    <a:lnTo>
                      <a:pt x="19506" y="428"/>
                    </a:lnTo>
                    <a:lnTo>
                      <a:pt x="19140" y="245"/>
                    </a:lnTo>
                    <a:lnTo>
                      <a:pt x="18774" y="123"/>
                    </a:lnTo>
                    <a:lnTo>
                      <a:pt x="18348" y="62"/>
                    </a:lnTo>
                    <a:lnTo>
                      <a:pt x="17555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48"/>
              <p:cNvSpPr/>
              <p:nvPr/>
            </p:nvSpPr>
            <p:spPr>
              <a:xfrm>
                <a:off x="6310600" y="1679550"/>
                <a:ext cx="883850" cy="1933775"/>
              </a:xfrm>
              <a:custGeom>
                <a:avLst/>
                <a:gdLst/>
                <a:ahLst/>
                <a:cxnLst/>
                <a:rect l="l" t="t" r="r" b="b"/>
                <a:pathLst>
                  <a:path w="35354" h="77351" extrusionOk="0">
                    <a:moveTo>
                      <a:pt x="17433" y="367"/>
                    </a:moveTo>
                    <a:lnTo>
                      <a:pt x="18165" y="428"/>
                    </a:lnTo>
                    <a:lnTo>
                      <a:pt x="18896" y="549"/>
                    </a:lnTo>
                    <a:lnTo>
                      <a:pt x="19201" y="671"/>
                    </a:lnTo>
                    <a:lnTo>
                      <a:pt x="19567" y="854"/>
                    </a:lnTo>
                    <a:lnTo>
                      <a:pt x="19872" y="1037"/>
                    </a:lnTo>
                    <a:lnTo>
                      <a:pt x="20115" y="1281"/>
                    </a:lnTo>
                    <a:lnTo>
                      <a:pt x="20359" y="1525"/>
                    </a:lnTo>
                    <a:lnTo>
                      <a:pt x="20542" y="1768"/>
                    </a:lnTo>
                    <a:lnTo>
                      <a:pt x="20847" y="2378"/>
                    </a:lnTo>
                    <a:lnTo>
                      <a:pt x="21091" y="3048"/>
                    </a:lnTo>
                    <a:lnTo>
                      <a:pt x="21213" y="3719"/>
                    </a:lnTo>
                    <a:lnTo>
                      <a:pt x="21273" y="4389"/>
                    </a:lnTo>
                    <a:lnTo>
                      <a:pt x="21273" y="5121"/>
                    </a:lnTo>
                    <a:lnTo>
                      <a:pt x="21273" y="5852"/>
                    </a:lnTo>
                    <a:lnTo>
                      <a:pt x="21152" y="6584"/>
                    </a:lnTo>
                    <a:lnTo>
                      <a:pt x="21030" y="7315"/>
                    </a:lnTo>
                    <a:lnTo>
                      <a:pt x="20786" y="7986"/>
                    </a:lnTo>
                    <a:lnTo>
                      <a:pt x="20481" y="8656"/>
                    </a:lnTo>
                    <a:lnTo>
                      <a:pt x="20115" y="9266"/>
                    </a:lnTo>
                    <a:lnTo>
                      <a:pt x="19628" y="9814"/>
                    </a:lnTo>
                    <a:lnTo>
                      <a:pt x="19018" y="10302"/>
                    </a:lnTo>
                    <a:lnTo>
                      <a:pt x="18470" y="10607"/>
                    </a:lnTo>
                    <a:lnTo>
                      <a:pt x="18104" y="10729"/>
                    </a:lnTo>
                    <a:lnTo>
                      <a:pt x="17799" y="10790"/>
                    </a:lnTo>
                    <a:lnTo>
                      <a:pt x="17251" y="10668"/>
                    </a:lnTo>
                    <a:lnTo>
                      <a:pt x="16946" y="10607"/>
                    </a:lnTo>
                    <a:lnTo>
                      <a:pt x="16702" y="10485"/>
                    </a:lnTo>
                    <a:lnTo>
                      <a:pt x="16336" y="10302"/>
                    </a:lnTo>
                    <a:lnTo>
                      <a:pt x="16031" y="10058"/>
                    </a:lnTo>
                    <a:lnTo>
                      <a:pt x="15483" y="9570"/>
                    </a:lnTo>
                    <a:lnTo>
                      <a:pt x="15056" y="8961"/>
                    </a:lnTo>
                    <a:lnTo>
                      <a:pt x="14751" y="8351"/>
                    </a:lnTo>
                    <a:lnTo>
                      <a:pt x="14508" y="7742"/>
                    </a:lnTo>
                    <a:lnTo>
                      <a:pt x="14325" y="7071"/>
                    </a:lnTo>
                    <a:lnTo>
                      <a:pt x="14142" y="6340"/>
                    </a:lnTo>
                    <a:lnTo>
                      <a:pt x="14081" y="5548"/>
                    </a:lnTo>
                    <a:lnTo>
                      <a:pt x="14081" y="4816"/>
                    </a:lnTo>
                    <a:lnTo>
                      <a:pt x="14081" y="4085"/>
                    </a:lnTo>
                    <a:lnTo>
                      <a:pt x="14203" y="3414"/>
                    </a:lnTo>
                    <a:lnTo>
                      <a:pt x="14386" y="2744"/>
                    </a:lnTo>
                    <a:lnTo>
                      <a:pt x="14630" y="2134"/>
                    </a:lnTo>
                    <a:lnTo>
                      <a:pt x="14812" y="1829"/>
                    </a:lnTo>
                    <a:lnTo>
                      <a:pt x="14995" y="1525"/>
                    </a:lnTo>
                    <a:lnTo>
                      <a:pt x="15239" y="1281"/>
                    </a:lnTo>
                    <a:lnTo>
                      <a:pt x="15483" y="1037"/>
                    </a:lnTo>
                    <a:lnTo>
                      <a:pt x="15788" y="854"/>
                    </a:lnTo>
                    <a:lnTo>
                      <a:pt x="16092" y="671"/>
                    </a:lnTo>
                    <a:lnTo>
                      <a:pt x="16763" y="488"/>
                    </a:lnTo>
                    <a:lnTo>
                      <a:pt x="17433" y="367"/>
                    </a:lnTo>
                    <a:close/>
                    <a:moveTo>
                      <a:pt x="17494" y="29197"/>
                    </a:moveTo>
                    <a:lnTo>
                      <a:pt x="17372" y="29319"/>
                    </a:lnTo>
                    <a:lnTo>
                      <a:pt x="17311" y="29502"/>
                    </a:lnTo>
                    <a:lnTo>
                      <a:pt x="17311" y="29685"/>
                    </a:lnTo>
                    <a:lnTo>
                      <a:pt x="17311" y="29807"/>
                    </a:lnTo>
                    <a:lnTo>
                      <a:pt x="17433" y="29929"/>
                    </a:lnTo>
                    <a:lnTo>
                      <a:pt x="17738" y="29929"/>
                    </a:lnTo>
                    <a:lnTo>
                      <a:pt x="17799" y="29807"/>
                    </a:lnTo>
                    <a:lnTo>
                      <a:pt x="17799" y="29746"/>
                    </a:lnTo>
                    <a:lnTo>
                      <a:pt x="17799" y="29563"/>
                    </a:lnTo>
                    <a:lnTo>
                      <a:pt x="17677" y="29746"/>
                    </a:lnTo>
                    <a:lnTo>
                      <a:pt x="17555" y="29746"/>
                    </a:lnTo>
                    <a:lnTo>
                      <a:pt x="17494" y="29563"/>
                    </a:lnTo>
                    <a:lnTo>
                      <a:pt x="17494" y="29380"/>
                    </a:lnTo>
                    <a:lnTo>
                      <a:pt x="17555" y="29319"/>
                    </a:lnTo>
                    <a:lnTo>
                      <a:pt x="17616" y="29258"/>
                    </a:lnTo>
                    <a:lnTo>
                      <a:pt x="17555" y="29197"/>
                    </a:lnTo>
                    <a:close/>
                    <a:moveTo>
                      <a:pt x="30599" y="35963"/>
                    </a:moveTo>
                    <a:lnTo>
                      <a:pt x="30599" y="35963"/>
                    </a:lnTo>
                    <a:lnTo>
                      <a:pt x="30599" y="35963"/>
                    </a:lnTo>
                    <a:close/>
                    <a:moveTo>
                      <a:pt x="4755" y="35963"/>
                    </a:moveTo>
                    <a:lnTo>
                      <a:pt x="4511" y="36268"/>
                    </a:lnTo>
                    <a:lnTo>
                      <a:pt x="4206" y="36695"/>
                    </a:lnTo>
                    <a:lnTo>
                      <a:pt x="3841" y="37121"/>
                    </a:lnTo>
                    <a:lnTo>
                      <a:pt x="3414" y="37426"/>
                    </a:lnTo>
                    <a:lnTo>
                      <a:pt x="3170" y="37548"/>
                    </a:lnTo>
                    <a:lnTo>
                      <a:pt x="2926" y="37670"/>
                    </a:lnTo>
                    <a:lnTo>
                      <a:pt x="3292" y="37670"/>
                    </a:lnTo>
                    <a:lnTo>
                      <a:pt x="3597" y="37609"/>
                    </a:lnTo>
                    <a:lnTo>
                      <a:pt x="3902" y="37426"/>
                    </a:lnTo>
                    <a:lnTo>
                      <a:pt x="4146" y="37182"/>
                    </a:lnTo>
                    <a:lnTo>
                      <a:pt x="4328" y="36877"/>
                    </a:lnTo>
                    <a:lnTo>
                      <a:pt x="4511" y="36573"/>
                    </a:lnTo>
                    <a:lnTo>
                      <a:pt x="4633" y="36268"/>
                    </a:lnTo>
                    <a:lnTo>
                      <a:pt x="4755" y="35963"/>
                    </a:lnTo>
                    <a:close/>
                    <a:moveTo>
                      <a:pt x="30599" y="35963"/>
                    </a:moveTo>
                    <a:lnTo>
                      <a:pt x="30721" y="36268"/>
                    </a:lnTo>
                    <a:lnTo>
                      <a:pt x="30843" y="36573"/>
                    </a:lnTo>
                    <a:lnTo>
                      <a:pt x="31026" y="36877"/>
                    </a:lnTo>
                    <a:lnTo>
                      <a:pt x="31209" y="37182"/>
                    </a:lnTo>
                    <a:lnTo>
                      <a:pt x="31453" y="37365"/>
                    </a:lnTo>
                    <a:lnTo>
                      <a:pt x="31757" y="37548"/>
                    </a:lnTo>
                    <a:lnTo>
                      <a:pt x="32123" y="37670"/>
                    </a:lnTo>
                    <a:lnTo>
                      <a:pt x="32428" y="37670"/>
                    </a:lnTo>
                    <a:lnTo>
                      <a:pt x="32123" y="37548"/>
                    </a:lnTo>
                    <a:lnTo>
                      <a:pt x="31879" y="37426"/>
                    </a:lnTo>
                    <a:lnTo>
                      <a:pt x="31514" y="37121"/>
                    </a:lnTo>
                    <a:lnTo>
                      <a:pt x="31209" y="36755"/>
                    </a:lnTo>
                    <a:lnTo>
                      <a:pt x="30599" y="35963"/>
                    </a:lnTo>
                    <a:close/>
                    <a:moveTo>
                      <a:pt x="17860" y="37487"/>
                    </a:moveTo>
                    <a:lnTo>
                      <a:pt x="17799" y="39681"/>
                    </a:lnTo>
                    <a:lnTo>
                      <a:pt x="17738" y="41815"/>
                    </a:lnTo>
                    <a:lnTo>
                      <a:pt x="17738" y="41876"/>
                    </a:lnTo>
                    <a:lnTo>
                      <a:pt x="17677" y="42302"/>
                    </a:lnTo>
                    <a:lnTo>
                      <a:pt x="17616" y="39925"/>
                    </a:lnTo>
                    <a:lnTo>
                      <a:pt x="17555" y="37487"/>
                    </a:lnTo>
                    <a:close/>
                    <a:moveTo>
                      <a:pt x="18774" y="54980"/>
                    </a:moveTo>
                    <a:lnTo>
                      <a:pt x="18774" y="54980"/>
                    </a:lnTo>
                    <a:lnTo>
                      <a:pt x="18774" y="54980"/>
                    </a:lnTo>
                    <a:close/>
                    <a:moveTo>
                      <a:pt x="13959" y="53457"/>
                    </a:moveTo>
                    <a:lnTo>
                      <a:pt x="13898" y="53761"/>
                    </a:lnTo>
                    <a:lnTo>
                      <a:pt x="13837" y="54066"/>
                    </a:lnTo>
                    <a:lnTo>
                      <a:pt x="13837" y="54432"/>
                    </a:lnTo>
                    <a:lnTo>
                      <a:pt x="13898" y="54737"/>
                    </a:lnTo>
                    <a:lnTo>
                      <a:pt x="14020" y="55041"/>
                    </a:lnTo>
                    <a:lnTo>
                      <a:pt x="14142" y="55346"/>
                    </a:lnTo>
                    <a:lnTo>
                      <a:pt x="14386" y="55590"/>
                    </a:lnTo>
                    <a:lnTo>
                      <a:pt x="14690" y="55712"/>
                    </a:lnTo>
                    <a:lnTo>
                      <a:pt x="14934" y="55834"/>
                    </a:lnTo>
                    <a:lnTo>
                      <a:pt x="15483" y="55834"/>
                    </a:lnTo>
                    <a:lnTo>
                      <a:pt x="15788" y="55773"/>
                    </a:lnTo>
                    <a:lnTo>
                      <a:pt x="16092" y="55651"/>
                    </a:lnTo>
                    <a:lnTo>
                      <a:pt x="16336" y="55468"/>
                    </a:lnTo>
                    <a:lnTo>
                      <a:pt x="16458" y="55285"/>
                    </a:lnTo>
                    <a:lnTo>
                      <a:pt x="16580" y="54980"/>
                    </a:lnTo>
                    <a:lnTo>
                      <a:pt x="16458" y="55163"/>
                    </a:lnTo>
                    <a:lnTo>
                      <a:pt x="16336" y="55285"/>
                    </a:lnTo>
                    <a:lnTo>
                      <a:pt x="16092" y="55468"/>
                    </a:lnTo>
                    <a:lnTo>
                      <a:pt x="15849" y="55590"/>
                    </a:lnTo>
                    <a:lnTo>
                      <a:pt x="14934" y="55590"/>
                    </a:lnTo>
                    <a:lnTo>
                      <a:pt x="14690" y="55468"/>
                    </a:lnTo>
                    <a:lnTo>
                      <a:pt x="14508" y="55346"/>
                    </a:lnTo>
                    <a:lnTo>
                      <a:pt x="14325" y="55163"/>
                    </a:lnTo>
                    <a:lnTo>
                      <a:pt x="14142" y="54798"/>
                    </a:lnTo>
                    <a:lnTo>
                      <a:pt x="14020" y="54371"/>
                    </a:lnTo>
                    <a:lnTo>
                      <a:pt x="13959" y="53883"/>
                    </a:lnTo>
                    <a:lnTo>
                      <a:pt x="13959" y="53457"/>
                    </a:lnTo>
                    <a:close/>
                    <a:moveTo>
                      <a:pt x="21395" y="53457"/>
                    </a:moveTo>
                    <a:lnTo>
                      <a:pt x="21395" y="54005"/>
                    </a:lnTo>
                    <a:lnTo>
                      <a:pt x="21334" y="54554"/>
                    </a:lnTo>
                    <a:lnTo>
                      <a:pt x="21213" y="54798"/>
                    </a:lnTo>
                    <a:lnTo>
                      <a:pt x="21091" y="55041"/>
                    </a:lnTo>
                    <a:lnTo>
                      <a:pt x="20908" y="55285"/>
                    </a:lnTo>
                    <a:lnTo>
                      <a:pt x="20725" y="55468"/>
                    </a:lnTo>
                    <a:lnTo>
                      <a:pt x="20481" y="55529"/>
                    </a:lnTo>
                    <a:lnTo>
                      <a:pt x="20237" y="55590"/>
                    </a:lnTo>
                    <a:lnTo>
                      <a:pt x="19933" y="55651"/>
                    </a:lnTo>
                    <a:lnTo>
                      <a:pt x="19628" y="55590"/>
                    </a:lnTo>
                    <a:lnTo>
                      <a:pt x="19384" y="55529"/>
                    </a:lnTo>
                    <a:lnTo>
                      <a:pt x="19140" y="55407"/>
                    </a:lnTo>
                    <a:lnTo>
                      <a:pt x="18957" y="55224"/>
                    </a:lnTo>
                    <a:lnTo>
                      <a:pt x="18774" y="54980"/>
                    </a:lnTo>
                    <a:lnTo>
                      <a:pt x="18896" y="55285"/>
                    </a:lnTo>
                    <a:lnTo>
                      <a:pt x="19079" y="55468"/>
                    </a:lnTo>
                    <a:lnTo>
                      <a:pt x="19262" y="55651"/>
                    </a:lnTo>
                    <a:lnTo>
                      <a:pt x="19567" y="55773"/>
                    </a:lnTo>
                    <a:lnTo>
                      <a:pt x="19872" y="55834"/>
                    </a:lnTo>
                    <a:lnTo>
                      <a:pt x="20420" y="55834"/>
                    </a:lnTo>
                    <a:lnTo>
                      <a:pt x="20725" y="55712"/>
                    </a:lnTo>
                    <a:lnTo>
                      <a:pt x="20969" y="55590"/>
                    </a:lnTo>
                    <a:lnTo>
                      <a:pt x="21213" y="55346"/>
                    </a:lnTo>
                    <a:lnTo>
                      <a:pt x="21334" y="55041"/>
                    </a:lnTo>
                    <a:lnTo>
                      <a:pt x="21456" y="54737"/>
                    </a:lnTo>
                    <a:lnTo>
                      <a:pt x="21517" y="54432"/>
                    </a:lnTo>
                    <a:lnTo>
                      <a:pt x="21517" y="54066"/>
                    </a:lnTo>
                    <a:lnTo>
                      <a:pt x="21456" y="53761"/>
                    </a:lnTo>
                    <a:lnTo>
                      <a:pt x="21395" y="53457"/>
                    </a:lnTo>
                    <a:close/>
                    <a:moveTo>
                      <a:pt x="17677" y="44436"/>
                    </a:moveTo>
                    <a:lnTo>
                      <a:pt x="17738" y="45837"/>
                    </a:lnTo>
                    <a:lnTo>
                      <a:pt x="17799" y="47178"/>
                    </a:lnTo>
                    <a:lnTo>
                      <a:pt x="17799" y="48641"/>
                    </a:lnTo>
                    <a:lnTo>
                      <a:pt x="17738" y="50043"/>
                    </a:lnTo>
                    <a:lnTo>
                      <a:pt x="17738" y="51628"/>
                    </a:lnTo>
                    <a:lnTo>
                      <a:pt x="17799" y="53213"/>
                    </a:lnTo>
                    <a:lnTo>
                      <a:pt x="17982" y="54737"/>
                    </a:lnTo>
                    <a:lnTo>
                      <a:pt x="18043" y="55102"/>
                    </a:lnTo>
                    <a:lnTo>
                      <a:pt x="17982" y="55529"/>
                    </a:lnTo>
                    <a:lnTo>
                      <a:pt x="17921" y="56321"/>
                    </a:lnTo>
                    <a:lnTo>
                      <a:pt x="17799" y="57967"/>
                    </a:lnTo>
                    <a:lnTo>
                      <a:pt x="17738" y="59552"/>
                    </a:lnTo>
                    <a:lnTo>
                      <a:pt x="17677" y="61198"/>
                    </a:lnTo>
                    <a:lnTo>
                      <a:pt x="17738" y="62782"/>
                    </a:lnTo>
                    <a:lnTo>
                      <a:pt x="17860" y="64306"/>
                    </a:lnTo>
                    <a:lnTo>
                      <a:pt x="17982" y="65891"/>
                    </a:lnTo>
                    <a:lnTo>
                      <a:pt x="18104" y="67476"/>
                    </a:lnTo>
                    <a:lnTo>
                      <a:pt x="18165" y="69061"/>
                    </a:lnTo>
                    <a:lnTo>
                      <a:pt x="18104" y="70828"/>
                    </a:lnTo>
                    <a:lnTo>
                      <a:pt x="18104" y="71438"/>
                    </a:lnTo>
                    <a:lnTo>
                      <a:pt x="18104" y="71743"/>
                    </a:lnTo>
                    <a:lnTo>
                      <a:pt x="18043" y="71986"/>
                    </a:lnTo>
                    <a:lnTo>
                      <a:pt x="17677" y="72535"/>
                    </a:lnTo>
                    <a:lnTo>
                      <a:pt x="17616" y="72474"/>
                    </a:lnTo>
                    <a:lnTo>
                      <a:pt x="17555" y="72352"/>
                    </a:lnTo>
                    <a:lnTo>
                      <a:pt x="17433" y="72108"/>
                    </a:lnTo>
                    <a:lnTo>
                      <a:pt x="17311" y="71864"/>
                    </a:lnTo>
                    <a:lnTo>
                      <a:pt x="17251" y="71743"/>
                    </a:lnTo>
                    <a:lnTo>
                      <a:pt x="17251" y="71499"/>
                    </a:lnTo>
                    <a:lnTo>
                      <a:pt x="17251" y="71133"/>
                    </a:lnTo>
                    <a:lnTo>
                      <a:pt x="17251" y="69792"/>
                    </a:lnTo>
                    <a:lnTo>
                      <a:pt x="17251" y="68329"/>
                    </a:lnTo>
                    <a:lnTo>
                      <a:pt x="17311" y="66805"/>
                    </a:lnTo>
                    <a:lnTo>
                      <a:pt x="17433" y="65221"/>
                    </a:lnTo>
                    <a:lnTo>
                      <a:pt x="17616" y="63636"/>
                    </a:lnTo>
                    <a:lnTo>
                      <a:pt x="17677" y="62051"/>
                    </a:lnTo>
                    <a:lnTo>
                      <a:pt x="17677" y="60405"/>
                    </a:lnTo>
                    <a:lnTo>
                      <a:pt x="17616" y="58820"/>
                    </a:lnTo>
                    <a:lnTo>
                      <a:pt x="17494" y="57175"/>
                    </a:lnTo>
                    <a:lnTo>
                      <a:pt x="17372" y="55529"/>
                    </a:lnTo>
                    <a:lnTo>
                      <a:pt x="17311" y="55163"/>
                    </a:lnTo>
                    <a:lnTo>
                      <a:pt x="17372" y="54798"/>
                    </a:lnTo>
                    <a:lnTo>
                      <a:pt x="17433" y="54066"/>
                    </a:lnTo>
                    <a:lnTo>
                      <a:pt x="17616" y="52481"/>
                    </a:lnTo>
                    <a:lnTo>
                      <a:pt x="17677" y="50897"/>
                    </a:lnTo>
                    <a:lnTo>
                      <a:pt x="17616" y="49129"/>
                    </a:lnTo>
                    <a:lnTo>
                      <a:pt x="17555" y="48215"/>
                    </a:lnTo>
                    <a:lnTo>
                      <a:pt x="17555" y="47300"/>
                    </a:lnTo>
                    <a:lnTo>
                      <a:pt x="17616" y="45898"/>
                    </a:lnTo>
                    <a:lnTo>
                      <a:pt x="17677" y="44436"/>
                    </a:lnTo>
                    <a:close/>
                    <a:moveTo>
                      <a:pt x="15788" y="10180"/>
                    </a:moveTo>
                    <a:lnTo>
                      <a:pt x="16214" y="10485"/>
                    </a:lnTo>
                    <a:lnTo>
                      <a:pt x="16702" y="10729"/>
                    </a:lnTo>
                    <a:lnTo>
                      <a:pt x="17190" y="10911"/>
                    </a:lnTo>
                    <a:lnTo>
                      <a:pt x="17677" y="10972"/>
                    </a:lnTo>
                    <a:lnTo>
                      <a:pt x="18165" y="10911"/>
                    </a:lnTo>
                    <a:lnTo>
                      <a:pt x="18652" y="10790"/>
                    </a:lnTo>
                    <a:lnTo>
                      <a:pt x="19079" y="10546"/>
                    </a:lnTo>
                    <a:lnTo>
                      <a:pt x="19506" y="10241"/>
                    </a:lnTo>
                    <a:lnTo>
                      <a:pt x="19506" y="11033"/>
                    </a:lnTo>
                    <a:lnTo>
                      <a:pt x="19567" y="11399"/>
                    </a:lnTo>
                    <a:lnTo>
                      <a:pt x="19750" y="11765"/>
                    </a:lnTo>
                    <a:lnTo>
                      <a:pt x="19993" y="12070"/>
                    </a:lnTo>
                    <a:lnTo>
                      <a:pt x="20298" y="12313"/>
                    </a:lnTo>
                    <a:lnTo>
                      <a:pt x="20664" y="12496"/>
                    </a:lnTo>
                    <a:lnTo>
                      <a:pt x="21030" y="12557"/>
                    </a:lnTo>
                    <a:lnTo>
                      <a:pt x="21883" y="12801"/>
                    </a:lnTo>
                    <a:lnTo>
                      <a:pt x="22736" y="13106"/>
                    </a:lnTo>
                    <a:lnTo>
                      <a:pt x="23468" y="13410"/>
                    </a:lnTo>
                    <a:lnTo>
                      <a:pt x="24138" y="13837"/>
                    </a:lnTo>
                    <a:lnTo>
                      <a:pt x="24748" y="14325"/>
                    </a:lnTo>
                    <a:lnTo>
                      <a:pt x="24992" y="14630"/>
                    </a:lnTo>
                    <a:lnTo>
                      <a:pt x="25235" y="14934"/>
                    </a:lnTo>
                    <a:lnTo>
                      <a:pt x="25479" y="15300"/>
                    </a:lnTo>
                    <a:lnTo>
                      <a:pt x="25601" y="15605"/>
                    </a:lnTo>
                    <a:lnTo>
                      <a:pt x="25723" y="15971"/>
                    </a:lnTo>
                    <a:lnTo>
                      <a:pt x="25845" y="16336"/>
                    </a:lnTo>
                    <a:lnTo>
                      <a:pt x="25906" y="16946"/>
                    </a:lnTo>
                    <a:lnTo>
                      <a:pt x="25906" y="17555"/>
                    </a:lnTo>
                    <a:lnTo>
                      <a:pt x="26028" y="18957"/>
                    </a:lnTo>
                    <a:lnTo>
                      <a:pt x="26272" y="20298"/>
                    </a:lnTo>
                    <a:lnTo>
                      <a:pt x="26820" y="22980"/>
                    </a:lnTo>
                    <a:lnTo>
                      <a:pt x="27186" y="24870"/>
                    </a:lnTo>
                    <a:lnTo>
                      <a:pt x="27308" y="25418"/>
                    </a:lnTo>
                    <a:lnTo>
                      <a:pt x="27491" y="25967"/>
                    </a:lnTo>
                    <a:lnTo>
                      <a:pt x="27735" y="26454"/>
                    </a:lnTo>
                    <a:lnTo>
                      <a:pt x="28039" y="26881"/>
                    </a:lnTo>
                    <a:lnTo>
                      <a:pt x="28405" y="27308"/>
                    </a:lnTo>
                    <a:lnTo>
                      <a:pt x="28649" y="27795"/>
                    </a:lnTo>
                    <a:lnTo>
                      <a:pt x="29076" y="28710"/>
                    </a:lnTo>
                    <a:lnTo>
                      <a:pt x="29441" y="29624"/>
                    </a:lnTo>
                    <a:lnTo>
                      <a:pt x="29685" y="30599"/>
                    </a:lnTo>
                    <a:lnTo>
                      <a:pt x="29929" y="31574"/>
                    </a:lnTo>
                    <a:lnTo>
                      <a:pt x="30477" y="33586"/>
                    </a:lnTo>
                    <a:lnTo>
                      <a:pt x="30782" y="34439"/>
                    </a:lnTo>
                    <a:lnTo>
                      <a:pt x="30965" y="34805"/>
                    </a:lnTo>
                    <a:lnTo>
                      <a:pt x="31148" y="35171"/>
                    </a:lnTo>
                    <a:lnTo>
                      <a:pt x="30843" y="35293"/>
                    </a:lnTo>
                    <a:lnTo>
                      <a:pt x="30721" y="35415"/>
                    </a:lnTo>
                    <a:lnTo>
                      <a:pt x="30660" y="35475"/>
                    </a:lnTo>
                    <a:lnTo>
                      <a:pt x="30660" y="35536"/>
                    </a:lnTo>
                    <a:lnTo>
                      <a:pt x="30721" y="35658"/>
                    </a:lnTo>
                    <a:lnTo>
                      <a:pt x="30782" y="35658"/>
                    </a:lnTo>
                    <a:lnTo>
                      <a:pt x="30965" y="35536"/>
                    </a:lnTo>
                    <a:lnTo>
                      <a:pt x="31209" y="35354"/>
                    </a:lnTo>
                    <a:lnTo>
                      <a:pt x="31514" y="35354"/>
                    </a:lnTo>
                    <a:lnTo>
                      <a:pt x="31818" y="35415"/>
                    </a:lnTo>
                    <a:lnTo>
                      <a:pt x="32123" y="35475"/>
                    </a:lnTo>
                    <a:lnTo>
                      <a:pt x="32550" y="35780"/>
                    </a:lnTo>
                    <a:lnTo>
                      <a:pt x="32977" y="36146"/>
                    </a:lnTo>
                    <a:lnTo>
                      <a:pt x="33708" y="36877"/>
                    </a:lnTo>
                    <a:lnTo>
                      <a:pt x="34013" y="37243"/>
                    </a:lnTo>
                    <a:lnTo>
                      <a:pt x="34378" y="37548"/>
                    </a:lnTo>
                    <a:lnTo>
                      <a:pt x="34805" y="37914"/>
                    </a:lnTo>
                    <a:lnTo>
                      <a:pt x="34988" y="37975"/>
                    </a:lnTo>
                    <a:lnTo>
                      <a:pt x="35110" y="38096"/>
                    </a:lnTo>
                    <a:lnTo>
                      <a:pt x="35110" y="38157"/>
                    </a:lnTo>
                    <a:lnTo>
                      <a:pt x="34988" y="38279"/>
                    </a:lnTo>
                    <a:lnTo>
                      <a:pt x="34805" y="38279"/>
                    </a:lnTo>
                    <a:lnTo>
                      <a:pt x="34500" y="38218"/>
                    </a:lnTo>
                    <a:lnTo>
                      <a:pt x="34257" y="38157"/>
                    </a:lnTo>
                    <a:lnTo>
                      <a:pt x="34013" y="38036"/>
                    </a:lnTo>
                    <a:lnTo>
                      <a:pt x="33708" y="37670"/>
                    </a:lnTo>
                    <a:lnTo>
                      <a:pt x="33525" y="37548"/>
                    </a:lnTo>
                    <a:lnTo>
                      <a:pt x="33342" y="37548"/>
                    </a:lnTo>
                    <a:lnTo>
                      <a:pt x="33220" y="37609"/>
                    </a:lnTo>
                    <a:lnTo>
                      <a:pt x="33159" y="37670"/>
                    </a:lnTo>
                    <a:lnTo>
                      <a:pt x="33159" y="37731"/>
                    </a:lnTo>
                    <a:lnTo>
                      <a:pt x="33220" y="38036"/>
                    </a:lnTo>
                    <a:lnTo>
                      <a:pt x="33281" y="38218"/>
                    </a:lnTo>
                    <a:lnTo>
                      <a:pt x="33647" y="38950"/>
                    </a:lnTo>
                    <a:lnTo>
                      <a:pt x="34074" y="39681"/>
                    </a:lnTo>
                    <a:lnTo>
                      <a:pt x="34439" y="40291"/>
                    </a:lnTo>
                    <a:lnTo>
                      <a:pt x="34683" y="40596"/>
                    </a:lnTo>
                    <a:lnTo>
                      <a:pt x="34805" y="40778"/>
                    </a:lnTo>
                    <a:lnTo>
                      <a:pt x="34805" y="40961"/>
                    </a:lnTo>
                    <a:lnTo>
                      <a:pt x="34805" y="41022"/>
                    </a:lnTo>
                    <a:lnTo>
                      <a:pt x="34744" y="41022"/>
                    </a:lnTo>
                    <a:lnTo>
                      <a:pt x="34683" y="40961"/>
                    </a:lnTo>
                    <a:lnTo>
                      <a:pt x="34500" y="40778"/>
                    </a:lnTo>
                    <a:lnTo>
                      <a:pt x="33830" y="39864"/>
                    </a:lnTo>
                    <a:lnTo>
                      <a:pt x="33464" y="39316"/>
                    </a:lnTo>
                    <a:lnTo>
                      <a:pt x="33342" y="39194"/>
                    </a:lnTo>
                    <a:lnTo>
                      <a:pt x="33220" y="39072"/>
                    </a:lnTo>
                    <a:lnTo>
                      <a:pt x="33098" y="39072"/>
                    </a:lnTo>
                    <a:lnTo>
                      <a:pt x="32977" y="39133"/>
                    </a:lnTo>
                    <a:lnTo>
                      <a:pt x="32977" y="39255"/>
                    </a:lnTo>
                    <a:lnTo>
                      <a:pt x="32977" y="39376"/>
                    </a:lnTo>
                    <a:lnTo>
                      <a:pt x="33038" y="39620"/>
                    </a:lnTo>
                    <a:lnTo>
                      <a:pt x="33281" y="40047"/>
                    </a:lnTo>
                    <a:lnTo>
                      <a:pt x="33708" y="40839"/>
                    </a:lnTo>
                    <a:lnTo>
                      <a:pt x="33891" y="41266"/>
                    </a:lnTo>
                    <a:lnTo>
                      <a:pt x="34013" y="41693"/>
                    </a:lnTo>
                    <a:lnTo>
                      <a:pt x="34074" y="41936"/>
                    </a:lnTo>
                    <a:lnTo>
                      <a:pt x="34013" y="41997"/>
                    </a:lnTo>
                    <a:lnTo>
                      <a:pt x="33891" y="41936"/>
                    </a:lnTo>
                    <a:lnTo>
                      <a:pt x="33769" y="41815"/>
                    </a:lnTo>
                    <a:lnTo>
                      <a:pt x="33647" y="41632"/>
                    </a:lnTo>
                    <a:lnTo>
                      <a:pt x="33525" y="41266"/>
                    </a:lnTo>
                    <a:lnTo>
                      <a:pt x="33098" y="40413"/>
                    </a:lnTo>
                    <a:lnTo>
                      <a:pt x="32916" y="39986"/>
                    </a:lnTo>
                    <a:lnTo>
                      <a:pt x="32672" y="39559"/>
                    </a:lnTo>
                    <a:lnTo>
                      <a:pt x="32489" y="39376"/>
                    </a:lnTo>
                    <a:lnTo>
                      <a:pt x="32367" y="39316"/>
                    </a:lnTo>
                    <a:lnTo>
                      <a:pt x="32245" y="39376"/>
                    </a:lnTo>
                    <a:lnTo>
                      <a:pt x="32184" y="39498"/>
                    </a:lnTo>
                    <a:lnTo>
                      <a:pt x="32184" y="39681"/>
                    </a:lnTo>
                    <a:lnTo>
                      <a:pt x="32245" y="40108"/>
                    </a:lnTo>
                    <a:lnTo>
                      <a:pt x="32428" y="40535"/>
                    </a:lnTo>
                    <a:lnTo>
                      <a:pt x="32794" y="41388"/>
                    </a:lnTo>
                    <a:lnTo>
                      <a:pt x="32916" y="41693"/>
                    </a:lnTo>
                    <a:lnTo>
                      <a:pt x="32977" y="41876"/>
                    </a:lnTo>
                    <a:lnTo>
                      <a:pt x="32977" y="42058"/>
                    </a:lnTo>
                    <a:lnTo>
                      <a:pt x="32916" y="42119"/>
                    </a:lnTo>
                    <a:lnTo>
                      <a:pt x="32855" y="42119"/>
                    </a:lnTo>
                    <a:lnTo>
                      <a:pt x="32733" y="42058"/>
                    </a:lnTo>
                    <a:lnTo>
                      <a:pt x="32611" y="41876"/>
                    </a:lnTo>
                    <a:lnTo>
                      <a:pt x="32489" y="41632"/>
                    </a:lnTo>
                    <a:lnTo>
                      <a:pt x="32367" y="41205"/>
                    </a:lnTo>
                    <a:lnTo>
                      <a:pt x="31940" y="40291"/>
                    </a:lnTo>
                    <a:lnTo>
                      <a:pt x="31757" y="39864"/>
                    </a:lnTo>
                    <a:lnTo>
                      <a:pt x="31697" y="39681"/>
                    </a:lnTo>
                    <a:lnTo>
                      <a:pt x="31514" y="39620"/>
                    </a:lnTo>
                    <a:lnTo>
                      <a:pt x="31392" y="39620"/>
                    </a:lnTo>
                    <a:lnTo>
                      <a:pt x="31331" y="39681"/>
                    </a:lnTo>
                    <a:lnTo>
                      <a:pt x="31331" y="39803"/>
                    </a:lnTo>
                    <a:lnTo>
                      <a:pt x="31331" y="39925"/>
                    </a:lnTo>
                    <a:lnTo>
                      <a:pt x="31453" y="40474"/>
                    </a:lnTo>
                    <a:lnTo>
                      <a:pt x="31514" y="40839"/>
                    </a:lnTo>
                    <a:lnTo>
                      <a:pt x="31575" y="41266"/>
                    </a:lnTo>
                    <a:lnTo>
                      <a:pt x="31575" y="41510"/>
                    </a:lnTo>
                    <a:lnTo>
                      <a:pt x="31514" y="41510"/>
                    </a:lnTo>
                    <a:lnTo>
                      <a:pt x="31453" y="41449"/>
                    </a:lnTo>
                    <a:lnTo>
                      <a:pt x="31209" y="40961"/>
                    </a:lnTo>
                    <a:lnTo>
                      <a:pt x="31087" y="40413"/>
                    </a:lnTo>
                    <a:lnTo>
                      <a:pt x="30965" y="39925"/>
                    </a:lnTo>
                    <a:lnTo>
                      <a:pt x="30782" y="39437"/>
                    </a:lnTo>
                    <a:lnTo>
                      <a:pt x="30417" y="38706"/>
                    </a:lnTo>
                    <a:lnTo>
                      <a:pt x="30051" y="38036"/>
                    </a:lnTo>
                    <a:lnTo>
                      <a:pt x="29807" y="37304"/>
                    </a:lnTo>
                    <a:lnTo>
                      <a:pt x="29746" y="36877"/>
                    </a:lnTo>
                    <a:lnTo>
                      <a:pt x="29746" y="36512"/>
                    </a:lnTo>
                    <a:lnTo>
                      <a:pt x="29868" y="36390"/>
                    </a:lnTo>
                    <a:lnTo>
                      <a:pt x="29990" y="36268"/>
                    </a:lnTo>
                    <a:lnTo>
                      <a:pt x="29990" y="36146"/>
                    </a:lnTo>
                    <a:lnTo>
                      <a:pt x="29990" y="36024"/>
                    </a:lnTo>
                    <a:lnTo>
                      <a:pt x="29807" y="36024"/>
                    </a:lnTo>
                    <a:lnTo>
                      <a:pt x="29685" y="36146"/>
                    </a:lnTo>
                    <a:lnTo>
                      <a:pt x="27978" y="33220"/>
                    </a:lnTo>
                    <a:lnTo>
                      <a:pt x="26820" y="31270"/>
                    </a:lnTo>
                    <a:lnTo>
                      <a:pt x="26333" y="30294"/>
                    </a:lnTo>
                    <a:lnTo>
                      <a:pt x="25906" y="29258"/>
                    </a:lnTo>
                    <a:lnTo>
                      <a:pt x="25723" y="28771"/>
                    </a:lnTo>
                    <a:lnTo>
                      <a:pt x="25601" y="28283"/>
                    </a:lnTo>
                    <a:lnTo>
                      <a:pt x="25479" y="27795"/>
                    </a:lnTo>
                    <a:lnTo>
                      <a:pt x="25357" y="27308"/>
                    </a:lnTo>
                    <a:lnTo>
                      <a:pt x="25114" y="26820"/>
                    </a:lnTo>
                    <a:lnTo>
                      <a:pt x="24870" y="26393"/>
                    </a:lnTo>
                    <a:lnTo>
                      <a:pt x="24626" y="25906"/>
                    </a:lnTo>
                    <a:lnTo>
                      <a:pt x="24382" y="25479"/>
                    </a:lnTo>
                    <a:lnTo>
                      <a:pt x="23955" y="24504"/>
                    </a:lnTo>
                    <a:lnTo>
                      <a:pt x="23590" y="23590"/>
                    </a:lnTo>
                    <a:lnTo>
                      <a:pt x="23346" y="22919"/>
                    </a:lnTo>
                    <a:lnTo>
                      <a:pt x="23285" y="22736"/>
                    </a:lnTo>
                    <a:lnTo>
                      <a:pt x="23224" y="22553"/>
                    </a:lnTo>
                    <a:lnTo>
                      <a:pt x="23224" y="22310"/>
                    </a:lnTo>
                    <a:lnTo>
                      <a:pt x="23285" y="22005"/>
                    </a:lnTo>
                    <a:lnTo>
                      <a:pt x="23346" y="21761"/>
                    </a:lnTo>
                    <a:lnTo>
                      <a:pt x="23407" y="21517"/>
                    </a:lnTo>
                    <a:lnTo>
                      <a:pt x="23651" y="20969"/>
                    </a:lnTo>
                    <a:lnTo>
                      <a:pt x="23773" y="20664"/>
                    </a:lnTo>
                    <a:lnTo>
                      <a:pt x="23834" y="20359"/>
                    </a:lnTo>
                    <a:lnTo>
                      <a:pt x="23834" y="19811"/>
                    </a:lnTo>
                    <a:lnTo>
                      <a:pt x="23773" y="19262"/>
                    </a:lnTo>
                    <a:lnTo>
                      <a:pt x="23651" y="18957"/>
                    </a:lnTo>
                    <a:lnTo>
                      <a:pt x="23590" y="18652"/>
                    </a:lnTo>
                    <a:lnTo>
                      <a:pt x="23651" y="18348"/>
                    </a:lnTo>
                    <a:lnTo>
                      <a:pt x="23712" y="18104"/>
                    </a:lnTo>
                    <a:lnTo>
                      <a:pt x="23529" y="18652"/>
                    </a:lnTo>
                    <a:lnTo>
                      <a:pt x="23468" y="18774"/>
                    </a:lnTo>
                    <a:lnTo>
                      <a:pt x="23529" y="18957"/>
                    </a:lnTo>
                    <a:lnTo>
                      <a:pt x="23590" y="19506"/>
                    </a:lnTo>
                    <a:lnTo>
                      <a:pt x="23590" y="20054"/>
                    </a:lnTo>
                    <a:lnTo>
                      <a:pt x="23468" y="20542"/>
                    </a:lnTo>
                    <a:lnTo>
                      <a:pt x="23285" y="21030"/>
                    </a:lnTo>
                    <a:lnTo>
                      <a:pt x="22980" y="21456"/>
                    </a:lnTo>
                    <a:lnTo>
                      <a:pt x="22675" y="21822"/>
                    </a:lnTo>
                    <a:lnTo>
                      <a:pt x="22249" y="22127"/>
                    </a:lnTo>
                    <a:lnTo>
                      <a:pt x="21883" y="22310"/>
                    </a:lnTo>
                    <a:lnTo>
                      <a:pt x="21395" y="22371"/>
                    </a:lnTo>
                    <a:lnTo>
                      <a:pt x="20969" y="22432"/>
                    </a:lnTo>
                    <a:lnTo>
                      <a:pt x="20664" y="22371"/>
                    </a:lnTo>
                    <a:lnTo>
                      <a:pt x="20359" y="22310"/>
                    </a:lnTo>
                    <a:lnTo>
                      <a:pt x="20054" y="22188"/>
                    </a:lnTo>
                    <a:lnTo>
                      <a:pt x="19811" y="22066"/>
                    </a:lnTo>
                    <a:lnTo>
                      <a:pt x="19323" y="21700"/>
                    </a:lnTo>
                    <a:lnTo>
                      <a:pt x="18896" y="21212"/>
                    </a:lnTo>
                    <a:lnTo>
                      <a:pt x="19079" y="21517"/>
                    </a:lnTo>
                    <a:lnTo>
                      <a:pt x="19262" y="21822"/>
                    </a:lnTo>
                    <a:lnTo>
                      <a:pt x="19445" y="22066"/>
                    </a:lnTo>
                    <a:lnTo>
                      <a:pt x="19689" y="22249"/>
                    </a:lnTo>
                    <a:lnTo>
                      <a:pt x="19993" y="22432"/>
                    </a:lnTo>
                    <a:lnTo>
                      <a:pt x="20237" y="22553"/>
                    </a:lnTo>
                    <a:lnTo>
                      <a:pt x="20542" y="22614"/>
                    </a:lnTo>
                    <a:lnTo>
                      <a:pt x="20847" y="22675"/>
                    </a:lnTo>
                    <a:lnTo>
                      <a:pt x="21456" y="22736"/>
                    </a:lnTo>
                    <a:lnTo>
                      <a:pt x="21761" y="22675"/>
                    </a:lnTo>
                    <a:lnTo>
                      <a:pt x="22066" y="22553"/>
                    </a:lnTo>
                    <a:lnTo>
                      <a:pt x="22310" y="22492"/>
                    </a:lnTo>
                    <a:lnTo>
                      <a:pt x="22614" y="22310"/>
                    </a:lnTo>
                    <a:lnTo>
                      <a:pt x="22858" y="22127"/>
                    </a:lnTo>
                    <a:lnTo>
                      <a:pt x="23102" y="21883"/>
                    </a:lnTo>
                    <a:lnTo>
                      <a:pt x="22858" y="23285"/>
                    </a:lnTo>
                    <a:lnTo>
                      <a:pt x="22493" y="24626"/>
                    </a:lnTo>
                    <a:lnTo>
                      <a:pt x="22310" y="25357"/>
                    </a:lnTo>
                    <a:lnTo>
                      <a:pt x="22188" y="26089"/>
                    </a:lnTo>
                    <a:lnTo>
                      <a:pt x="22188" y="26820"/>
                    </a:lnTo>
                    <a:lnTo>
                      <a:pt x="22310" y="27613"/>
                    </a:lnTo>
                    <a:lnTo>
                      <a:pt x="22432" y="28344"/>
                    </a:lnTo>
                    <a:lnTo>
                      <a:pt x="22675" y="29014"/>
                    </a:lnTo>
                    <a:lnTo>
                      <a:pt x="22980" y="29746"/>
                    </a:lnTo>
                    <a:lnTo>
                      <a:pt x="23224" y="30416"/>
                    </a:lnTo>
                    <a:lnTo>
                      <a:pt x="23834" y="31818"/>
                    </a:lnTo>
                    <a:lnTo>
                      <a:pt x="24260" y="33281"/>
                    </a:lnTo>
                    <a:lnTo>
                      <a:pt x="24626" y="34744"/>
                    </a:lnTo>
                    <a:lnTo>
                      <a:pt x="24748" y="35475"/>
                    </a:lnTo>
                    <a:lnTo>
                      <a:pt x="24809" y="36207"/>
                    </a:lnTo>
                    <a:lnTo>
                      <a:pt x="24870" y="36999"/>
                    </a:lnTo>
                    <a:lnTo>
                      <a:pt x="24870" y="37731"/>
                    </a:lnTo>
                    <a:lnTo>
                      <a:pt x="24748" y="39316"/>
                    </a:lnTo>
                    <a:lnTo>
                      <a:pt x="24504" y="40839"/>
                    </a:lnTo>
                    <a:lnTo>
                      <a:pt x="24199" y="42363"/>
                    </a:lnTo>
                    <a:lnTo>
                      <a:pt x="23773" y="43887"/>
                    </a:lnTo>
                    <a:lnTo>
                      <a:pt x="22980" y="46874"/>
                    </a:lnTo>
                    <a:lnTo>
                      <a:pt x="22554" y="48398"/>
                    </a:lnTo>
                    <a:lnTo>
                      <a:pt x="22249" y="49921"/>
                    </a:lnTo>
                    <a:lnTo>
                      <a:pt x="22005" y="51384"/>
                    </a:lnTo>
                    <a:lnTo>
                      <a:pt x="21944" y="52908"/>
                    </a:lnTo>
                    <a:lnTo>
                      <a:pt x="21944" y="54432"/>
                    </a:lnTo>
                    <a:lnTo>
                      <a:pt x="22066" y="55956"/>
                    </a:lnTo>
                    <a:lnTo>
                      <a:pt x="22310" y="57540"/>
                    </a:lnTo>
                    <a:lnTo>
                      <a:pt x="22371" y="58333"/>
                    </a:lnTo>
                    <a:lnTo>
                      <a:pt x="22432" y="59125"/>
                    </a:lnTo>
                    <a:lnTo>
                      <a:pt x="22432" y="59918"/>
                    </a:lnTo>
                    <a:lnTo>
                      <a:pt x="22371" y="60649"/>
                    </a:lnTo>
                    <a:lnTo>
                      <a:pt x="22127" y="62234"/>
                    </a:lnTo>
                    <a:lnTo>
                      <a:pt x="21395" y="65342"/>
                    </a:lnTo>
                    <a:lnTo>
                      <a:pt x="20725" y="68390"/>
                    </a:lnTo>
                    <a:lnTo>
                      <a:pt x="20359" y="69853"/>
                    </a:lnTo>
                    <a:lnTo>
                      <a:pt x="20115" y="71377"/>
                    </a:lnTo>
                    <a:lnTo>
                      <a:pt x="19993" y="72047"/>
                    </a:lnTo>
                    <a:lnTo>
                      <a:pt x="19993" y="72413"/>
                    </a:lnTo>
                    <a:lnTo>
                      <a:pt x="19993" y="72779"/>
                    </a:lnTo>
                    <a:lnTo>
                      <a:pt x="20054" y="73083"/>
                    </a:lnTo>
                    <a:lnTo>
                      <a:pt x="20176" y="73449"/>
                    </a:lnTo>
                    <a:lnTo>
                      <a:pt x="20420" y="74120"/>
                    </a:lnTo>
                    <a:lnTo>
                      <a:pt x="20725" y="74729"/>
                    </a:lnTo>
                    <a:lnTo>
                      <a:pt x="21030" y="75339"/>
                    </a:lnTo>
                    <a:lnTo>
                      <a:pt x="21273" y="75644"/>
                    </a:lnTo>
                    <a:lnTo>
                      <a:pt x="21456" y="75887"/>
                    </a:lnTo>
                    <a:lnTo>
                      <a:pt x="21639" y="76009"/>
                    </a:lnTo>
                    <a:lnTo>
                      <a:pt x="21822" y="76131"/>
                    </a:lnTo>
                    <a:lnTo>
                      <a:pt x="21883" y="76192"/>
                    </a:lnTo>
                    <a:lnTo>
                      <a:pt x="21883" y="76253"/>
                    </a:lnTo>
                    <a:lnTo>
                      <a:pt x="21822" y="76436"/>
                    </a:lnTo>
                    <a:lnTo>
                      <a:pt x="21700" y="76558"/>
                    </a:lnTo>
                    <a:lnTo>
                      <a:pt x="21517" y="76619"/>
                    </a:lnTo>
                    <a:lnTo>
                      <a:pt x="21091" y="76619"/>
                    </a:lnTo>
                    <a:lnTo>
                      <a:pt x="20908" y="76680"/>
                    </a:lnTo>
                    <a:lnTo>
                      <a:pt x="20725" y="76802"/>
                    </a:lnTo>
                    <a:lnTo>
                      <a:pt x="20359" y="76924"/>
                    </a:lnTo>
                    <a:lnTo>
                      <a:pt x="20054" y="76924"/>
                    </a:lnTo>
                    <a:lnTo>
                      <a:pt x="19689" y="76984"/>
                    </a:lnTo>
                    <a:lnTo>
                      <a:pt x="19384" y="76924"/>
                    </a:lnTo>
                    <a:lnTo>
                      <a:pt x="19384" y="76741"/>
                    </a:lnTo>
                    <a:lnTo>
                      <a:pt x="19384" y="76558"/>
                    </a:lnTo>
                    <a:lnTo>
                      <a:pt x="19384" y="76375"/>
                    </a:lnTo>
                    <a:lnTo>
                      <a:pt x="19323" y="76192"/>
                    </a:lnTo>
                    <a:lnTo>
                      <a:pt x="19201" y="76131"/>
                    </a:lnTo>
                    <a:lnTo>
                      <a:pt x="19140" y="76131"/>
                    </a:lnTo>
                    <a:lnTo>
                      <a:pt x="19079" y="76253"/>
                    </a:lnTo>
                    <a:lnTo>
                      <a:pt x="19140" y="76314"/>
                    </a:lnTo>
                    <a:lnTo>
                      <a:pt x="19201" y="76436"/>
                    </a:lnTo>
                    <a:lnTo>
                      <a:pt x="19201" y="76680"/>
                    </a:lnTo>
                    <a:lnTo>
                      <a:pt x="19140" y="76863"/>
                    </a:lnTo>
                    <a:lnTo>
                      <a:pt x="19018" y="76984"/>
                    </a:lnTo>
                    <a:lnTo>
                      <a:pt x="18774" y="77106"/>
                    </a:lnTo>
                    <a:lnTo>
                      <a:pt x="18226" y="77106"/>
                    </a:lnTo>
                    <a:lnTo>
                      <a:pt x="18104" y="77045"/>
                    </a:lnTo>
                    <a:lnTo>
                      <a:pt x="18043" y="76863"/>
                    </a:lnTo>
                    <a:lnTo>
                      <a:pt x="17982" y="76619"/>
                    </a:lnTo>
                    <a:lnTo>
                      <a:pt x="17982" y="76009"/>
                    </a:lnTo>
                    <a:lnTo>
                      <a:pt x="17921" y="74790"/>
                    </a:lnTo>
                    <a:lnTo>
                      <a:pt x="17921" y="73510"/>
                    </a:lnTo>
                    <a:lnTo>
                      <a:pt x="17921" y="73083"/>
                    </a:lnTo>
                    <a:lnTo>
                      <a:pt x="17921" y="72840"/>
                    </a:lnTo>
                    <a:lnTo>
                      <a:pt x="17982" y="72596"/>
                    </a:lnTo>
                    <a:lnTo>
                      <a:pt x="18287" y="72108"/>
                    </a:lnTo>
                    <a:lnTo>
                      <a:pt x="18348" y="71925"/>
                    </a:lnTo>
                    <a:lnTo>
                      <a:pt x="18348" y="71682"/>
                    </a:lnTo>
                    <a:lnTo>
                      <a:pt x="18409" y="70341"/>
                    </a:lnTo>
                    <a:lnTo>
                      <a:pt x="18409" y="68268"/>
                    </a:lnTo>
                    <a:lnTo>
                      <a:pt x="18348" y="66257"/>
                    </a:lnTo>
                    <a:lnTo>
                      <a:pt x="18104" y="63819"/>
                    </a:lnTo>
                    <a:lnTo>
                      <a:pt x="18043" y="62539"/>
                    </a:lnTo>
                    <a:lnTo>
                      <a:pt x="18043" y="61259"/>
                    </a:lnTo>
                    <a:lnTo>
                      <a:pt x="18104" y="58760"/>
                    </a:lnTo>
                    <a:lnTo>
                      <a:pt x="18287" y="56260"/>
                    </a:lnTo>
                    <a:lnTo>
                      <a:pt x="18348" y="55590"/>
                    </a:lnTo>
                    <a:lnTo>
                      <a:pt x="18409" y="54980"/>
                    </a:lnTo>
                    <a:lnTo>
                      <a:pt x="18348" y="54554"/>
                    </a:lnTo>
                    <a:lnTo>
                      <a:pt x="18287" y="54127"/>
                    </a:lnTo>
                    <a:lnTo>
                      <a:pt x="18165" y="52908"/>
                    </a:lnTo>
                    <a:lnTo>
                      <a:pt x="18043" y="51628"/>
                    </a:lnTo>
                    <a:lnTo>
                      <a:pt x="18043" y="50531"/>
                    </a:lnTo>
                    <a:lnTo>
                      <a:pt x="18104" y="49373"/>
                    </a:lnTo>
                    <a:lnTo>
                      <a:pt x="18104" y="48215"/>
                    </a:lnTo>
                    <a:lnTo>
                      <a:pt x="18104" y="47118"/>
                    </a:lnTo>
                    <a:lnTo>
                      <a:pt x="17982" y="44862"/>
                    </a:lnTo>
                    <a:lnTo>
                      <a:pt x="17982" y="42424"/>
                    </a:lnTo>
                    <a:lnTo>
                      <a:pt x="17982" y="39864"/>
                    </a:lnTo>
                    <a:lnTo>
                      <a:pt x="17982" y="38645"/>
                    </a:lnTo>
                    <a:lnTo>
                      <a:pt x="18043" y="38036"/>
                    </a:lnTo>
                    <a:lnTo>
                      <a:pt x="18043" y="37731"/>
                    </a:lnTo>
                    <a:lnTo>
                      <a:pt x="18043" y="37548"/>
                    </a:lnTo>
                    <a:lnTo>
                      <a:pt x="18043" y="37426"/>
                    </a:lnTo>
                    <a:lnTo>
                      <a:pt x="18226" y="37365"/>
                    </a:lnTo>
                    <a:lnTo>
                      <a:pt x="18409" y="37243"/>
                    </a:lnTo>
                    <a:lnTo>
                      <a:pt x="18652" y="36999"/>
                    </a:lnTo>
                    <a:lnTo>
                      <a:pt x="18165" y="37121"/>
                    </a:lnTo>
                    <a:lnTo>
                      <a:pt x="17677" y="37121"/>
                    </a:lnTo>
                    <a:lnTo>
                      <a:pt x="17129" y="37060"/>
                    </a:lnTo>
                    <a:lnTo>
                      <a:pt x="16641" y="36999"/>
                    </a:lnTo>
                    <a:lnTo>
                      <a:pt x="16885" y="37243"/>
                    </a:lnTo>
                    <a:lnTo>
                      <a:pt x="17068" y="37304"/>
                    </a:lnTo>
                    <a:lnTo>
                      <a:pt x="17251" y="37426"/>
                    </a:lnTo>
                    <a:lnTo>
                      <a:pt x="17311" y="37548"/>
                    </a:lnTo>
                    <a:lnTo>
                      <a:pt x="17311" y="37670"/>
                    </a:lnTo>
                    <a:lnTo>
                      <a:pt x="17311" y="37914"/>
                    </a:lnTo>
                    <a:lnTo>
                      <a:pt x="17372" y="38584"/>
                    </a:lnTo>
                    <a:lnTo>
                      <a:pt x="17372" y="41083"/>
                    </a:lnTo>
                    <a:lnTo>
                      <a:pt x="17433" y="43582"/>
                    </a:lnTo>
                    <a:lnTo>
                      <a:pt x="17311" y="46081"/>
                    </a:lnTo>
                    <a:lnTo>
                      <a:pt x="17251" y="46996"/>
                    </a:lnTo>
                    <a:lnTo>
                      <a:pt x="17251" y="47849"/>
                    </a:lnTo>
                    <a:lnTo>
                      <a:pt x="17311" y="49129"/>
                    </a:lnTo>
                    <a:lnTo>
                      <a:pt x="17311" y="50348"/>
                    </a:lnTo>
                    <a:lnTo>
                      <a:pt x="17311" y="51628"/>
                    </a:lnTo>
                    <a:lnTo>
                      <a:pt x="17251" y="52908"/>
                    </a:lnTo>
                    <a:lnTo>
                      <a:pt x="17129" y="54066"/>
                    </a:lnTo>
                    <a:lnTo>
                      <a:pt x="17007" y="54493"/>
                    </a:lnTo>
                    <a:lnTo>
                      <a:pt x="16946" y="54980"/>
                    </a:lnTo>
                    <a:lnTo>
                      <a:pt x="17007" y="55590"/>
                    </a:lnTo>
                    <a:lnTo>
                      <a:pt x="17068" y="56199"/>
                    </a:lnTo>
                    <a:lnTo>
                      <a:pt x="17190" y="57419"/>
                    </a:lnTo>
                    <a:lnTo>
                      <a:pt x="17311" y="59979"/>
                    </a:lnTo>
                    <a:lnTo>
                      <a:pt x="17311" y="61259"/>
                    </a:lnTo>
                    <a:lnTo>
                      <a:pt x="17311" y="62478"/>
                    </a:lnTo>
                    <a:lnTo>
                      <a:pt x="17251" y="63697"/>
                    </a:lnTo>
                    <a:lnTo>
                      <a:pt x="17129" y="64977"/>
                    </a:lnTo>
                    <a:lnTo>
                      <a:pt x="17007" y="66135"/>
                    </a:lnTo>
                    <a:lnTo>
                      <a:pt x="16946" y="67354"/>
                    </a:lnTo>
                    <a:lnTo>
                      <a:pt x="16946" y="68634"/>
                    </a:lnTo>
                    <a:lnTo>
                      <a:pt x="16946" y="69853"/>
                    </a:lnTo>
                    <a:lnTo>
                      <a:pt x="16946" y="70828"/>
                    </a:lnTo>
                    <a:lnTo>
                      <a:pt x="17007" y="71682"/>
                    </a:lnTo>
                    <a:lnTo>
                      <a:pt x="17007" y="71925"/>
                    </a:lnTo>
                    <a:lnTo>
                      <a:pt x="17068" y="72108"/>
                    </a:lnTo>
                    <a:lnTo>
                      <a:pt x="17372" y="72596"/>
                    </a:lnTo>
                    <a:lnTo>
                      <a:pt x="17433" y="72779"/>
                    </a:lnTo>
                    <a:lnTo>
                      <a:pt x="17433" y="73023"/>
                    </a:lnTo>
                    <a:lnTo>
                      <a:pt x="17433" y="73510"/>
                    </a:lnTo>
                    <a:lnTo>
                      <a:pt x="17433" y="74729"/>
                    </a:lnTo>
                    <a:lnTo>
                      <a:pt x="17433" y="76009"/>
                    </a:lnTo>
                    <a:lnTo>
                      <a:pt x="17372" y="76619"/>
                    </a:lnTo>
                    <a:lnTo>
                      <a:pt x="17311" y="76802"/>
                    </a:lnTo>
                    <a:lnTo>
                      <a:pt x="17251" y="77045"/>
                    </a:lnTo>
                    <a:lnTo>
                      <a:pt x="17129" y="77106"/>
                    </a:lnTo>
                    <a:lnTo>
                      <a:pt x="16580" y="77106"/>
                    </a:lnTo>
                    <a:lnTo>
                      <a:pt x="16336" y="76984"/>
                    </a:lnTo>
                    <a:lnTo>
                      <a:pt x="16214" y="76863"/>
                    </a:lnTo>
                    <a:lnTo>
                      <a:pt x="16153" y="76680"/>
                    </a:lnTo>
                    <a:lnTo>
                      <a:pt x="16214" y="76436"/>
                    </a:lnTo>
                    <a:lnTo>
                      <a:pt x="16275" y="76253"/>
                    </a:lnTo>
                    <a:lnTo>
                      <a:pt x="16214" y="76192"/>
                    </a:lnTo>
                    <a:lnTo>
                      <a:pt x="16214" y="76131"/>
                    </a:lnTo>
                    <a:lnTo>
                      <a:pt x="16153" y="76131"/>
                    </a:lnTo>
                    <a:lnTo>
                      <a:pt x="16092" y="76192"/>
                    </a:lnTo>
                    <a:lnTo>
                      <a:pt x="15971" y="76375"/>
                    </a:lnTo>
                    <a:lnTo>
                      <a:pt x="15971" y="76558"/>
                    </a:lnTo>
                    <a:lnTo>
                      <a:pt x="15971" y="76741"/>
                    </a:lnTo>
                    <a:lnTo>
                      <a:pt x="15971" y="76924"/>
                    </a:lnTo>
                    <a:lnTo>
                      <a:pt x="15666" y="76984"/>
                    </a:lnTo>
                    <a:lnTo>
                      <a:pt x="15300" y="76924"/>
                    </a:lnTo>
                    <a:lnTo>
                      <a:pt x="14934" y="76863"/>
                    </a:lnTo>
                    <a:lnTo>
                      <a:pt x="14630" y="76802"/>
                    </a:lnTo>
                    <a:lnTo>
                      <a:pt x="14447" y="76680"/>
                    </a:lnTo>
                    <a:lnTo>
                      <a:pt x="14264" y="76619"/>
                    </a:lnTo>
                    <a:lnTo>
                      <a:pt x="13837" y="76619"/>
                    </a:lnTo>
                    <a:lnTo>
                      <a:pt x="13715" y="76558"/>
                    </a:lnTo>
                    <a:lnTo>
                      <a:pt x="13532" y="76436"/>
                    </a:lnTo>
                    <a:lnTo>
                      <a:pt x="13471" y="76253"/>
                    </a:lnTo>
                    <a:lnTo>
                      <a:pt x="13532" y="76192"/>
                    </a:lnTo>
                    <a:lnTo>
                      <a:pt x="13532" y="76131"/>
                    </a:lnTo>
                    <a:lnTo>
                      <a:pt x="13837" y="75887"/>
                    </a:lnTo>
                    <a:lnTo>
                      <a:pt x="14142" y="75644"/>
                    </a:lnTo>
                    <a:lnTo>
                      <a:pt x="14325" y="75339"/>
                    </a:lnTo>
                    <a:lnTo>
                      <a:pt x="14690" y="74729"/>
                    </a:lnTo>
                    <a:lnTo>
                      <a:pt x="14934" y="74120"/>
                    </a:lnTo>
                    <a:lnTo>
                      <a:pt x="15239" y="73449"/>
                    </a:lnTo>
                    <a:lnTo>
                      <a:pt x="15300" y="73083"/>
                    </a:lnTo>
                    <a:lnTo>
                      <a:pt x="15361" y="72779"/>
                    </a:lnTo>
                    <a:lnTo>
                      <a:pt x="15422" y="72413"/>
                    </a:lnTo>
                    <a:lnTo>
                      <a:pt x="15361" y="72047"/>
                    </a:lnTo>
                    <a:lnTo>
                      <a:pt x="15239" y="71377"/>
                    </a:lnTo>
                    <a:lnTo>
                      <a:pt x="14995" y="69853"/>
                    </a:lnTo>
                    <a:lnTo>
                      <a:pt x="14325" y="66805"/>
                    </a:lnTo>
                    <a:lnTo>
                      <a:pt x="13593" y="63758"/>
                    </a:lnTo>
                    <a:lnTo>
                      <a:pt x="13228" y="62173"/>
                    </a:lnTo>
                    <a:lnTo>
                      <a:pt x="12984" y="60649"/>
                    </a:lnTo>
                    <a:lnTo>
                      <a:pt x="12923" y="59857"/>
                    </a:lnTo>
                    <a:lnTo>
                      <a:pt x="12923" y="59064"/>
                    </a:lnTo>
                    <a:lnTo>
                      <a:pt x="12984" y="58272"/>
                    </a:lnTo>
                    <a:lnTo>
                      <a:pt x="13106" y="57480"/>
                    </a:lnTo>
                    <a:lnTo>
                      <a:pt x="13289" y="55956"/>
                    </a:lnTo>
                    <a:lnTo>
                      <a:pt x="13410" y="54432"/>
                    </a:lnTo>
                    <a:lnTo>
                      <a:pt x="13471" y="52908"/>
                    </a:lnTo>
                    <a:lnTo>
                      <a:pt x="13410" y="52116"/>
                    </a:lnTo>
                    <a:lnTo>
                      <a:pt x="13350" y="51384"/>
                    </a:lnTo>
                    <a:lnTo>
                      <a:pt x="13106" y="49860"/>
                    </a:lnTo>
                    <a:lnTo>
                      <a:pt x="12801" y="48337"/>
                    </a:lnTo>
                    <a:lnTo>
                      <a:pt x="11948" y="45350"/>
                    </a:lnTo>
                    <a:lnTo>
                      <a:pt x="11582" y="43887"/>
                    </a:lnTo>
                    <a:lnTo>
                      <a:pt x="11155" y="42363"/>
                    </a:lnTo>
                    <a:lnTo>
                      <a:pt x="10850" y="40778"/>
                    </a:lnTo>
                    <a:lnTo>
                      <a:pt x="10607" y="39255"/>
                    </a:lnTo>
                    <a:lnTo>
                      <a:pt x="10546" y="37731"/>
                    </a:lnTo>
                    <a:lnTo>
                      <a:pt x="10546" y="36207"/>
                    </a:lnTo>
                    <a:lnTo>
                      <a:pt x="10668" y="35475"/>
                    </a:lnTo>
                    <a:lnTo>
                      <a:pt x="10789" y="34683"/>
                    </a:lnTo>
                    <a:lnTo>
                      <a:pt x="10911" y="33952"/>
                    </a:lnTo>
                    <a:lnTo>
                      <a:pt x="11094" y="33220"/>
                    </a:lnTo>
                    <a:lnTo>
                      <a:pt x="11521" y="31818"/>
                    </a:lnTo>
                    <a:lnTo>
                      <a:pt x="12130" y="30416"/>
                    </a:lnTo>
                    <a:lnTo>
                      <a:pt x="12435" y="29746"/>
                    </a:lnTo>
                    <a:lnTo>
                      <a:pt x="12679" y="29014"/>
                    </a:lnTo>
                    <a:lnTo>
                      <a:pt x="12923" y="28283"/>
                    </a:lnTo>
                    <a:lnTo>
                      <a:pt x="13045" y="27552"/>
                    </a:lnTo>
                    <a:lnTo>
                      <a:pt x="13167" y="26942"/>
                    </a:lnTo>
                    <a:lnTo>
                      <a:pt x="13167" y="26333"/>
                    </a:lnTo>
                    <a:lnTo>
                      <a:pt x="13106" y="25723"/>
                    </a:lnTo>
                    <a:lnTo>
                      <a:pt x="12984" y="25113"/>
                    </a:lnTo>
                    <a:lnTo>
                      <a:pt x="12557" y="23346"/>
                    </a:lnTo>
                    <a:lnTo>
                      <a:pt x="12252" y="21883"/>
                    </a:lnTo>
                    <a:lnTo>
                      <a:pt x="12496" y="22127"/>
                    </a:lnTo>
                    <a:lnTo>
                      <a:pt x="12740" y="22310"/>
                    </a:lnTo>
                    <a:lnTo>
                      <a:pt x="13045" y="22492"/>
                    </a:lnTo>
                    <a:lnTo>
                      <a:pt x="13289" y="22553"/>
                    </a:lnTo>
                    <a:lnTo>
                      <a:pt x="13593" y="22675"/>
                    </a:lnTo>
                    <a:lnTo>
                      <a:pt x="13898" y="22736"/>
                    </a:lnTo>
                    <a:lnTo>
                      <a:pt x="14508" y="22675"/>
                    </a:lnTo>
                    <a:lnTo>
                      <a:pt x="14812" y="22614"/>
                    </a:lnTo>
                    <a:lnTo>
                      <a:pt x="15117" y="22553"/>
                    </a:lnTo>
                    <a:lnTo>
                      <a:pt x="15422" y="22432"/>
                    </a:lnTo>
                    <a:lnTo>
                      <a:pt x="15666" y="22249"/>
                    </a:lnTo>
                    <a:lnTo>
                      <a:pt x="15910" y="22066"/>
                    </a:lnTo>
                    <a:lnTo>
                      <a:pt x="16092" y="21822"/>
                    </a:lnTo>
                    <a:lnTo>
                      <a:pt x="16275" y="21517"/>
                    </a:lnTo>
                    <a:lnTo>
                      <a:pt x="16458" y="21212"/>
                    </a:lnTo>
                    <a:lnTo>
                      <a:pt x="16153" y="21517"/>
                    </a:lnTo>
                    <a:lnTo>
                      <a:pt x="15910" y="21822"/>
                    </a:lnTo>
                    <a:lnTo>
                      <a:pt x="15544" y="22066"/>
                    </a:lnTo>
                    <a:lnTo>
                      <a:pt x="15178" y="22249"/>
                    </a:lnTo>
                    <a:lnTo>
                      <a:pt x="14812" y="22371"/>
                    </a:lnTo>
                    <a:lnTo>
                      <a:pt x="14386" y="22432"/>
                    </a:lnTo>
                    <a:lnTo>
                      <a:pt x="14020" y="22432"/>
                    </a:lnTo>
                    <a:lnTo>
                      <a:pt x="13593" y="22310"/>
                    </a:lnTo>
                    <a:lnTo>
                      <a:pt x="13289" y="22188"/>
                    </a:lnTo>
                    <a:lnTo>
                      <a:pt x="12984" y="22005"/>
                    </a:lnTo>
                    <a:lnTo>
                      <a:pt x="12679" y="21822"/>
                    </a:lnTo>
                    <a:lnTo>
                      <a:pt x="12435" y="21578"/>
                    </a:lnTo>
                    <a:lnTo>
                      <a:pt x="12252" y="21273"/>
                    </a:lnTo>
                    <a:lnTo>
                      <a:pt x="12069" y="20969"/>
                    </a:lnTo>
                    <a:lnTo>
                      <a:pt x="11948" y="20664"/>
                    </a:lnTo>
                    <a:lnTo>
                      <a:pt x="11826" y="20359"/>
                    </a:lnTo>
                    <a:lnTo>
                      <a:pt x="11765" y="19750"/>
                    </a:lnTo>
                    <a:lnTo>
                      <a:pt x="11826" y="19140"/>
                    </a:lnTo>
                    <a:lnTo>
                      <a:pt x="11887" y="18957"/>
                    </a:lnTo>
                    <a:lnTo>
                      <a:pt x="11887" y="18774"/>
                    </a:lnTo>
                    <a:lnTo>
                      <a:pt x="11887" y="18592"/>
                    </a:lnTo>
                    <a:lnTo>
                      <a:pt x="11826" y="18409"/>
                    </a:lnTo>
                    <a:lnTo>
                      <a:pt x="11643" y="18104"/>
                    </a:lnTo>
                    <a:lnTo>
                      <a:pt x="11765" y="18592"/>
                    </a:lnTo>
                    <a:lnTo>
                      <a:pt x="11765" y="18713"/>
                    </a:lnTo>
                    <a:lnTo>
                      <a:pt x="11765" y="18835"/>
                    </a:lnTo>
                    <a:lnTo>
                      <a:pt x="11643" y="19079"/>
                    </a:lnTo>
                    <a:lnTo>
                      <a:pt x="11521" y="19567"/>
                    </a:lnTo>
                    <a:lnTo>
                      <a:pt x="11521" y="20115"/>
                    </a:lnTo>
                    <a:lnTo>
                      <a:pt x="11582" y="20603"/>
                    </a:lnTo>
                    <a:lnTo>
                      <a:pt x="11765" y="21091"/>
                    </a:lnTo>
                    <a:lnTo>
                      <a:pt x="12009" y="21578"/>
                    </a:lnTo>
                    <a:lnTo>
                      <a:pt x="12069" y="21822"/>
                    </a:lnTo>
                    <a:lnTo>
                      <a:pt x="12069" y="22127"/>
                    </a:lnTo>
                    <a:lnTo>
                      <a:pt x="12130" y="22371"/>
                    </a:lnTo>
                    <a:lnTo>
                      <a:pt x="12130" y="22553"/>
                    </a:lnTo>
                    <a:lnTo>
                      <a:pt x="12130" y="22675"/>
                    </a:lnTo>
                    <a:lnTo>
                      <a:pt x="11887" y="23163"/>
                    </a:lnTo>
                    <a:lnTo>
                      <a:pt x="11216" y="24992"/>
                    </a:lnTo>
                    <a:lnTo>
                      <a:pt x="10729" y="25906"/>
                    </a:lnTo>
                    <a:lnTo>
                      <a:pt x="10241" y="26820"/>
                    </a:lnTo>
                    <a:lnTo>
                      <a:pt x="10058" y="27308"/>
                    </a:lnTo>
                    <a:lnTo>
                      <a:pt x="9875" y="27795"/>
                    </a:lnTo>
                    <a:lnTo>
                      <a:pt x="9631" y="28771"/>
                    </a:lnTo>
                    <a:lnTo>
                      <a:pt x="9448" y="29319"/>
                    </a:lnTo>
                    <a:lnTo>
                      <a:pt x="9266" y="29807"/>
                    </a:lnTo>
                    <a:lnTo>
                      <a:pt x="8778" y="30843"/>
                    </a:lnTo>
                    <a:lnTo>
                      <a:pt x="7681" y="32733"/>
                    </a:lnTo>
                    <a:lnTo>
                      <a:pt x="5669" y="36146"/>
                    </a:lnTo>
                    <a:lnTo>
                      <a:pt x="5487" y="36024"/>
                    </a:lnTo>
                    <a:lnTo>
                      <a:pt x="5426" y="36085"/>
                    </a:lnTo>
                    <a:lnTo>
                      <a:pt x="5365" y="36146"/>
                    </a:lnTo>
                    <a:lnTo>
                      <a:pt x="5426" y="36268"/>
                    </a:lnTo>
                    <a:lnTo>
                      <a:pt x="5547" y="36451"/>
                    </a:lnTo>
                    <a:lnTo>
                      <a:pt x="5608" y="36634"/>
                    </a:lnTo>
                    <a:lnTo>
                      <a:pt x="5608" y="36816"/>
                    </a:lnTo>
                    <a:lnTo>
                      <a:pt x="5608" y="37060"/>
                    </a:lnTo>
                    <a:lnTo>
                      <a:pt x="5487" y="37487"/>
                    </a:lnTo>
                    <a:lnTo>
                      <a:pt x="5121" y="38401"/>
                    </a:lnTo>
                    <a:lnTo>
                      <a:pt x="4633" y="39316"/>
                    </a:lnTo>
                    <a:lnTo>
                      <a:pt x="4511" y="39559"/>
                    </a:lnTo>
                    <a:lnTo>
                      <a:pt x="4450" y="39864"/>
                    </a:lnTo>
                    <a:lnTo>
                      <a:pt x="4267" y="40413"/>
                    </a:lnTo>
                    <a:lnTo>
                      <a:pt x="4085" y="41022"/>
                    </a:lnTo>
                    <a:lnTo>
                      <a:pt x="4024" y="41266"/>
                    </a:lnTo>
                    <a:lnTo>
                      <a:pt x="3902" y="41510"/>
                    </a:lnTo>
                    <a:lnTo>
                      <a:pt x="3841" y="41571"/>
                    </a:lnTo>
                    <a:lnTo>
                      <a:pt x="3780" y="41510"/>
                    </a:lnTo>
                    <a:lnTo>
                      <a:pt x="3780" y="41388"/>
                    </a:lnTo>
                    <a:lnTo>
                      <a:pt x="3780" y="41022"/>
                    </a:lnTo>
                    <a:lnTo>
                      <a:pt x="4024" y="39986"/>
                    </a:lnTo>
                    <a:lnTo>
                      <a:pt x="4024" y="39742"/>
                    </a:lnTo>
                    <a:lnTo>
                      <a:pt x="4024" y="39620"/>
                    </a:lnTo>
                    <a:lnTo>
                      <a:pt x="3902" y="39559"/>
                    </a:lnTo>
                    <a:lnTo>
                      <a:pt x="3780" y="39620"/>
                    </a:lnTo>
                    <a:lnTo>
                      <a:pt x="3719" y="39742"/>
                    </a:lnTo>
                    <a:lnTo>
                      <a:pt x="3536" y="39986"/>
                    </a:lnTo>
                    <a:lnTo>
                      <a:pt x="3414" y="40291"/>
                    </a:lnTo>
                    <a:lnTo>
                      <a:pt x="2926" y="41449"/>
                    </a:lnTo>
                    <a:lnTo>
                      <a:pt x="2744" y="41876"/>
                    </a:lnTo>
                    <a:lnTo>
                      <a:pt x="2622" y="42119"/>
                    </a:lnTo>
                    <a:lnTo>
                      <a:pt x="2439" y="42119"/>
                    </a:lnTo>
                    <a:lnTo>
                      <a:pt x="2378" y="42058"/>
                    </a:lnTo>
                    <a:lnTo>
                      <a:pt x="2378" y="41997"/>
                    </a:lnTo>
                    <a:lnTo>
                      <a:pt x="2439" y="41815"/>
                    </a:lnTo>
                    <a:lnTo>
                      <a:pt x="2622" y="41266"/>
                    </a:lnTo>
                    <a:lnTo>
                      <a:pt x="2866" y="40778"/>
                    </a:lnTo>
                    <a:lnTo>
                      <a:pt x="3048" y="40230"/>
                    </a:lnTo>
                    <a:lnTo>
                      <a:pt x="3170" y="39681"/>
                    </a:lnTo>
                    <a:lnTo>
                      <a:pt x="3170" y="39498"/>
                    </a:lnTo>
                    <a:lnTo>
                      <a:pt x="3109" y="39437"/>
                    </a:lnTo>
                    <a:lnTo>
                      <a:pt x="3048" y="39376"/>
                    </a:lnTo>
                    <a:lnTo>
                      <a:pt x="2987" y="39316"/>
                    </a:lnTo>
                    <a:lnTo>
                      <a:pt x="2926" y="39376"/>
                    </a:lnTo>
                    <a:lnTo>
                      <a:pt x="2744" y="39437"/>
                    </a:lnTo>
                    <a:lnTo>
                      <a:pt x="2561" y="39742"/>
                    </a:lnTo>
                    <a:lnTo>
                      <a:pt x="2317" y="40291"/>
                    </a:lnTo>
                    <a:lnTo>
                      <a:pt x="2073" y="40778"/>
                    </a:lnTo>
                    <a:lnTo>
                      <a:pt x="1829" y="41327"/>
                    </a:lnTo>
                    <a:lnTo>
                      <a:pt x="1585" y="41815"/>
                    </a:lnTo>
                    <a:lnTo>
                      <a:pt x="1403" y="41997"/>
                    </a:lnTo>
                    <a:lnTo>
                      <a:pt x="1281" y="41936"/>
                    </a:lnTo>
                    <a:lnTo>
                      <a:pt x="1281" y="41815"/>
                    </a:lnTo>
                    <a:lnTo>
                      <a:pt x="1342" y="41571"/>
                    </a:lnTo>
                    <a:lnTo>
                      <a:pt x="1403" y="41388"/>
                    </a:lnTo>
                    <a:lnTo>
                      <a:pt x="1646" y="40961"/>
                    </a:lnTo>
                    <a:lnTo>
                      <a:pt x="2195" y="39864"/>
                    </a:lnTo>
                    <a:lnTo>
                      <a:pt x="2317" y="39559"/>
                    </a:lnTo>
                    <a:lnTo>
                      <a:pt x="2378" y="39255"/>
                    </a:lnTo>
                    <a:lnTo>
                      <a:pt x="2378" y="39133"/>
                    </a:lnTo>
                    <a:lnTo>
                      <a:pt x="2195" y="39072"/>
                    </a:lnTo>
                    <a:lnTo>
                      <a:pt x="2134" y="39072"/>
                    </a:lnTo>
                    <a:lnTo>
                      <a:pt x="2012" y="39133"/>
                    </a:lnTo>
                    <a:lnTo>
                      <a:pt x="1890" y="39316"/>
                    </a:lnTo>
                    <a:lnTo>
                      <a:pt x="1646" y="39742"/>
                    </a:lnTo>
                    <a:lnTo>
                      <a:pt x="915" y="40717"/>
                    </a:lnTo>
                    <a:lnTo>
                      <a:pt x="671" y="40961"/>
                    </a:lnTo>
                    <a:lnTo>
                      <a:pt x="549" y="41022"/>
                    </a:lnTo>
                    <a:lnTo>
                      <a:pt x="549" y="40961"/>
                    </a:lnTo>
                    <a:lnTo>
                      <a:pt x="549" y="40839"/>
                    </a:lnTo>
                    <a:lnTo>
                      <a:pt x="671" y="40656"/>
                    </a:lnTo>
                    <a:lnTo>
                      <a:pt x="732" y="40474"/>
                    </a:lnTo>
                    <a:lnTo>
                      <a:pt x="976" y="40169"/>
                    </a:lnTo>
                    <a:lnTo>
                      <a:pt x="1464" y="39376"/>
                    </a:lnTo>
                    <a:lnTo>
                      <a:pt x="1890" y="38645"/>
                    </a:lnTo>
                    <a:lnTo>
                      <a:pt x="2073" y="38218"/>
                    </a:lnTo>
                    <a:lnTo>
                      <a:pt x="2195" y="37853"/>
                    </a:lnTo>
                    <a:lnTo>
                      <a:pt x="2195" y="37670"/>
                    </a:lnTo>
                    <a:lnTo>
                      <a:pt x="2073" y="37548"/>
                    </a:lnTo>
                    <a:lnTo>
                      <a:pt x="1890" y="37548"/>
                    </a:lnTo>
                    <a:lnTo>
                      <a:pt x="1707" y="37670"/>
                    </a:lnTo>
                    <a:lnTo>
                      <a:pt x="1342" y="37975"/>
                    </a:lnTo>
                    <a:lnTo>
                      <a:pt x="1037" y="38157"/>
                    </a:lnTo>
                    <a:lnTo>
                      <a:pt x="732" y="38279"/>
                    </a:lnTo>
                    <a:lnTo>
                      <a:pt x="549" y="38279"/>
                    </a:lnTo>
                    <a:lnTo>
                      <a:pt x="366" y="38218"/>
                    </a:lnTo>
                    <a:lnTo>
                      <a:pt x="305" y="38218"/>
                    </a:lnTo>
                    <a:lnTo>
                      <a:pt x="245" y="38157"/>
                    </a:lnTo>
                    <a:lnTo>
                      <a:pt x="305" y="38096"/>
                    </a:lnTo>
                    <a:lnTo>
                      <a:pt x="366" y="37975"/>
                    </a:lnTo>
                    <a:lnTo>
                      <a:pt x="976" y="37609"/>
                    </a:lnTo>
                    <a:lnTo>
                      <a:pt x="1403" y="37182"/>
                    </a:lnTo>
                    <a:lnTo>
                      <a:pt x="2317" y="36207"/>
                    </a:lnTo>
                    <a:lnTo>
                      <a:pt x="2805" y="35780"/>
                    </a:lnTo>
                    <a:lnTo>
                      <a:pt x="3048" y="35597"/>
                    </a:lnTo>
                    <a:lnTo>
                      <a:pt x="3353" y="35415"/>
                    </a:lnTo>
                    <a:lnTo>
                      <a:pt x="3780" y="35354"/>
                    </a:lnTo>
                    <a:lnTo>
                      <a:pt x="4024" y="35354"/>
                    </a:lnTo>
                    <a:lnTo>
                      <a:pt x="4206" y="35415"/>
                    </a:lnTo>
                    <a:lnTo>
                      <a:pt x="4389" y="35536"/>
                    </a:lnTo>
                    <a:lnTo>
                      <a:pt x="4511" y="35658"/>
                    </a:lnTo>
                    <a:lnTo>
                      <a:pt x="4633" y="35658"/>
                    </a:lnTo>
                    <a:lnTo>
                      <a:pt x="4694" y="35597"/>
                    </a:lnTo>
                    <a:lnTo>
                      <a:pt x="4694" y="35475"/>
                    </a:lnTo>
                    <a:lnTo>
                      <a:pt x="4633" y="35415"/>
                    </a:lnTo>
                    <a:lnTo>
                      <a:pt x="4450" y="35232"/>
                    </a:lnTo>
                    <a:lnTo>
                      <a:pt x="4206" y="35171"/>
                    </a:lnTo>
                    <a:lnTo>
                      <a:pt x="4389" y="34866"/>
                    </a:lnTo>
                    <a:lnTo>
                      <a:pt x="4511" y="34500"/>
                    </a:lnTo>
                    <a:lnTo>
                      <a:pt x="4755" y="33830"/>
                    </a:lnTo>
                    <a:lnTo>
                      <a:pt x="5060" y="32915"/>
                    </a:lnTo>
                    <a:lnTo>
                      <a:pt x="5304" y="32001"/>
                    </a:lnTo>
                    <a:lnTo>
                      <a:pt x="5730" y="30294"/>
                    </a:lnTo>
                    <a:lnTo>
                      <a:pt x="5974" y="29380"/>
                    </a:lnTo>
                    <a:lnTo>
                      <a:pt x="6340" y="28588"/>
                    </a:lnTo>
                    <a:lnTo>
                      <a:pt x="6584" y="27978"/>
                    </a:lnTo>
                    <a:lnTo>
                      <a:pt x="6949" y="27369"/>
                    </a:lnTo>
                    <a:lnTo>
                      <a:pt x="7498" y="26637"/>
                    </a:lnTo>
                    <a:lnTo>
                      <a:pt x="7742" y="26333"/>
                    </a:lnTo>
                    <a:lnTo>
                      <a:pt x="7864" y="25967"/>
                    </a:lnTo>
                    <a:lnTo>
                      <a:pt x="8108" y="25296"/>
                    </a:lnTo>
                    <a:lnTo>
                      <a:pt x="8351" y="23833"/>
                    </a:lnTo>
                    <a:lnTo>
                      <a:pt x="9144" y="20054"/>
                    </a:lnTo>
                    <a:lnTo>
                      <a:pt x="9327" y="18957"/>
                    </a:lnTo>
                    <a:lnTo>
                      <a:pt x="9448" y="17799"/>
                    </a:lnTo>
                    <a:lnTo>
                      <a:pt x="9448" y="17007"/>
                    </a:lnTo>
                    <a:lnTo>
                      <a:pt x="9570" y="16275"/>
                    </a:lnTo>
                    <a:lnTo>
                      <a:pt x="9631" y="15910"/>
                    </a:lnTo>
                    <a:lnTo>
                      <a:pt x="9753" y="15544"/>
                    </a:lnTo>
                    <a:lnTo>
                      <a:pt x="9936" y="15178"/>
                    </a:lnTo>
                    <a:lnTo>
                      <a:pt x="10180" y="14873"/>
                    </a:lnTo>
                    <a:lnTo>
                      <a:pt x="10424" y="14569"/>
                    </a:lnTo>
                    <a:lnTo>
                      <a:pt x="10668" y="14264"/>
                    </a:lnTo>
                    <a:lnTo>
                      <a:pt x="11338" y="13776"/>
                    </a:lnTo>
                    <a:lnTo>
                      <a:pt x="12009" y="13350"/>
                    </a:lnTo>
                    <a:lnTo>
                      <a:pt x="12862" y="12984"/>
                    </a:lnTo>
                    <a:lnTo>
                      <a:pt x="13776" y="12679"/>
                    </a:lnTo>
                    <a:lnTo>
                      <a:pt x="14690" y="12496"/>
                    </a:lnTo>
                    <a:lnTo>
                      <a:pt x="15117" y="12313"/>
                    </a:lnTo>
                    <a:lnTo>
                      <a:pt x="15300" y="12130"/>
                    </a:lnTo>
                    <a:lnTo>
                      <a:pt x="15483" y="11948"/>
                    </a:lnTo>
                    <a:lnTo>
                      <a:pt x="15605" y="11765"/>
                    </a:lnTo>
                    <a:lnTo>
                      <a:pt x="15727" y="11521"/>
                    </a:lnTo>
                    <a:lnTo>
                      <a:pt x="15788" y="11094"/>
                    </a:lnTo>
                    <a:lnTo>
                      <a:pt x="15849" y="10668"/>
                    </a:lnTo>
                    <a:lnTo>
                      <a:pt x="15788" y="10180"/>
                    </a:lnTo>
                    <a:close/>
                    <a:moveTo>
                      <a:pt x="17555" y="1"/>
                    </a:moveTo>
                    <a:lnTo>
                      <a:pt x="16824" y="123"/>
                    </a:lnTo>
                    <a:lnTo>
                      <a:pt x="16214" y="245"/>
                    </a:lnTo>
                    <a:lnTo>
                      <a:pt x="15666" y="488"/>
                    </a:lnTo>
                    <a:lnTo>
                      <a:pt x="15178" y="854"/>
                    </a:lnTo>
                    <a:lnTo>
                      <a:pt x="14751" y="1281"/>
                    </a:lnTo>
                    <a:lnTo>
                      <a:pt x="14508" y="1586"/>
                    </a:lnTo>
                    <a:lnTo>
                      <a:pt x="14325" y="1951"/>
                    </a:lnTo>
                    <a:lnTo>
                      <a:pt x="14020" y="2683"/>
                    </a:lnTo>
                    <a:lnTo>
                      <a:pt x="13837" y="3475"/>
                    </a:lnTo>
                    <a:lnTo>
                      <a:pt x="13776" y="4268"/>
                    </a:lnTo>
                    <a:lnTo>
                      <a:pt x="13776" y="5060"/>
                    </a:lnTo>
                    <a:lnTo>
                      <a:pt x="13837" y="5852"/>
                    </a:lnTo>
                    <a:lnTo>
                      <a:pt x="13959" y="6645"/>
                    </a:lnTo>
                    <a:lnTo>
                      <a:pt x="14142" y="7376"/>
                    </a:lnTo>
                    <a:lnTo>
                      <a:pt x="14386" y="8108"/>
                    </a:lnTo>
                    <a:lnTo>
                      <a:pt x="14751" y="8839"/>
                    </a:lnTo>
                    <a:lnTo>
                      <a:pt x="15056" y="9388"/>
                    </a:lnTo>
                    <a:lnTo>
                      <a:pt x="15300" y="9631"/>
                    </a:lnTo>
                    <a:lnTo>
                      <a:pt x="15544" y="9875"/>
                    </a:lnTo>
                    <a:lnTo>
                      <a:pt x="15605" y="9997"/>
                    </a:lnTo>
                    <a:lnTo>
                      <a:pt x="15605" y="10119"/>
                    </a:lnTo>
                    <a:lnTo>
                      <a:pt x="15605" y="10424"/>
                    </a:lnTo>
                    <a:lnTo>
                      <a:pt x="15605" y="11155"/>
                    </a:lnTo>
                    <a:lnTo>
                      <a:pt x="15544" y="11399"/>
                    </a:lnTo>
                    <a:lnTo>
                      <a:pt x="15422" y="11643"/>
                    </a:lnTo>
                    <a:lnTo>
                      <a:pt x="15239" y="11887"/>
                    </a:lnTo>
                    <a:lnTo>
                      <a:pt x="15056" y="12070"/>
                    </a:lnTo>
                    <a:lnTo>
                      <a:pt x="14690" y="12252"/>
                    </a:lnTo>
                    <a:lnTo>
                      <a:pt x="14325" y="12313"/>
                    </a:lnTo>
                    <a:lnTo>
                      <a:pt x="13532" y="12496"/>
                    </a:lnTo>
                    <a:lnTo>
                      <a:pt x="12801" y="12740"/>
                    </a:lnTo>
                    <a:lnTo>
                      <a:pt x="12069" y="12984"/>
                    </a:lnTo>
                    <a:lnTo>
                      <a:pt x="11399" y="13350"/>
                    </a:lnTo>
                    <a:lnTo>
                      <a:pt x="10729" y="13776"/>
                    </a:lnTo>
                    <a:lnTo>
                      <a:pt x="10180" y="14325"/>
                    </a:lnTo>
                    <a:lnTo>
                      <a:pt x="9753" y="14873"/>
                    </a:lnTo>
                    <a:lnTo>
                      <a:pt x="9570" y="15239"/>
                    </a:lnTo>
                    <a:lnTo>
                      <a:pt x="9388" y="15544"/>
                    </a:lnTo>
                    <a:lnTo>
                      <a:pt x="9266" y="15971"/>
                    </a:lnTo>
                    <a:lnTo>
                      <a:pt x="9205" y="16336"/>
                    </a:lnTo>
                    <a:lnTo>
                      <a:pt x="9144" y="16946"/>
                    </a:lnTo>
                    <a:lnTo>
                      <a:pt x="9083" y="17555"/>
                    </a:lnTo>
                    <a:lnTo>
                      <a:pt x="9022" y="18348"/>
                    </a:lnTo>
                    <a:lnTo>
                      <a:pt x="8961" y="19140"/>
                    </a:lnTo>
                    <a:lnTo>
                      <a:pt x="8778" y="19932"/>
                    </a:lnTo>
                    <a:lnTo>
                      <a:pt x="8108" y="23102"/>
                    </a:lnTo>
                    <a:lnTo>
                      <a:pt x="7803" y="24687"/>
                    </a:lnTo>
                    <a:lnTo>
                      <a:pt x="7742" y="25235"/>
                    </a:lnTo>
                    <a:lnTo>
                      <a:pt x="7559" y="25784"/>
                    </a:lnTo>
                    <a:lnTo>
                      <a:pt x="7376" y="26211"/>
                    </a:lnTo>
                    <a:lnTo>
                      <a:pt x="7071" y="26637"/>
                    </a:lnTo>
                    <a:lnTo>
                      <a:pt x="6767" y="27003"/>
                    </a:lnTo>
                    <a:lnTo>
                      <a:pt x="6523" y="27430"/>
                    </a:lnTo>
                    <a:lnTo>
                      <a:pt x="6218" y="27917"/>
                    </a:lnTo>
                    <a:lnTo>
                      <a:pt x="5974" y="28405"/>
                    </a:lnTo>
                    <a:lnTo>
                      <a:pt x="5608" y="29502"/>
                    </a:lnTo>
                    <a:lnTo>
                      <a:pt x="5304" y="30599"/>
                    </a:lnTo>
                    <a:lnTo>
                      <a:pt x="5060" y="31696"/>
                    </a:lnTo>
                    <a:lnTo>
                      <a:pt x="4755" y="33037"/>
                    </a:lnTo>
                    <a:lnTo>
                      <a:pt x="4572" y="33647"/>
                    </a:lnTo>
                    <a:lnTo>
                      <a:pt x="4389" y="34256"/>
                    </a:lnTo>
                    <a:lnTo>
                      <a:pt x="4267" y="34561"/>
                    </a:lnTo>
                    <a:lnTo>
                      <a:pt x="4085" y="34927"/>
                    </a:lnTo>
                    <a:lnTo>
                      <a:pt x="4024" y="35049"/>
                    </a:lnTo>
                    <a:lnTo>
                      <a:pt x="3902" y="35110"/>
                    </a:lnTo>
                    <a:lnTo>
                      <a:pt x="3597" y="35110"/>
                    </a:lnTo>
                    <a:lnTo>
                      <a:pt x="3292" y="35232"/>
                    </a:lnTo>
                    <a:lnTo>
                      <a:pt x="2987" y="35354"/>
                    </a:lnTo>
                    <a:lnTo>
                      <a:pt x="2683" y="35536"/>
                    </a:lnTo>
                    <a:lnTo>
                      <a:pt x="2439" y="35719"/>
                    </a:lnTo>
                    <a:lnTo>
                      <a:pt x="1890" y="36268"/>
                    </a:lnTo>
                    <a:lnTo>
                      <a:pt x="1464" y="36755"/>
                    </a:lnTo>
                    <a:lnTo>
                      <a:pt x="1037" y="37243"/>
                    </a:lnTo>
                    <a:lnTo>
                      <a:pt x="793" y="37426"/>
                    </a:lnTo>
                    <a:lnTo>
                      <a:pt x="488" y="37609"/>
                    </a:lnTo>
                    <a:lnTo>
                      <a:pt x="245" y="37792"/>
                    </a:lnTo>
                    <a:lnTo>
                      <a:pt x="123" y="37914"/>
                    </a:lnTo>
                    <a:lnTo>
                      <a:pt x="1" y="38036"/>
                    </a:lnTo>
                    <a:lnTo>
                      <a:pt x="1" y="38218"/>
                    </a:lnTo>
                    <a:lnTo>
                      <a:pt x="123" y="38401"/>
                    </a:lnTo>
                    <a:lnTo>
                      <a:pt x="366" y="38523"/>
                    </a:lnTo>
                    <a:lnTo>
                      <a:pt x="671" y="38523"/>
                    </a:lnTo>
                    <a:lnTo>
                      <a:pt x="976" y="38462"/>
                    </a:lnTo>
                    <a:lnTo>
                      <a:pt x="1220" y="38401"/>
                    </a:lnTo>
                    <a:lnTo>
                      <a:pt x="1464" y="38218"/>
                    </a:lnTo>
                    <a:lnTo>
                      <a:pt x="1646" y="38036"/>
                    </a:lnTo>
                    <a:lnTo>
                      <a:pt x="1829" y="37853"/>
                    </a:lnTo>
                    <a:lnTo>
                      <a:pt x="1890" y="37792"/>
                    </a:lnTo>
                    <a:lnTo>
                      <a:pt x="1951" y="37792"/>
                    </a:lnTo>
                    <a:lnTo>
                      <a:pt x="1890" y="38036"/>
                    </a:lnTo>
                    <a:lnTo>
                      <a:pt x="1829" y="38218"/>
                    </a:lnTo>
                    <a:lnTo>
                      <a:pt x="1403" y="39011"/>
                    </a:lnTo>
                    <a:lnTo>
                      <a:pt x="915" y="39803"/>
                    </a:lnTo>
                    <a:lnTo>
                      <a:pt x="427" y="40596"/>
                    </a:lnTo>
                    <a:lnTo>
                      <a:pt x="366" y="40778"/>
                    </a:lnTo>
                    <a:lnTo>
                      <a:pt x="305" y="40961"/>
                    </a:lnTo>
                    <a:lnTo>
                      <a:pt x="366" y="41144"/>
                    </a:lnTo>
                    <a:lnTo>
                      <a:pt x="488" y="41266"/>
                    </a:lnTo>
                    <a:lnTo>
                      <a:pt x="671" y="41266"/>
                    </a:lnTo>
                    <a:lnTo>
                      <a:pt x="854" y="41144"/>
                    </a:lnTo>
                    <a:lnTo>
                      <a:pt x="1098" y="40900"/>
                    </a:lnTo>
                    <a:lnTo>
                      <a:pt x="2012" y="39620"/>
                    </a:lnTo>
                    <a:lnTo>
                      <a:pt x="1281" y="41083"/>
                    </a:lnTo>
                    <a:lnTo>
                      <a:pt x="1098" y="41510"/>
                    </a:lnTo>
                    <a:lnTo>
                      <a:pt x="1037" y="41754"/>
                    </a:lnTo>
                    <a:lnTo>
                      <a:pt x="1037" y="41997"/>
                    </a:lnTo>
                    <a:lnTo>
                      <a:pt x="1098" y="42119"/>
                    </a:lnTo>
                    <a:lnTo>
                      <a:pt x="1220" y="42241"/>
                    </a:lnTo>
                    <a:lnTo>
                      <a:pt x="1403" y="42241"/>
                    </a:lnTo>
                    <a:lnTo>
                      <a:pt x="1525" y="42180"/>
                    </a:lnTo>
                    <a:lnTo>
                      <a:pt x="1707" y="42058"/>
                    </a:lnTo>
                    <a:lnTo>
                      <a:pt x="1829" y="41936"/>
                    </a:lnTo>
                    <a:lnTo>
                      <a:pt x="2012" y="41571"/>
                    </a:lnTo>
                    <a:lnTo>
                      <a:pt x="2317" y="40839"/>
                    </a:lnTo>
                    <a:lnTo>
                      <a:pt x="2561" y="40230"/>
                    </a:lnTo>
                    <a:lnTo>
                      <a:pt x="2744" y="39925"/>
                    </a:lnTo>
                    <a:lnTo>
                      <a:pt x="2926" y="39620"/>
                    </a:lnTo>
                    <a:lnTo>
                      <a:pt x="2866" y="39925"/>
                    </a:lnTo>
                    <a:lnTo>
                      <a:pt x="2805" y="40230"/>
                    </a:lnTo>
                    <a:lnTo>
                      <a:pt x="2561" y="40778"/>
                    </a:lnTo>
                    <a:lnTo>
                      <a:pt x="2256" y="41571"/>
                    </a:lnTo>
                    <a:lnTo>
                      <a:pt x="2134" y="41876"/>
                    </a:lnTo>
                    <a:lnTo>
                      <a:pt x="2134" y="42058"/>
                    </a:lnTo>
                    <a:lnTo>
                      <a:pt x="2195" y="42241"/>
                    </a:lnTo>
                    <a:lnTo>
                      <a:pt x="2317" y="42363"/>
                    </a:lnTo>
                    <a:lnTo>
                      <a:pt x="2622" y="42363"/>
                    </a:lnTo>
                    <a:lnTo>
                      <a:pt x="2744" y="42241"/>
                    </a:lnTo>
                    <a:lnTo>
                      <a:pt x="2926" y="41997"/>
                    </a:lnTo>
                    <a:lnTo>
                      <a:pt x="3109" y="41693"/>
                    </a:lnTo>
                    <a:lnTo>
                      <a:pt x="3414" y="40900"/>
                    </a:lnTo>
                    <a:lnTo>
                      <a:pt x="3719" y="40108"/>
                    </a:lnTo>
                    <a:lnTo>
                      <a:pt x="3597" y="40717"/>
                    </a:lnTo>
                    <a:lnTo>
                      <a:pt x="3536" y="41022"/>
                    </a:lnTo>
                    <a:lnTo>
                      <a:pt x="3536" y="41388"/>
                    </a:lnTo>
                    <a:lnTo>
                      <a:pt x="3536" y="41571"/>
                    </a:lnTo>
                    <a:lnTo>
                      <a:pt x="3597" y="41754"/>
                    </a:lnTo>
                    <a:lnTo>
                      <a:pt x="3780" y="41815"/>
                    </a:lnTo>
                    <a:lnTo>
                      <a:pt x="3902" y="41815"/>
                    </a:lnTo>
                    <a:lnTo>
                      <a:pt x="3963" y="41754"/>
                    </a:lnTo>
                    <a:lnTo>
                      <a:pt x="4085" y="41632"/>
                    </a:lnTo>
                    <a:lnTo>
                      <a:pt x="4206" y="41449"/>
                    </a:lnTo>
                    <a:lnTo>
                      <a:pt x="4328" y="41144"/>
                    </a:lnTo>
                    <a:lnTo>
                      <a:pt x="4694" y="39864"/>
                    </a:lnTo>
                    <a:lnTo>
                      <a:pt x="4938" y="39316"/>
                    </a:lnTo>
                    <a:lnTo>
                      <a:pt x="5243" y="38767"/>
                    </a:lnTo>
                    <a:lnTo>
                      <a:pt x="5547" y="37975"/>
                    </a:lnTo>
                    <a:lnTo>
                      <a:pt x="5730" y="37548"/>
                    </a:lnTo>
                    <a:lnTo>
                      <a:pt x="5852" y="37121"/>
                    </a:lnTo>
                    <a:lnTo>
                      <a:pt x="5852" y="36755"/>
                    </a:lnTo>
                    <a:lnTo>
                      <a:pt x="5852" y="36390"/>
                    </a:lnTo>
                    <a:lnTo>
                      <a:pt x="5791" y="36329"/>
                    </a:lnTo>
                    <a:lnTo>
                      <a:pt x="5791" y="36268"/>
                    </a:lnTo>
                    <a:lnTo>
                      <a:pt x="5913" y="36085"/>
                    </a:lnTo>
                    <a:lnTo>
                      <a:pt x="6218" y="35597"/>
                    </a:lnTo>
                    <a:lnTo>
                      <a:pt x="7620" y="33464"/>
                    </a:lnTo>
                    <a:lnTo>
                      <a:pt x="8351" y="32245"/>
                    </a:lnTo>
                    <a:lnTo>
                      <a:pt x="9083" y="30965"/>
                    </a:lnTo>
                    <a:lnTo>
                      <a:pt x="9388" y="30355"/>
                    </a:lnTo>
                    <a:lnTo>
                      <a:pt x="9692" y="29746"/>
                    </a:lnTo>
                    <a:lnTo>
                      <a:pt x="9936" y="29075"/>
                    </a:lnTo>
                    <a:lnTo>
                      <a:pt x="10119" y="28405"/>
                    </a:lnTo>
                    <a:lnTo>
                      <a:pt x="10241" y="27673"/>
                    </a:lnTo>
                    <a:lnTo>
                      <a:pt x="10363" y="27369"/>
                    </a:lnTo>
                    <a:lnTo>
                      <a:pt x="10546" y="27003"/>
                    </a:lnTo>
                    <a:lnTo>
                      <a:pt x="10911" y="26333"/>
                    </a:lnTo>
                    <a:lnTo>
                      <a:pt x="11277" y="25601"/>
                    </a:lnTo>
                    <a:lnTo>
                      <a:pt x="11765" y="24321"/>
                    </a:lnTo>
                    <a:lnTo>
                      <a:pt x="12252" y="22980"/>
                    </a:lnTo>
                    <a:lnTo>
                      <a:pt x="12496" y="24016"/>
                    </a:lnTo>
                    <a:lnTo>
                      <a:pt x="12740" y="25113"/>
                    </a:lnTo>
                    <a:lnTo>
                      <a:pt x="12862" y="25662"/>
                    </a:lnTo>
                    <a:lnTo>
                      <a:pt x="12923" y="26272"/>
                    </a:lnTo>
                    <a:lnTo>
                      <a:pt x="12923" y="26881"/>
                    </a:lnTo>
                    <a:lnTo>
                      <a:pt x="12801" y="27430"/>
                    </a:lnTo>
                    <a:lnTo>
                      <a:pt x="12618" y="28222"/>
                    </a:lnTo>
                    <a:lnTo>
                      <a:pt x="12374" y="29014"/>
                    </a:lnTo>
                    <a:lnTo>
                      <a:pt x="11765" y="30477"/>
                    </a:lnTo>
                    <a:lnTo>
                      <a:pt x="11155" y="32001"/>
                    </a:lnTo>
                    <a:lnTo>
                      <a:pt x="10729" y="33525"/>
                    </a:lnTo>
                    <a:lnTo>
                      <a:pt x="10546" y="34317"/>
                    </a:lnTo>
                    <a:lnTo>
                      <a:pt x="10363" y="35171"/>
                    </a:lnTo>
                    <a:lnTo>
                      <a:pt x="10302" y="35963"/>
                    </a:lnTo>
                    <a:lnTo>
                      <a:pt x="10241" y="36755"/>
                    </a:lnTo>
                    <a:lnTo>
                      <a:pt x="10180" y="37609"/>
                    </a:lnTo>
                    <a:lnTo>
                      <a:pt x="10241" y="38401"/>
                    </a:lnTo>
                    <a:lnTo>
                      <a:pt x="10302" y="39255"/>
                    </a:lnTo>
                    <a:lnTo>
                      <a:pt x="10424" y="40047"/>
                    </a:lnTo>
                    <a:lnTo>
                      <a:pt x="10668" y="41693"/>
                    </a:lnTo>
                    <a:lnTo>
                      <a:pt x="11033" y="43338"/>
                    </a:lnTo>
                    <a:lnTo>
                      <a:pt x="11948" y="46508"/>
                    </a:lnTo>
                    <a:lnTo>
                      <a:pt x="12374" y="48093"/>
                    </a:lnTo>
                    <a:lnTo>
                      <a:pt x="12740" y="49678"/>
                    </a:lnTo>
                    <a:lnTo>
                      <a:pt x="12984" y="51323"/>
                    </a:lnTo>
                    <a:lnTo>
                      <a:pt x="13045" y="52116"/>
                    </a:lnTo>
                    <a:lnTo>
                      <a:pt x="13106" y="52908"/>
                    </a:lnTo>
                    <a:lnTo>
                      <a:pt x="13045" y="54249"/>
                    </a:lnTo>
                    <a:lnTo>
                      <a:pt x="12984" y="55529"/>
                    </a:lnTo>
                    <a:lnTo>
                      <a:pt x="12801" y="57175"/>
                    </a:lnTo>
                    <a:lnTo>
                      <a:pt x="12679" y="58028"/>
                    </a:lnTo>
                    <a:lnTo>
                      <a:pt x="12618" y="58820"/>
                    </a:lnTo>
                    <a:lnTo>
                      <a:pt x="12618" y="59674"/>
                    </a:lnTo>
                    <a:lnTo>
                      <a:pt x="12679" y="60527"/>
                    </a:lnTo>
                    <a:lnTo>
                      <a:pt x="12801" y="61320"/>
                    </a:lnTo>
                    <a:lnTo>
                      <a:pt x="12923" y="62173"/>
                    </a:lnTo>
                    <a:lnTo>
                      <a:pt x="13289" y="63819"/>
                    </a:lnTo>
                    <a:lnTo>
                      <a:pt x="13654" y="65464"/>
                    </a:lnTo>
                    <a:lnTo>
                      <a:pt x="14447" y="68756"/>
                    </a:lnTo>
                    <a:lnTo>
                      <a:pt x="14812" y="70402"/>
                    </a:lnTo>
                    <a:lnTo>
                      <a:pt x="14934" y="71255"/>
                    </a:lnTo>
                    <a:lnTo>
                      <a:pt x="15056" y="72047"/>
                    </a:lnTo>
                    <a:lnTo>
                      <a:pt x="15117" y="72474"/>
                    </a:lnTo>
                    <a:lnTo>
                      <a:pt x="15056" y="72840"/>
                    </a:lnTo>
                    <a:lnTo>
                      <a:pt x="14873" y="73632"/>
                    </a:lnTo>
                    <a:lnTo>
                      <a:pt x="14569" y="74363"/>
                    </a:lnTo>
                    <a:lnTo>
                      <a:pt x="14203" y="75034"/>
                    </a:lnTo>
                    <a:lnTo>
                      <a:pt x="13837" y="75522"/>
                    </a:lnTo>
                    <a:lnTo>
                      <a:pt x="13410" y="75887"/>
                    </a:lnTo>
                    <a:lnTo>
                      <a:pt x="13289" y="76070"/>
                    </a:lnTo>
                    <a:lnTo>
                      <a:pt x="13289" y="76253"/>
                    </a:lnTo>
                    <a:lnTo>
                      <a:pt x="13289" y="76497"/>
                    </a:lnTo>
                    <a:lnTo>
                      <a:pt x="13410" y="76619"/>
                    </a:lnTo>
                    <a:lnTo>
                      <a:pt x="13593" y="76741"/>
                    </a:lnTo>
                    <a:lnTo>
                      <a:pt x="13776" y="76802"/>
                    </a:lnTo>
                    <a:lnTo>
                      <a:pt x="14264" y="76802"/>
                    </a:lnTo>
                    <a:lnTo>
                      <a:pt x="14508" y="76984"/>
                    </a:lnTo>
                    <a:lnTo>
                      <a:pt x="14812" y="77045"/>
                    </a:lnTo>
                    <a:lnTo>
                      <a:pt x="15239" y="77167"/>
                    </a:lnTo>
                    <a:lnTo>
                      <a:pt x="15605" y="77167"/>
                    </a:lnTo>
                    <a:lnTo>
                      <a:pt x="15971" y="77106"/>
                    </a:lnTo>
                    <a:lnTo>
                      <a:pt x="16092" y="77106"/>
                    </a:lnTo>
                    <a:lnTo>
                      <a:pt x="16214" y="77167"/>
                    </a:lnTo>
                    <a:lnTo>
                      <a:pt x="16397" y="77289"/>
                    </a:lnTo>
                    <a:lnTo>
                      <a:pt x="16580" y="77289"/>
                    </a:lnTo>
                    <a:lnTo>
                      <a:pt x="16946" y="77350"/>
                    </a:lnTo>
                    <a:lnTo>
                      <a:pt x="17311" y="77289"/>
                    </a:lnTo>
                    <a:lnTo>
                      <a:pt x="17433" y="77228"/>
                    </a:lnTo>
                    <a:lnTo>
                      <a:pt x="17494" y="77106"/>
                    </a:lnTo>
                    <a:lnTo>
                      <a:pt x="17555" y="76863"/>
                    </a:lnTo>
                    <a:lnTo>
                      <a:pt x="17677" y="76131"/>
                    </a:lnTo>
                    <a:lnTo>
                      <a:pt x="17677" y="75339"/>
                    </a:lnTo>
                    <a:lnTo>
                      <a:pt x="17738" y="76131"/>
                    </a:lnTo>
                    <a:lnTo>
                      <a:pt x="17799" y="76924"/>
                    </a:lnTo>
                    <a:lnTo>
                      <a:pt x="17860" y="77106"/>
                    </a:lnTo>
                    <a:lnTo>
                      <a:pt x="17921" y="77228"/>
                    </a:lnTo>
                    <a:lnTo>
                      <a:pt x="18043" y="77289"/>
                    </a:lnTo>
                    <a:lnTo>
                      <a:pt x="18226" y="77350"/>
                    </a:lnTo>
                    <a:lnTo>
                      <a:pt x="18470" y="77350"/>
                    </a:lnTo>
                    <a:lnTo>
                      <a:pt x="18835" y="77289"/>
                    </a:lnTo>
                    <a:lnTo>
                      <a:pt x="19140" y="77167"/>
                    </a:lnTo>
                    <a:lnTo>
                      <a:pt x="19262" y="77106"/>
                    </a:lnTo>
                    <a:lnTo>
                      <a:pt x="19384" y="77106"/>
                    </a:lnTo>
                    <a:lnTo>
                      <a:pt x="19750" y="77167"/>
                    </a:lnTo>
                    <a:lnTo>
                      <a:pt x="20176" y="77167"/>
                    </a:lnTo>
                    <a:lnTo>
                      <a:pt x="20542" y="77106"/>
                    </a:lnTo>
                    <a:lnTo>
                      <a:pt x="20847" y="76924"/>
                    </a:lnTo>
                    <a:lnTo>
                      <a:pt x="21152" y="76802"/>
                    </a:lnTo>
                    <a:lnTo>
                      <a:pt x="21578" y="76802"/>
                    </a:lnTo>
                    <a:lnTo>
                      <a:pt x="21761" y="76741"/>
                    </a:lnTo>
                    <a:lnTo>
                      <a:pt x="21944" y="76619"/>
                    </a:lnTo>
                    <a:lnTo>
                      <a:pt x="22066" y="76436"/>
                    </a:lnTo>
                    <a:lnTo>
                      <a:pt x="22127" y="76253"/>
                    </a:lnTo>
                    <a:lnTo>
                      <a:pt x="22066" y="76070"/>
                    </a:lnTo>
                    <a:lnTo>
                      <a:pt x="21883" y="75887"/>
                    </a:lnTo>
                    <a:lnTo>
                      <a:pt x="21639" y="75704"/>
                    </a:lnTo>
                    <a:lnTo>
                      <a:pt x="21395" y="75461"/>
                    </a:lnTo>
                    <a:lnTo>
                      <a:pt x="21030" y="74851"/>
                    </a:lnTo>
                    <a:lnTo>
                      <a:pt x="20725" y="74242"/>
                    </a:lnTo>
                    <a:lnTo>
                      <a:pt x="20481" y="73571"/>
                    </a:lnTo>
                    <a:lnTo>
                      <a:pt x="20298" y="72901"/>
                    </a:lnTo>
                    <a:lnTo>
                      <a:pt x="20237" y="72718"/>
                    </a:lnTo>
                    <a:lnTo>
                      <a:pt x="20237" y="72474"/>
                    </a:lnTo>
                    <a:lnTo>
                      <a:pt x="20298" y="72047"/>
                    </a:lnTo>
                    <a:lnTo>
                      <a:pt x="20420" y="71194"/>
                    </a:lnTo>
                    <a:lnTo>
                      <a:pt x="20603" y="70402"/>
                    </a:lnTo>
                    <a:lnTo>
                      <a:pt x="20908" y="68756"/>
                    </a:lnTo>
                    <a:lnTo>
                      <a:pt x="21334" y="67110"/>
                    </a:lnTo>
                    <a:lnTo>
                      <a:pt x="22127" y="63819"/>
                    </a:lnTo>
                    <a:lnTo>
                      <a:pt x="22432" y="62173"/>
                    </a:lnTo>
                    <a:lnTo>
                      <a:pt x="22736" y="60527"/>
                    </a:lnTo>
                    <a:lnTo>
                      <a:pt x="22736" y="59674"/>
                    </a:lnTo>
                    <a:lnTo>
                      <a:pt x="22736" y="58820"/>
                    </a:lnTo>
                    <a:lnTo>
                      <a:pt x="22675" y="57967"/>
                    </a:lnTo>
                    <a:lnTo>
                      <a:pt x="22554" y="57114"/>
                    </a:lnTo>
                    <a:lnTo>
                      <a:pt x="22371" y="55468"/>
                    </a:lnTo>
                    <a:lnTo>
                      <a:pt x="22310" y="53822"/>
                    </a:lnTo>
                    <a:lnTo>
                      <a:pt x="22310" y="52359"/>
                    </a:lnTo>
                    <a:lnTo>
                      <a:pt x="22432" y="50958"/>
                    </a:lnTo>
                    <a:lnTo>
                      <a:pt x="22675" y="49556"/>
                    </a:lnTo>
                    <a:lnTo>
                      <a:pt x="22980" y="48154"/>
                    </a:lnTo>
                    <a:lnTo>
                      <a:pt x="23894" y="44923"/>
                    </a:lnTo>
                    <a:lnTo>
                      <a:pt x="24321" y="43338"/>
                    </a:lnTo>
                    <a:lnTo>
                      <a:pt x="24687" y="41693"/>
                    </a:lnTo>
                    <a:lnTo>
                      <a:pt x="24931" y="40047"/>
                    </a:lnTo>
                    <a:lnTo>
                      <a:pt x="25114" y="38401"/>
                    </a:lnTo>
                    <a:lnTo>
                      <a:pt x="25175" y="37609"/>
                    </a:lnTo>
                    <a:lnTo>
                      <a:pt x="25175" y="36755"/>
                    </a:lnTo>
                    <a:lnTo>
                      <a:pt x="25114" y="35902"/>
                    </a:lnTo>
                    <a:lnTo>
                      <a:pt x="24992" y="35049"/>
                    </a:lnTo>
                    <a:lnTo>
                      <a:pt x="24870" y="34256"/>
                    </a:lnTo>
                    <a:lnTo>
                      <a:pt x="24626" y="33464"/>
                    </a:lnTo>
                    <a:lnTo>
                      <a:pt x="24199" y="31940"/>
                    </a:lnTo>
                    <a:lnTo>
                      <a:pt x="23894" y="31209"/>
                    </a:lnTo>
                    <a:lnTo>
                      <a:pt x="23590" y="30477"/>
                    </a:lnTo>
                    <a:lnTo>
                      <a:pt x="23285" y="29746"/>
                    </a:lnTo>
                    <a:lnTo>
                      <a:pt x="22980" y="29014"/>
                    </a:lnTo>
                    <a:lnTo>
                      <a:pt x="22736" y="28222"/>
                    </a:lnTo>
                    <a:lnTo>
                      <a:pt x="22554" y="27430"/>
                    </a:lnTo>
                    <a:lnTo>
                      <a:pt x="22432" y="26576"/>
                    </a:lnTo>
                    <a:lnTo>
                      <a:pt x="22493" y="25784"/>
                    </a:lnTo>
                    <a:lnTo>
                      <a:pt x="22614" y="25174"/>
                    </a:lnTo>
                    <a:lnTo>
                      <a:pt x="22736" y="24565"/>
                    </a:lnTo>
                    <a:lnTo>
                      <a:pt x="23163" y="22980"/>
                    </a:lnTo>
                    <a:lnTo>
                      <a:pt x="23529" y="24138"/>
                    </a:lnTo>
                    <a:lnTo>
                      <a:pt x="23955" y="25296"/>
                    </a:lnTo>
                    <a:lnTo>
                      <a:pt x="24260" y="25967"/>
                    </a:lnTo>
                    <a:lnTo>
                      <a:pt x="24565" y="26576"/>
                    </a:lnTo>
                    <a:lnTo>
                      <a:pt x="24870" y="27125"/>
                    </a:lnTo>
                    <a:lnTo>
                      <a:pt x="25114" y="27734"/>
                    </a:lnTo>
                    <a:lnTo>
                      <a:pt x="25418" y="29075"/>
                    </a:lnTo>
                    <a:lnTo>
                      <a:pt x="25662" y="29685"/>
                    </a:lnTo>
                    <a:lnTo>
                      <a:pt x="25967" y="30355"/>
                    </a:lnTo>
                    <a:lnTo>
                      <a:pt x="26637" y="31635"/>
                    </a:lnTo>
                    <a:lnTo>
                      <a:pt x="27369" y="32855"/>
                    </a:lnTo>
                    <a:lnTo>
                      <a:pt x="28832" y="35171"/>
                    </a:lnTo>
                    <a:lnTo>
                      <a:pt x="29441" y="36085"/>
                    </a:lnTo>
                    <a:lnTo>
                      <a:pt x="29563" y="36207"/>
                    </a:lnTo>
                    <a:lnTo>
                      <a:pt x="29563" y="36329"/>
                    </a:lnTo>
                    <a:lnTo>
                      <a:pt x="29502" y="36390"/>
                    </a:lnTo>
                    <a:lnTo>
                      <a:pt x="29502" y="36755"/>
                    </a:lnTo>
                    <a:lnTo>
                      <a:pt x="29502" y="37121"/>
                    </a:lnTo>
                    <a:lnTo>
                      <a:pt x="29624" y="37487"/>
                    </a:lnTo>
                    <a:lnTo>
                      <a:pt x="29868" y="38157"/>
                    </a:lnTo>
                    <a:lnTo>
                      <a:pt x="30538" y="39498"/>
                    </a:lnTo>
                    <a:lnTo>
                      <a:pt x="30660" y="39803"/>
                    </a:lnTo>
                    <a:lnTo>
                      <a:pt x="30721" y="40108"/>
                    </a:lnTo>
                    <a:lnTo>
                      <a:pt x="30904" y="40717"/>
                    </a:lnTo>
                    <a:lnTo>
                      <a:pt x="31026" y="41205"/>
                    </a:lnTo>
                    <a:lnTo>
                      <a:pt x="31148" y="41449"/>
                    </a:lnTo>
                    <a:lnTo>
                      <a:pt x="31270" y="41632"/>
                    </a:lnTo>
                    <a:lnTo>
                      <a:pt x="31453" y="41754"/>
                    </a:lnTo>
                    <a:lnTo>
                      <a:pt x="31636" y="41815"/>
                    </a:lnTo>
                    <a:lnTo>
                      <a:pt x="31757" y="41693"/>
                    </a:lnTo>
                    <a:lnTo>
                      <a:pt x="31879" y="41449"/>
                    </a:lnTo>
                    <a:lnTo>
                      <a:pt x="31818" y="41144"/>
                    </a:lnTo>
                    <a:lnTo>
                      <a:pt x="31757" y="40778"/>
                    </a:lnTo>
                    <a:lnTo>
                      <a:pt x="31636" y="40108"/>
                    </a:lnTo>
                    <a:lnTo>
                      <a:pt x="31940" y="40900"/>
                    </a:lnTo>
                    <a:lnTo>
                      <a:pt x="32245" y="41632"/>
                    </a:lnTo>
                    <a:lnTo>
                      <a:pt x="32428" y="41997"/>
                    </a:lnTo>
                    <a:lnTo>
                      <a:pt x="32611" y="42241"/>
                    </a:lnTo>
                    <a:lnTo>
                      <a:pt x="32733" y="42363"/>
                    </a:lnTo>
                    <a:lnTo>
                      <a:pt x="33038" y="42363"/>
                    </a:lnTo>
                    <a:lnTo>
                      <a:pt x="33159" y="42241"/>
                    </a:lnTo>
                    <a:lnTo>
                      <a:pt x="33220" y="42058"/>
                    </a:lnTo>
                    <a:lnTo>
                      <a:pt x="33220" y="41876"/>
                    </a:lnTo>
                    <a:lnTo>
                      <a:pt x="33098" y="41571"/>
                    </a:lnTo>
                    <a:lnTo>
                      <a:pt x="32794" y="40778"/>
                    </a:lnTo>
                    <a:lnTo>
                      <a:pt x="32550" y="40230"/>
                    </a:lnTo>
                    <a:lnTo>
                      <a:pt x="32489" y="39925"/>
                    </a:lnTo>
                    <a:lnTo>
                      <a:pt x="32428" y="39620"/>
                    </a:lnTo>
                    <a:lnTo>
                      <a:pt x="32611" y="39925"/>
                    </a:lnTo>
                    <a:lnTo>
                      <a:pt x="32794" y="40230"/>
                    </a:lnTo>
                    <a:lnTo>
                      <a:pt x="33098" y="40900"/>
                    </a:lnTo>
                    <a:lnTo>
                      <a:pt x="33403" y="41632"/>
                    </a:lnTo>
                    <a:lnTo>
                      <a:pt x="33586" y="41936"/>
                    </a:lnTo>
                    <a:lnTo>
                      <a:pt x="33708" y="42119"/>
                    </a:lnTo>
                    <a:lnTo>
                      <a:pt x="33830" y="42180"/>
                    </a:lnTo>
                    <a:lnTo>
                      <a:pt x="34013" y="42241"/>
                    </a:lnTo>
                    <a:lnTo>
                      <a:pt x="34135" y="42180"/>
                    </a:lnTo>
                    <a:lnTo>
                      <a:pt x="34257" y="42119"/>
                    </a:lnTo>
                    <a:lnTo>
                      <a:pt x="34318" y="41936"/>
                    </a:lnTo>
                    <a:lnTo>
                      <a:pt x="34318" y="41754"/>
                    </a:lnTo>
                    <a:lnTo>
                      <a:pt x="34257" y="41510"/>
                    </a:lnTo>
                    <a:lnTo>
                      <a:pt x="34074" y="41083"/>
                    </a:lnTo>
                    <a:lnTo>
                      <a:pt x="33342" y="39620"/>
                    </a:lnTo>
                    <a:lnTo>
                      <a:pt x="34257" y="40839"/>
                    </a:lnTo>
                    <a:lnTo>
                      <a:pt x="34500" y="41144"/>
                    </a:lnTo>
                    <a:lnTo>
                      <a:pt x="34683" y="41266"/>
                    </a:lnTo>
                    <a:lnTo>
                      <a:pt x="34866" y="41266"/>
                    </a:lnTo>
                    <a:lnTo>
                      <a:pt x="34927" y="41205"/>
                    </a:lnTo>
                    <a:lnTo>
                      <a:pt x="34988" y="41144"/>
                    </a:lnTo>
                    <a:lnTo>
                      <a:pt x="35049" y="40961"/>
                    </a:lnTo>
                    <a:lnTo>
                      <a:pt x="34988" y="40778"/>
                    </a:lnTo>
                    <a:lnTo>
                      <a:pt x="34927" y="40596"/>
                    </a:lnTo>
                    <a:lnTo>
                      <a:pt x="34439" y="39803"/>
                    </a:lnTo>
                    <a:lnTo>
                      <a:pt x="34013" y="39011"/>
                    </a:lnTo>
                    <a:lnTo>
                      <a:pt x="33586" y="38218"/>
                    </a:lnTo>
                    <a:lnTo>
                      <a:pt x="33464" y="38036"/>
                    </a:lnTo>
                    <a:lnTo>
                      <a:pt x="33403" y="37792"/>
                    </a:lnTo>
                    <a:lnTo>
                      <a:pt x="33525" y="37792"/>
                    </a:lnTo>
                    <a:lnTo>
                      <a:pt x="33647" y="37914"/>
                    </a:lnTo>
                    <a:lnTo>
                      <a:pt x="33830" y="38218"/>
                    </a:lnTo>
                    <a:lnTo>
                      <a:pt x="34074" y="38340"/>
                    </a:lnTo>
                    <a:lnTo>
                      <a:pt x="34257" y="38401"/>
                    </a:lnTo>
                    <a:lnTo>
                      <a:pt x="34744" y="38523"/>
                    </a:lnTo>
                    <a:lnTo>
                      <a:pt x="35049" y="38523"/>
                    </a:lnTo>
                    <a:lnTo>
                      <a:pt x="35171" y="38462"/>
                    </a:lnTo>
                    <a:lnTo>
                      <a:pt x="35293" y="38340"/>
                    </a:lnTo>
                    <a:lnTo>
                      <a:pt x="35354" y="38157"/>
                    </a:lnTo>
                    <a:lnTo>
                      <a:pt x="35293" y="38036"/>
                    </a:lnTo>
                    <a:lnTo>
                      <a:pt x="35232" y="37853"/>
                    </a:lnTo>
                    <a:lnTo>
                      <a:pt x="35049" y="37731"/>
                    </a:lnTo>
                    <a:lnTo>
                      <a:pt x="34744" y="37548"/>
                    </a:lnTo>
                    <a:lnTo>
                      <a:pt x="34500" y="37365"/>
                    </a:lnTo>
                    <a:lnTo>
                      <a:pt x="34013" y="36877"/>
                    </a:lnTo>
                    <a:lnTo>
                      <a:pt x="33586" y="36390"/>
                    </a:lnTo>
                    <a:lnTo>
                      <a:pt x="33098" y="35902"/>
                    </a:lnTo>
                    <a:lnTo>
                      <a:pt x="32550" y="35415"/>
                    </a:lnTo>
                    <a:lnTo>
                      <a:pt x="32184" y="35293"/>
                    </a:lnTo>
                    <a:lnTo>
                      <a:pt x="31879" y="35110"/>
                    </a:lnTo>
                    <a:lnTo>
                      <a:pt x="31392" y="35110"/>
                    </a:lnTo>
                    <a:lnTo>
                      <a:pt x="31270" y="34988"/>
                    </a:lnTo>
                    <a:lnTo>
                      <a:pt x="31148" y="34805"/>
                    </a:lnTo>
                    <a:lnTo>
                      <a:pt x="31026" y="34439"/>
                    </a:lnTo>
                    <a:lnTo>
                      <a:pt x="30721" y="33647"/>
                    </a:lnTo>
                    <a:lnTo>
                      <a:pt x="30538" y="32794"/>
                    </a:lnTo>
                    <a:lnTo>
                      <a:pt x="30112" y="31026"/>
                    </a:lnTo>
                    <a:lnTo>
                      <a:pt x="29868" y="29990"/>
                    </a:lnTo>
                    <a:lnTo>
                      <a:pt x="29563" y="28954"/>
                    </a:lnTo>
                    <a:lnTo>
                      <a:pt x="29380" y="28405"/>
                    </a:lnTo>
                    <a:lnTo>
                      <a:pt x="29136" y="27917"/>
                    </a:lnTo>
                    <a:lnTo>
                      <a:pt x="28893" y="27430"/>
                    </a:lnTo>
                    <a:lnTo>
                      <a:pt x="28588" y="27003"/>
                    </a:lnTo>
                    <a:lnTo>
                      <a:pt x="28222" y="26515"/>
                    </a:lnTo>
                    <a:lnTo>
                      <a:pt x="28039" y="26272"/>
                    </a:lnTo>
                    <a:lnTo>
                      <a:pt x="27856" y="25967"/>
                    </a:lnTo>
                    <a:lnTo>
                      <a:pt x="27674" y="25479"/>
                    </a:lnTo>
                    <a:lnTo>
                      <a:pt x="27552" y="24931"/>
                    </a:lnTo>
                    <a:lnTo>
                      <a:pt x="27308" y="23468"/>
                    </a:lnTo>
                    <a:lnTo>
                      <a:pt x="27003" y="22066"/>
                    </a:lnTo>
                    <a:lnTo>
                      <a:pt x="26698" y="20664"/>
                    </a:lnTo>
                    <a:lnTo>
                      <a:pt x="26455" y="19262"/>
                    </a:lnTo>
                    <a:lnTo>
                      <a:pt x="26333" y="18470"/>
                    </a:lnTo>
                    <a:lnTo>
                      <a:pt x="26272" y="17616"/>
                    </a:lnTo>
                    <a:lnTo>
                      <a:pt x="26211" y="17129"/>
                    </a:lnTo>
                    <a:lnTo>
                      <a:pt x="26211" y="16580"/>
                    </a:lnTo>
                    <a:lnTo>
                      <a:pt x="26028" y="15849"/>
                    </a:lnTo>
                    <a:lnTo>
                      <a:pt x="25906" y="15483"/>
                    </a:lnTo>
                    <a:lnTo>
                      <a:pt x="25784" y="15178"/>
                    </a:lnTo>
                    <a:lnTo>
                      <a:pt x="25540" y="14812"/>
                    </a:lnTo>
                    <a:lnTo>
                      <a:pt x="25357" y="14508"/>
                    </a:lnTo>
                    <a:lnTo>
                      <a:pt x="24809" y="13959"/>
                    </a:lnTo>
                    <a:lnTo>
                      <a:pt x="24199" y="13471"/>
                    </a:lnTo>
                    <a:lnTo>
                      <a:pt x="23468" y="13106"/>
                    </a:lnTo>
                    <a:lnTo>
                      <a:pt x="22797" y="12801"/>
                    </a:lnTo>
                    <a:lnTo>
                      <a:pt x="22005" y="12557"/>
                    </a:lnTo>
                    <a:lnTo>
                      <a:pt x="21273" y="12374"/>
                    </a:lnTo>
                    <a:lnTo>
                      <a:pt x="20908" y="12313"/>
                    </a:lnTo>
                    <a:lnTo>
                      <a:pt x="20542" y="12191"/>
                    </a:lnTo>
                    <a:lnTo>
                      <a:pt x="20237" y="12009"/>
                    </a:lnTo>
                    <a:lnTo>
                      <a:pt x="19993" y="11765"/>
                    </a:lnTo>
                    <a:lnTo>
                      <a:pt x="19811" y="11521"/>
                    </a:lnTo>
                    <a:lnTo>
                      <a:pt x="19750" y="11155"/>
                    </a:lnTo>
                    <a:lnTo>
                      <a:pt x="19689" y="10850"/>
                    </a:lnTo>
                    <a:lnTo>
                      <a:pt x="19689" y="10485"/>
                    </a:lnTo>
                    <a:lnTo>
                      <a:pt x="19689" y="10119"/>
                    </a:lnTo>
                    <a:lnTo>
                      <a:pt x="19750" y="9997"/>
                    </a:lnTo>
                    <a:lnTo>
                      <a:pt x="19872" y="9875"/>
                    </a:lnTo>
                    <a:lnTo>
                      <a:pt x="20359" y="9327"/>
                    </a:lnTo>
                    <a:lnTo>
                      <a:pt x="20664" y="8717"/>
                    </a:lnTo>
                    <a:lnTo>
                      <a:pt x="21030" y="8047"/>
                    </a:lnTo>
                    <a:lnTo>
                      <a:pt x="21273" y="7315"/>
                    </a:lnTo>
                    <a:lnTo>
                      <a:pt x="21395" y="6523"/>
                    </a:lnTo>
                    <a:lnTo>
                      <a:pt x="21517" y="5730"/>
                    </a:lnTo>
                    <a:lnTo>
                      <a:pt x="21578" y="4938"/>
                    </a:lnTo>
                    <a:lnTo>
                      <a:pt x="21578" y="4085"/>
                    </a:lnTo>
                    <a:lnTo>
                      <a:pt x="21456" y="3292"/>
                    </a:lnTo>
                    <a:lnTo>
                      <a:pt x="21273" y="2500"/>
                    </a:lnTo>
                    <a:lnTo>
                      <a:pt x="21030" y="1951"/>
                    </a:lnTo>
                    <a:lnTo>
                      <a:pt x="20725" y="1403"/>
                    </a:lnTo>
                    <a:lnTo>
                      <a:pt x="20298" y="976"/>
                    </a:lnTo>
                    <a:lnTo>
                      <a:pt x="19811" y="610"/>
                    </a:lnTo>
                    <a:lnTo>
                      <a:pt x="19506" y="428"/>
                    </a:lnTo>
                    <a:lnTo>
                      <a:pt x="19140" y="245"/>
                    </a:lnTo>
                    <a:lnTo>
                      <a:pt x="18774" y="123"/>
                    </a:lnTo>
                    <a:lnTo>
                      <a:pt x="18348" y="62"/>
                    </a:lnTo>
                    <a:lnTo>
                      <a:pt x="17555" y="1"/>
                    </a:lnTo>
                    <a:close/>
                  </a:path>
                </a:pathLst>
              </a:custGeom>
              <a:solidFill>
                <a:srgbClr val="B3B3B3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46" name="Google Shape;646;p48"/>
            <p:cNvCxnSpPr/>
            <p:nvPr/>
          </p:nvCxnSpPr>
          <p:spPr>
            <a:xfrm>
              <a:off x="2806775" y="2797000"/>
              <a:ext cx="3109800" cy="29400"/>
            </a:xfrm>
            <a:prstGeom prst="straightConnector1">
              <a:avLst/>
            </a:prstGeom>
            <a:noFill/>
            <a:ln w="28575" cap="flat" cmpd="sng">
              <a:solidFill>
                <a:srgbClr val="0DB7C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aphicFrame>
        <p:nvGraphicFramePr>
          <p:cNvPr id="647" name="Google Shape;647;p48"/>
          <p:cNvGraphicFramePr/>
          <p:nvPr/>
        </p:nvGraphicFramePr>
        <p:xfrm>
          <a:off x="6978275" y="224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{9E1D545A-6F5E-4C53-AB22-39FD8248D92A}</a:tableStyleId>
              </a:tblPr>
              <a:tblGrid>
                <a:gridCol w="86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666666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HIWO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0DB7C4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36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666666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LIWO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0DB7C4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36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9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Format</a:t>
            </a:r>
            <a:endParaRPr/>
          </a:p>
        </p:txBody>
      </p:sp>
      <p:sp>
        <p:nvSpPr>
          <p:cNvPr id="653" name="Google Shape;653;p4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graphicFrame>
        <p:nvGraphicFramePr>
          <p:cNvPr id="654" name="Google Shape;654;p49"/>
          <p:cNvGraphicFramePr/>
          <p:nvPr>
            <p:extLst>
              <p:ext uri="{D42A27DB-BD31-4B8C-83A1-F6EECF244321}">
                <p14:modId xmlns:p14="http://schemas.microsoft.com/office/powerpoint/2010/main" val="3100325244"/>
              </p:ext>
            </p:extLst>
          </p:nvPr>
        </p:nvGraphicFramePr>
        <p:xfrm>
          <a:off x="752075" y="1476481"/>
          <a:ext cx="8159600" cy="2314425"/>
        </p:xfrm>
        <a:graphic>
          <a:graphicData uri="http://schemas.openxmlformats.org/drawingml/2006/table">
            <a:tbl>
              <a:tblPr>
                <a:noFill/>
                <a:tableStyleId>{C282610E-F9EE-4FD0-9D4B-0CD4430DE284}</a:tableStyleId>
              </a:tblPr>
              <a:tblGrid>
                <a:gridCol w="7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6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02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71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A95B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Name</a:t>
                      </a:r>
                      <a:endParaRPr sz="1800">
                        <a:solidFill>
                          <a:srgbClr val="0A95B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A95B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Age</a:t>
                      </a:r>
                      <a:endParaRPr sz="1800">
                        <a:solidFill>
                          <a:srgbClr val="0A95B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A95B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Gender</a:t>
                      </a:r>
                      <a:endParaRPr sz="1800">
                        <a:solidFill>
                          <a:srgbClr val="0A95B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A95B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Treatment</a:t>
                      </a:r>
                      <a:endParaRPr sz="1800">
                        <a:solidFill>
                          <a:srgbClr val="0A95B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A95B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Height1(m)</a:t>
                      </a:r>
                      <a:endParaRPr sz="1800">
                        <a:solidFill>
                          <a:srgbClr val="0A95B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A95B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Weight1(kg)</a:t>
                      </a:r>
                      <a:endParaRPr sz="1800">
                        <a:solidFill>
                          <a:srgbClr val="0A95B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A95B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Height2(m)</a:t>
                      </a:r>
                      <a:endParaRPr sz="1800">
                        <a:solidFill>
                          <a:srgbClr val="0A95B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A95B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Weight2(kg)</a:t>
                      </a:r>
                      <a:endParaRPr sz="1800">
                        <a:solidFill>
                          <a:srgbClr val="0A95B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A95B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Starting BMI</a:t>
                      </a:r>
                      <a:endParaRPr sz="1800">
                        <a:solidFill>
                          <a:srgbClr val="0A95B0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1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Alice</a:t>
                      </a:r>
                      <a:endParaRPr dirty="0"/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43434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22</a:t>
                      </a:r>
                      <a:endParaRPr sz="2000">
                        <a:solidFill>
                          <a:srgbClr val="43434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43434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</a:t>
                      </a:r>
                      <a:endParaRPr sz="2000">
                        <a:solidFill>
                          <a:srgbClr val="43434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43434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HIWO</a:t>
                      </a:r>
                      <a:endParaRPr sz="2000">
                        <a:solidFill>
                          <a:srgbClr val="43434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1.63</a:t>
                      </a:r>
                      <a:endParaRPr sz="200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55</a:t>
                      </a:r>
                      <a:endParaRPr sz="2000" dirty="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1.63</a:t>
                      </a:r>
                      <a:endParaRPr sz="2000" dirty="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53</a:t>
                      </a:r>
                      <a:endParaRPr sz="2000" dirty="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Normal</a:t>
                      </a:r>
                      <a:endParaRPr sz="200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DB7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1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Bruce</a:t>
                      </a:r>
                      <a:endParaRPr dirty="0"/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dirty="0"/>
                        <a:t>35</a:t>
                      </a:r>
                      <a:endParaRPr sz="2000" dirty="0"/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43434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</a:t>
                      </a:r>
                      <a:endParaRPr sz="2000">
                        <a:solidFill>
                          <a:srgbClr val="43434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434343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LIWO</a:t>
                      </a:r>
                      <a:endParaRPr sz="2000">
                        <a:solidFill>
                          <a:srgbClr val="434343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1.75</a:t>
                      </a:r>
                      <a:endParaRPr sz="2000" dirty="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88</a:t>
                      </a:r>
                      <a:endParaRPr sz="2000" dirty="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1.75</a:t>
                      </a:r>
                      <a:endParaRPr sz="2000" dirty="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80</a:t>
                      </a:r>
                      <a:endParaRPr sz="200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Overweight</a:t>
                      </a:r>
                      <a:endParaRPr sz="2000" dirty="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34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Planned Analysis Process</a:t>
            </a:r>
            <a:endParaRPr/>
          </a:p>
        </p:txBody>
      </p:sp>
      <p:sp>
        <p:nvSpPr>
          <p:cNvPr id="660" name="Google Shape;660;p5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cxnSp>
        <p:nvCxnSpPr>
          <p:cNvPr id="661" name="Google Shape;661;p50"/>
          <p:cNvCxnSpPr/>
          <p:nvPr/>
        </p:nvCxnSpPr>
        <p:spPr>
          <a:xfrm>
            <a:off x="-4800" y="3028950"/>
            <a:ext cx="9153600" cy="0"/>
          </a:xfrm>
          <a:prstGeom prst="straightConnector1">
            <a:avLst/>
          </a:prstGeom>
          <a:noFill/>
          <a:ln w="9525" cap="flat" cmpd="sng">
            <a:solidFill>
              <a:srgbClr val="B3B3B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62" name="Google Shape;662;p50"/>
          <p:cNvCxnSpPr/>
          <p:nvPr/>
        </p:nvCxnSpPr>
        <p:spPr>
          <a:xfrm rot="10800000">
            <a:off x="2105025" y="2190750"/>
            <a:ext cx="0" cy="876300"/>
          </a:xfrm>
          <a:prstGeom prst="straightConnector1">
            <a:avLst/>
          </a:prstGeom>
          <a:noFill/>
          <a:ln w="9525" cap="flat" cmpd="sng">
            <a:solidFill>
              <a:srgbClr val="415665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663" name="Google Shape;663;p50"/>
          <p:cNvCxnSpPr/>
          <p:nvPr/>
        </p:nvCxnSpPr>
        <p:spPr>
          <a:xfrm>
            <a:off x="4572000" y="2981325"/>
            <a:ext cx="0" cy="876300"/>
          </a:xfrm>
          <a:prstGeom prst="straightConnector1">
            <a:avLst/>
          </a:prstGeom>
          <a:noFill/>
          <a:ln w="9525" cap="flat" cmpd="sng">
            <a:solidFill>
              <a:srgbClr val="415665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664" name="Google Shape;664;p50"/>
          <p:cNvCxnSpPr/>
          <p:nvPr/>
        </p:nvCxnSpPr>
        <p:spPr>
          <a:xfrm rot="10800000">
            <a:off x="7038975" y="2190750"/>
            <a:ext cx="0" cy="876300"/>
          </a:xfrm>
          <a:prstGeom prst="straightConnector1">
            <a:avLst/>
          </a:prstGeom>
          <a:noFill/>
          <a:ln w="9525" cap="flat" cmpd="sng">
            <a:solidFill>
              <a:srgbClr val="41566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65" name="Google Shape;665;p50"/>
          <p:cNvSpPr txBox="1"/>
          <p:nvPr/>
        </p:nvSpPr>
        <p:spPr>
          <a:xfrm>
            <a:off x="1145175" y="1750575"/>
            <a:ext cx="19197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Explore the data</a:t>
            </a:r>
            <a:endParaRPr sz="1800" b="1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6" name="Google Shape;666;p50"/>
          <p:cNvSpPr txBox="1"/>
          <p:nvPr/>
        </p:nvSpPr>
        <p:spPr>
          <a:xfrm>
            <a:off x="3612150" y="3735800"/>
            <a:ext cx="1919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 Assumptions</a:t>
            </a:r>
            <a:endParaRPr sz="1800" b="1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7" name="Google Shape;667;p50"/>
          <p:cNvSpPr txBox="1"/>
          <p:nvPr/>
        </p:nvSpPr>
        <p:spPr>
          <a:xfrm>
            <a:off x="5937675" y="1583925"/>
            <a:ext cx="22026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Perform </a:t>
            </a:r>
            <a:endParaRPr sz="1800" b="1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Analysis Methods </a:t>
            </a:r>
            <a:endParaRPr sz="1800" b="1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668" name="Google Shape;668;p50"/>
          <p:cNvGrpSpPr/>
          <p:nvPr/>
        </p:nvGrpSpPr>
        <p:grpSpPr>
          <a:xfrm>
            <a:off x="1888114" y="2812050"/>
            <a:ext cx="433800" cy="433800"/>
            <a:chOff x="5382800" y="412975"/>
            <a:chExt cx="433800" cy="433800"/>
          </a:xfrm>
        </p:grpSpPr>
        <p:sp>
          <p:nvSpPr>
            <p:cNvPr id="669" name="Google Shape;669;p50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0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0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50"/>
          <p:cNvGrpSpPr/>
          <p:nvPr/>
        </p:nvGrpSpPr>
        <p:grpSpPr>
          <a:xfrm>
            <a:off x="4355089" y="2812050"/>
            <a:ext cx="433800" cy="433800"/>
            <a:chOff x="5382800" y="412975"/>
            <a:chExt cx="433800" cy="433800"/>
          </a:xfrm>
        </p:grpSpPr>
        <p:sp>
          <p:nvSpPr>
            <p:cNvPr id="673" name="Google Shape;673;p50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0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0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50"/>
          <p:cNvGrpSpPr/>
          <p:nvPr/>
        </p:nvGrpSpPr>
        <p:grpSpPr>
          <a:xfrm>
            <a:off x="6822064" y="2812050"/>
            <a:ext cx="433800" cy="433800"/>
            <a:chOff x="5382800" y="412975"/>
            <a:chExt cx="433800" cy="433800"/>
          </a:xfrm>
        </p:grpSpPr>
        <p:sp>
          <p:nvSpPr>
            <p:cNvPr id="677" name="Google Shape;677;p50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0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0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Studies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844425" y="1252775"/>
            <a:ext cx="7971600" cy="3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positive effects of aerobic training on weight loss are i</a:t>
            </a:r>
            <a:r>
              <a:rPr lang="en" sz="1800" b="1"/>
              <a:t>ndependent of exercise intensity</a:t>
            </a:r>
            <a:r>
              <a:rPr lang="en" sz="1800"/>
              <a:t> </a:t>
            </a:r>
            <a:r>
              <a:rPr lang="en" sz="1800" i="1"/>
              <a:t>(Branch et al., 2000; Jakicic et al., 2003)</a:t>
            </a:r>
            <a:endParaRPr sz="1800" i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BMI was </a:t>
            </a:r>
            <a:r>
              <a:rPr lang="en" sz="1800" b="1"/>
              <a:t>equally reduced</a:t>
            </a:r>
            <a:r>
              <a:rPr lang="en" sz="1800"/>
              <a:t> in both the low and high exercise intensity </a:t>
            </a:r>
            <a:endParaRPr sz="18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(Botero et al., 2014)</a:t>
            </a:r>
            <a:endParaRPr sz="1800" i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high-intensity exercise training </a:t>
            </a:r>
            <a:r>
              <a:rPr lang="en" sz="1800" b="1"/>
              <a:t>significantly reduced total fat</a:t>
            </a:r>
            <a:r>
              <a:rPr lang="en" sz="1800"/>
              <a:t>, while low-intensity exercise training did not produce any relevant effect on fat leading researchers to believe </a:t>
            </a:r>
            <a:r>
              <a:rPr lang="en" sz="1800" b="1"/>
              <a:t>a higher reduction in BMI is plausible</a:t>
            </a:r>
            <a:r>
              <a:rPr lang="en" sz="1800"/>
              <a:t> with high intensity exercise </a:t>
            </a:r>
            <a:r>
              <a:rPr lang="en" sz="1800" i="1"/>
              <a:t>(Irving et al., 2008)</a:t>
            </a:r>
            <a:endParaRPr sz="1800" i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51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685" name="Google Shape;685;p51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Penny Zhang</a:t>
            </a:r>
            <a:endParaRPr/>
          </a:p>
        </p:txBody>
      </p:sp>
      <p:sp>
        <p:nvSpPr>
          <p:cNvPr id="686" name="Google Shape;686;p51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2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56397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 Statistics - Any Differences?</a:t>
            </a:r>
            <a:endParaRPr/>
          </a:p>
        </p:txBody>
      </p:sp>
      <p:sp>
        <p:nvSpPr>
          <p:cNvPr id="692" name="Google Shape;692;p5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graphicFrame>
        <p:nvGraphicFramePr>
          <p:cNvPr id="693" name="Google Shape;693;p52"/>
          <p:cNvGraphicFramePr/>
          <p:nvPr/>
        </p:nvGraphicFramePr>
        <p:xfrm>
          <a:off x="954813" y="1313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{2D0BB354-CA9D-4672-B57F-5196591A6DD0}</a:tableStyleId>
              </a:tblPr>
              <a:tblGrid>
                <a:gridCol w="271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575">
                <a:tc>
                  <a:txBody>
                    <a:bodyPr/>
                    <a:lstStyle/>
                    <a:p>
                      <a:pPr marL="520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HIWO</a:t>
                      </a:r>
                      <a:endParaRPr sz="2400"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LIWO</a:t>
                      </a:r>
                      <a:endParaRPr sz="2400"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6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Sample size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35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31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Gender (Males : Females)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17 : 18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 : 16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BMI1 (mean ± SE)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23.56 ± 2.00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22.68 ± 2.66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1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Age (18-28: 29-39:40-50)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11:13:11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11:12:8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6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Age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33.74 ± 9.45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A95B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33.10 ± 8.67</a:t>
                      </a:r>
                      <a:endParaRPr b="1">
                        <a:solidFill>
                          <a:srgbClr val="0A95B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75" marR="6857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94" name="Google Shape;694;p52"/>
          <p:cNvSpPr txBox="1">
            <a:spLocks noGrp="1"/>
          </p:cNvSpPr>
          <p:nvPr>
            <p:ph type="title"/>
          </p:nvPr>
        </p:nvSpPr>
        <p:spPr>
          <a:xfrm>
            <a:off x="954838" y="4162225"/>
            <a:ext cx="7466400" cy="530100"/>
          </a:xfrm>
          <a:prstGeom prst="rect">
            <a:avLst/>
          </a:prstGeom>
          <a:solidFill>
            <a:srgbClr val="0DB7C4">
              <a:alpha val="3654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No Differences at Baseline                     Next step: Assumption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695" name="Google Shape;695;p52"/>
          <p:cNvSpPr/>
          <p:nvPr/>
        </p:nvSpPr>
        <p:spPr>
          <a:xfrm>
            <a:off x="7992400" y="4344250"/>
            <a:ext cx="335100" cy="25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3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694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 - Check independent &amp; normality </a:t>
            </a:r>
            <a:endParaRPr/>
          </a:p>
        </p:txBody>
      </p:sp>
      <p:sp>
        <p:nvSpPr>
          <p:cNvPr id="701" name="Google Shape;701;p53"/>
          <p:cNvSpPr txBox="1">
            <a:spLocks noGrp="1"/>
          </p:cNvSpPr>
          <p:nvPr>
            <p:ph type="body" idx="1"/>
          </p:nvPr>
        </p:nvSpPr>
        <p:spPr>
          <a:xfrm>
            <a:off x="844425" y="1140000"/>
            <a:ext cx="4109100" cy="28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Independent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Randomly selected data from different cities and houses.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Normality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Normal Q-Q Plot</a:t>
            </a:r>
            <a:endParaRPr/>
          </a:p>
        </p:txBody>
      </p:sp>
      <p:sp>
        <p:nvSpPr>
          <p:cNvPr id="702" name="Google Shape;702;p5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pic>
        <p:nvPicPr>
          <p:cNvPr id="703" name="Google Shape;703;p53" descr="qq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447" y="1374400"/>
            <a:ext cx="3422201" cy="3292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4" name="Google Shape;704;p53"/>
          <p:cNvCxnSpPr/>
          <p:nvPr/>
        </p:nvCxnSpPr>
        <p:spPr>
          <a:xfrm rot="10800000" flipH="1">
            <a:off x="5762261" y="1519830"/>
            <a:ext cx="2728200" cy="24282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5" name="Google Shape;705;p53"/>
          <p:cNvSpPr txBox="1">
            <a:spLocks noGrp="1"/>
          </p:cNvSpPr>
          <p:nvPr>
            <p:ph type="title"/>
          </p:nvPr>
        </p:nvSpPr>
        <p:spPr>
          <a:xfrm>
            <a:off x="935575" y="3528825"/>
            <a:ext cx="3422100" cy="1393500"/>
          </a:xfrm>
          <a:prstGeom prst="rect">
            <a:avLst/>
          </a:prstGeom>
          <a:solidFill>
            <a:srgbClr val="0DB7C4">
              <a:alpha val="3654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data satisfied two assumptions.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    Next step: Boxplot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706" name="Google Shape;706;p53"/>
          <p:cNvSpPr/>
          <p:nvPr/>
        </p:nvSpPr>
        <p:spPr>
          <a:xfrm>
            <a:off x="3955725" y="4604675"/>
            <a:ext cx="335100" cy="25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4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65808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Boxplot of Treatments - Difference in two groups?</a:t>
            </a:r>
            <a:endParaRPr/>
          </a:p>
        </p:txBody>
      </p:sp>
      <p:sp>
        <p:nvSpPr>
          <p:cNvPr id="712" name="Google Shape;712;p5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pic>
        <p:nvPicPr>
          <p:cNvPr id="713" name="Google Shape;71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600" y="1428438"/>
            <a:ext cx="7152751" cy="2286625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54"/>
          <p:cNvSpPr txBox="1">
            <a:spLocks noGrp="1"/>
          </p:cNvSpPr>
          <p:nvPr>
            <p:ph type="title"/>
          </p:nvPr>
        </p:nvSpPr>
        <p:spPr>
          <a:xfrm>
            <a:off x="954850" y="3777050"/>
            <a:ext cx="7466400" cy="1018500"/>
          </a:xfrm>
          <a:prstGeom prst="rect">
            <a:avLst/>
          </a:prstGeom>
          <a:solidFill>
            <a:srgbClr val="0DB7C4">
              <a:alpha val="3654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BMI change mean is different in two groups.                                                                      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715" name="Google Shape;715;p54"/>
          <p:cNvSpPr txBox="1"/>
          <p:nvPr/>
        </p:nvSpPr>
        <p:spPr>
          <a:xfrm>
            <a:off x="4370050" y="4277350"/>
            <a:ext cx="3738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Next step: Two-Sample T-test</a:t>
            </a:r>
            <a:br>
              <a:rPr lang="en" sz="24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</a:br>
            <a:endParaRPr/>
          </a:p>
        </p:txBody>
      </p:sp>
      <p:sp>
        <p:nvSpPr>
          <p:cNvPr id="716" name="Google Shape;716;p54"/>
          <p:cNvSpPr/>
          <p:nvPr/>
        </p:nvSpPr>
        <p:spPr>
          <a:xfrm>
            <a:off x="7992400" y="4420450"/>
            <a:ext cx="335100" cy="25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95B0"/>
        </a:solidFill>
        <a:effectLst/>
      </p:bgPr>
    </p:bg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5"/>
          <p:cNvSpPr txBox="1">
            <a:spLocks noGrp="1"/>
          </p:cNvSpPr>
          <p:nvPr>
            <p:ph type="ctrTitle" idx="4294967295"/>
          </p:nvPr>
        </p:nvSpPr>
        <p:spPr>
          <a:xfrm>
            <a:off x="1284425" y="571800"/>
            <a:ext cx="7173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FFFF"/>
                </a:solidFill>
              </a:rPr>
              <a:t>0.043346</a:t>
            </a:r>
            <a:endParaRPr sz="7200" b="1">
              <a:solidFill>
                <a:srgbClr val="FFFFFF"/>
              </a:solidFill>
            </a:endParaRPr>
          </a:p>
        </p:txBody>
      </p:sp>
      <p:sp>
        <p:nvSpPr>
          <p:cNvPr id="722" name="Google Shape;722;p55"/>
          <p:cNvSpPr txBox="1">
            <a:spLocks noGrp="1"/>
          </p:cNvSpPr>
          <p:nvPr>
            <p:ph type="subTitle" idx="4294967295"/>
          </p:nvPr>
        </p:nvSpPr>
        <p:spPr>
          <a:xfrm>
            <a:off x="1284425" y="1030308"/>
            <a:ext cx="7173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HIWO - BMI change mean 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723" name="Google Shape;723;p55"/>
          <p:cNvSpPr txBox="1">
            <a:spLocks noGrp="1"/>
          </p:cNvSpPr>
          <p:nvPr>
            <p:ph type="ctrTitle" idx="4294967295"/>
          </p:nvPr>
        </p:nvSpPr>
        <p:spPr>
          <a:xfrm>
            <a:off x="1284425" y="3810293"/>
            <a:ext cx="7173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FFFF"/>
                </a:solidFill>
              </a:rPr>
              <a:t>0.016232</a:t>
            </a:r>
            <a:endParaRPr sz="7200" b="1">
              <a:solidFill>
                <a:srgbClr val="FFFFFF"/>
              </a:solidFill>
            </a:endParaRPr>
          </a:p>
        </p:txBody>
      </p:sp>
      <p:sp>
        <p:nvSpPr>
          <p:cNvPr id="724" name="Google Shape;724;p55"/>
          <p:cNvSpPr txBox="1">
            <a:spLocks noGrp="1"/>
          </p:cNvSpPr>
          <p:nvPr>
            <p:ph type="subTitle" idx="4294967295"/>
          </p:nvPr>
        </p:nvSpPr>
        <p:spPr>
          <a:xfrm>
            <a:off x="1284425" y="4268801"/>
            <a:ext cx="7173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P-value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725" name="Google Shape;725;p55"/>
          <p:cNvSpPr txBox="1">
            <a:spLocks noGrp="1"/>
          </p:cNvSpPr>
          <p:nvPr>
            <p:ph type="ctrTitle" idx="4294967295"/>
          </p:nvPr>
        </p:nvSpPr>
        <p:spPr>
          <a:xfrm>
            <a:off x="1284425" y="2191047"/>
            <a:ext cx="7173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FFFF"/>
                </a:solidFill>
              </a:rPr>
              <a:t>0.003164</a:t>
            </a:r>
            <a:r>
              <a:rPr lang="en" sz="4800" b="1">
                <a:solidFill>
                  <a:srgbClr val="FFFFFF"/>
                </a:solidFill>
              </a:rPr>
              <a:t>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726" name="Google Shape;726;p55"/>
          <p:cNvSpPr txBox="1">
            <a:spLocks noGrp="1"/>
          </p:cNvSpPr>
          <p:nvPr>
            <p:ph type="subTitle" idx="4294967295"/>
          </p:nvPr>
        </p:nvSpPr>
        <p:spPr>
          <a:xfrm>
            <a:off x="1284425" y="2649555"/>
            <a:ext cx="7173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LIWO - BMI change mean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727" name="Google Shape;727;p5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728" name="Google Shape;728;p55"/>
          <p:cNvSpPr/>
          <p:nvPr/>
        </p:nvSpPr>
        <p:spPr>
          <a:xfrm>
            <a:off x="6381074" y="417731"/>
            <a:ext cx="2120985" cy="4361089"/>
          </a:xfrm>
          <a:custGeom>
            <a:avLst/>
            <a:gdLst/>
            <a:ahLst/>
            <a:cxnLst/>
            <a:rect l="l" t="t" r="r" b="b"/>
            <a:pathLst>
              <a:path w="39012" h="80215" extrusionOk="0">
                <a:moveTo>
                  <a:pt x="20115" y="366"/>
                </a:moveTo>
                <a:lnTo>
                  <a:pt x="20725" y="488"/>
                </a:lnTo>
                <a:lnTo>
                  <a:pt x="21274" y="731"/>
                </a:lnTo>
                <a:lnTo>
                  <a:pt x="21822" y="1036"/>
                </a:lnTo>
                <a:lnTo>
                  <a:pt x="22127" y="1219"/>
                </a:lnTo>
                <a:lnTo>
                  <a:pt x="22371" y="1524"/>
                </a:lnTo>
                <a:lnTo>
                  <a:pt x="22554" y="1768"/>
                </a:lnTo>
                <a:lnTo>
                  <a:pt x="22736" y="2072"/>
                </a:lnTo>
                <a:lnTo>
                  <a:pt x="23041" y="2743"/>
                </a:lnTo>
                <a:lnTo>
                  <a:pt x="23163" y="3413"/>
                </a:lnTo>
                <a:lnTo>
                  <a:pt x="23285" y="4206"/>
                </a:lnTo>
                <a:lnTo>
                  <a:pt x="23346" y="4998"/>
                </a:lnTo>
                <a:lnTo>
                  <a:pt x="23285" y="5791"/>
                </a:lnTo>
                <a:lnTo>
                  <a:pt x="23163" y="6583"/>
                </a:lnTo>
                <a:lnTo>
                  <a:pt x="22858" y="7924"/>
                </a:lnTo>
                <a:lnTo>
                  <a:pt x="22615" y="8533"/>
                </a:lnTo>
                <a:lnTo>
                  <a:pt x="22371" y="9204"/>
                </a:lnTo>
                <a:lnTo>
                  <a:pt x="22310" y="9326"/>
                </a:lnTo>
                <a:lnTo>
                  <a:pt x="22188" y="9509"/>
                </a:lnTo>
                <a:lnTo>
                  <a:pt x="21883" y="9752"/>
                </a:lnTo>
                <a:lnTo>
                  <a:pt x="21152" y="10179"/>
                </a:lnTo>
                <a:lnTo>
                  <a:pt x="20420" y="10606"/>
                </a:lnTo>
                <a:lnTo>
                  <a:pt x="19994" y="10789"/>
                </a:lnTo>
                <a:lnTo>
                  <a:pt x="19567" y="10850"/>
                </a:lnTo>
                <a:lnTo>
                  <a:pt x="19201" y="10850"/>
                </a:lnTo>
                <a:lnTo>
                  <a:pt x="18774" y="10667"/>
                </a:lnTo>
                <a:lnTo>
                  <a:pt x="17982" y="10240"/>
                </a:lnTo>
                <a:lnTo>
                  <a:pt x="17251" y="9813"/>
                </a:lnTo>
                <a:lnTo>
                  <a:pt x="16946" y="9570"/>
                </a:lnTo>
                <a:lnTo>
                  <a:pt x="16763" y="9387"/>
                </a:lnTo>
                <a:lnTo>
                  <a:pt x="16702" y="9265"/>
                </a:lnTo>
                <a:lnTo>
                  <a:pt x="16519" y="8777"/>
                </a:lnTo>
                <a:lnTo>
                  <a:pt x="16336" y="8351"/>
                </a:lnTo>
                <a:lnTo>
                  <a:pt x="16093" y="7497"/>
                </a:lnTo>
                <a:lnTo>
                  <a:pt x="15910" y="6705"/>
                </a:lnTo>
                <a:lnTo>
                  <a:pt x="15788" y="5912"/>
                </a:lnTo>
                <a:lnTo>
                  <a:pt x="15727" y="5120"/>
                </a:lnTo>
                <a:lnTo>
                  <a:pt x="15727" y="4328"/>
                </a:lnTo>
                <a:lnTo>
                  <a:pt x="15849" y="3474"/>
                </a:lnTo>
                <a:lnTo>
                  <a:pt x="15971" y="2804"/>
                </a:lnTo>
                <a:lnTo>
                  <a:pt x="16275" y="2194"/>
                </a:lnTo>
                <a:lnTo>
                  <a:pt x="16641" y="1585"/>
                </a:lnTo>
                <a:lnTo>
                  <a:pt x="16824" y="1341"/>
                </a:lnTo>
                <a:lnTo>
                  <a:pt x="17129" y="1097"/>
                </a:lnTo>
                <a:lnTo>
                  <a:pt x="17677" y="731"/>
                </a:lnTo>
                <a:lnTo>
                  <a:pt x="18226" y="549"/>
                </a:lnTo>
                <a:lnTo>
                  <a:pt x="18896" y="427"/>
                </a:lnTo>
                <a:lnTo>
                  <a:pt x="19506" y="366"/>
                </a:lnTo>
                <a:close/>
                <a:moveTo>
                  <a:pt x="27491" y="19566"/>
                </a:moveTo>
                <a:lnTo>
                  <a:pt x="27491" y="19566"/>
                </a:lnTo>
                <a:lnTo>
                  <a:pt x="27491" y="19566"/>
                </a:lnTo>
                <a:close/>
                <a:moveTo>
                  <a:pt x="19323" y="32732"/>
                </a:moveTo>
                <a:lnTo>
                  <a:pt x="19201" y="32854"/>
                </a:lnTo>
                <a:lnTo>
                  <a:pt x="19140" y="33037"/>
                </a:lnTo>
                <a:lnTo>
                  <a:pt x="19140" y="33219"/>
                </a:lnTo>
                <a:lnTo>
                  <a:pt x="19201" y="33341"/>
                </a:lnTo>
                <a:lnTo>
                  <a:pt x="19262" y="33463"/>
                </a:lnTo>
                <a:lnTo>
                  <a:pt x="19567" y="33463"/>
                </a:lnTo>
                <a:lnTo>
                  <a:pt x="19628" y="33341"/>
                </a:lnTo>
                <a:lnTo>
                  <a:pt x="19689" y="33280"/>
                </a:lnTo>
                <a:lnTo>
                  <a:pt x="19628" y="33097"/>
                </a:lnTo>
                <a:lnTo>
                  <a:pt x="19567" y="33280"/>
                </a:lnTo>
                <a:lnTo>
                  <a:pt x="19445" y="33280"/>
                </a:lnTo>
                <a:lnTo>
                  <a:pt x="19384" y="33097"/>
                </a:lnTo>
                <a:lnTo>
                  <a:pt x="19384" y="32915"/>
                </a:lnTo>
                <a:lnTo>
                  <a:pt x="19384" y="32854"/>
                </a:lnTo>
                <a:lnTo>
                  <a:pt x="19506" y="32793"/>
                </a:lnTo>
                <a:lnTo>
                  <a:pt x="19384" y="32732"/>
                </a:lnTo>
                <a:close/>
                <a:moveTo>
                  <a:pt x="5060" y="39437"/>
                </a:moveTo>
                <a:lnTo>
                  <a:pt x="4877" y="39619"/>
                </a:lnTo>
                <a:lnTo>
                  <a:pt x="4572" y="40046"/>
                </a:lnTo>
                <a:lnTo>
                  <a:pt x="4146" y="40412"/>
                </a:lnTo>
                <a:lnTo>
                  <a:pt x="3597" y="40717"/>
                </a:lnTo>
                <a:lnTo>
                  <a:pt x="3109" y="40960"/>
                </a:lnTo>
                <a:lnTo>
                  <a:pt x="3414" y="40960"/>
                </a:lnTo>
                <a:lnTo>
                  <a:pt x="3780" y="40899"/>
                </a:lnTo>
                <a:lnTo>
                  <a:pt x="4085" y="40778"/>
                </a:lnTo>
                <a:lnTo>
                  <a:pt x="4329" y="40534"/>
                </a:lnTo>
                <a:lnTo>
                  <a:pt x="4572" y="40290"/>
                </a:lnTo>
                <a:lnTo>
                  <a:pt x="4816" y="40046"/>
                </a:lnTo>
                <a:lnTo>
                  <a:pt x="4938" y="39741"/>
                </a:lnTo>
                <a:lnTo>
                  <a:pt x="5060" y="39437"/>
                </a:lnTo>
                <a:close/>
                <a:moveTo>
                  <a:pt x="34013" y="39437"/>
                </a:moveTo>
                <a:lnTo>
                  <a:pt x="34074" y="39741"/>
                </a:lnTo>
                <a:lnTo>
                  <a:pt x="34257" y="40046"/>
                </a:lnTo>
                <a:lnTo>
                  <a:pt x="34440" y="40290"/>
                </a:lnTo>
                <a:lnTo>
                  <a:pt x="34683" y="40534"/>
                </a:lnTo>
                <a:lnTo>
                  <a:pt x="34988" y="40778"/>
                </a:lnTo>
                <a:lnTo>
                  <a:pt x="35293" y="40899"/>
                </a:lnTo>
                <a:lnTo>
                  <a:pt x="35598" y="40960"/>
                </a:lnTo>
                <a:lnTo>
                  <a:pt x="35963" y="40960"/>
                </a:lnTo>
                <a:lnTo>
                  <a:pt x="35598" y="40839"/>
                </a:lnTo>
                <a:lnTo>
                  <a:pt x="35232" y="40656"/>
                </a:lnTo>
                <a:lnTo>
                  <a:pt x="35171" y="40595"/>
                </a:lnTo>
                <a:lnTo>
                  <a:pt x="34805" y="40351"/>
                </a:lnTo>
                <a:lnTo>
                  <a:pt x="34500" y="40046"/>
                </a:lnTo>
                <a:lnTo>
                  <a:pt x="34013" y="39437"/>
                </a:lnTo>
                <a:close/>
                <a:moveTo>
                  <a:pt x="20908" y="57905"/>
                </a:moveTo>
                <a:lnTo>
                  <a:pt x="20908" y="57905"/>
                </a:lnTo>
                <a:lnTo>
                  <a:pt x="20908" y="57905"/>
                </a:lnTo>
                <a:close/>
                <a:moveTo>
                  <a:pt x="15361" y="56138"/>
                </a:moveTo>
                <a:lnTo>
                  <a:pt x="15239" y="56442"/>
                </a:lnTo>
                <a:lnTo>
                  <a:pt x="15117" y="56747"/>
                </a:lnTo>
                <a:lnTo>
                  <a:pt x="15117" y="57052"/>
                </a:lnTo>
                <a:lnTo>
                  <a:pt x="15178" y="57418"/>
                </a:lnTo>
                <a:lnTo>
                  <a:pt x="15239" y="57722"/>
                </a:lnTo>
                <a:lnTo>
                  <a:pt x="15422" y="57966"/>
                </a:lnTo>
                <a:lnTo>
                  <a:pt x="15605" y="58210"/>
                </a:lnTo>
                <a:lnTo>
                  <a:pt x="15910" y="58454"/>
                </a:lnTo>
                <a:lnTo>
                  <a:pt x="16153" y="58576"/>
                </a:lnTo>
                <a:lnTo>
                  <a:pt x="16519" y="58698"/>
                </a:lnTo>
                <a:lnTo>
                  <a:pt x="16824" y="58698"/>
                </a:lnTo>
                <a:lnTo>
                  <a:pt x="17129" y="58637"/>
                </a:lnTo>
                <a:lnTo>
                  <a:pt x="17434" y="58576"/>
                </a:lnTo>
                <a:lnTo>
                  <a:pt x="17738" y="58393"/>
                </a:lnTo>
                <a:lnTo>
                  <a:pt x="17982" y="58210"/>
                </a:lnTo>
                <a:lnTo>
                  <a:pt x="18165" y="57905"/>
                </a:lnTo>
                <a:lnTo>
                  <a:pt x="17860" y="58149"/>
                </a:lnTo>
                <a:lnTo>
                  <a:pt x="17555" y="58332"/>
                </a:lnTo>
                <a:lnTo>
                  <a:pt x="17312" y="58454"/>
                </a:lnTo>
                <a:lnTo>
                  <a:pt x="17068" y="58515"/>
                </a:lnTo>
                <a:lnTo>
                  <a:pt x="16763" y="58515"/>
                </a:lnTo>
                <a:lnTo>
                  <a:pt x="16519" y="58454"/>
                </a:lnTo>
                <a:lnTo>
                  <a:pt x="16275" y="58393"/>
                </a:lnTo>
                <a:lnTo>
                  <a:pt x="16032" y="58271"/>
                </a:lnTo>
                <a:lnTo>
                  <a:pt x="15849" y="58088"/>
                </a:lnTo>
                <a:lnTo>
                  <a:pt x="15666" y="57905"/>
                </a:lnTo>
                <a:lnTo>
                  <a:pt x="15422" y="57540"/>
                </a:lnTo>
                <a:lnTo>
                  <a:pt x="15300" y="57052"/>
                </a:lnTo>
                <a:lnTo>
                  <a:pt x="15300" y="56625"/>
                </a:lnTo>
                <a:lnTo>
                  <a:pt x="15361" y="56138"/>
                </a:lnTo>
                <a:close/>
                <a:moveTo>
                  <a:pt x="23651" y="56138"/>
                </a:moveTo>
                <a:lnTo>
                  <a:pt x="23712" y="56442"/>
                </a:lnTo>
                <a:lnTo>
                  <a:pt x="23773" y="56747"/>
                </a:lnTo>
                <a:lnTo>
                  <a:pt x="23773" y="57052"/>
                </a:lnTo>
                <a:lnTo>
                  <a:pt x="23712" y="57357"/>
                </a:lnTo>
                <a:lnTo>
                  <a:pt x="23590" y="57601"/>
                </a:lnTo>
                <a:lnTo>
                  <a:pt x="23407" y="57905"/>
                </a:lnTo>
                <a:lnTo>
                  <a:pt x="23224" y="58088"/>
                </a:lnTo>
                <a:lnTo>
                  <a:pt x="22919" y="58271"/>
                </a:lnTo>
                <a:lnTo>
                  <a:pt x="22676" y="58393"/>
                </a:lnTo>
                <a:lnTo>
                  <a:pt x="22432" y="58454"/>
                </a:lnTo>
                <a:lnTo>
                  <a:pt x="22127" y="58515"/>
                </a:lnTo>
                <a:lnTo>
                  <a:pt x="21883" y="58454"/>
                </a:lnTo>
                <a:lnTo>
                  <a:pt x="21578" y="58393"/>
                </a:lnTo>
                <a:lnTo>
                  <a:pt x="21335" y="58271"/>
                </a:lnTo>
                <a:lnTo>
                  <a:pt x="21091" y="58088"/>
                </a:lnTo>
                <a:lnTo>
                  <a:pt x="20908" y="57905"/>
                </a:lnTo>
                <a:lnTo>
                  <a:pt x="21091" y="58210"/>
                </a:lnTo>
                <a:lnTo>
                  <a:pt x="21335" y="58393"/>
                </a:lnTo>
                <a:lnTo>
                  <a:pt x="21578" y="58576"/>
                </a:lnTo>
                <a:lnTo>
                  <a:pt x="21883" y="58637"/>
                </a:lnTo>
                <a:lnTo>
                  <a:pt x="22249" y="58698"/>
                </a:lnTo>
                <a:lnTo>
                  <a:pt x="22554" y="58698"/>
                </a:lnTo>
                <a:lnTo>
                  <a:pt x="22858" y="58576"/>
                </a:lnTo>
                <a:lnTo>
                  <a:pt x="23163" y="58454"/>
                </a:lnTo>
                <a:lnTo>
                  <a:pt x="23407" y="58210"/>
                </a:lnTo>
                <a:lnTo>
                  <a:pt x="23590" y="57966"/>
                </a:lnTo>
                <a:lnTo>
                  <a:pt x="23773" y="57722"/>
                </a:lnTo>
                <a:lnTo>
                  <a:pt x="23895" y="57357"/>
                </a:lnTo>
                <a:lnTo>
                  <a:pt x="23895" y="57052"/>
                </a:lnTo>
                <a:lnTo>
                  <a:pt x="23895" y="56747"/>
                </a:lnTo>
                <a:lnTo>
                  <a:pt x="23834" y="56442"/>
                </a:lnTo>
                <a:lnTo>
                  <a:pt x="23651" y="56138"/>
                </a:lnTo>
                <a:close/>
                <a:moveTo>
                  <a:pt x="19506" y="53273"/>
                </a:moveTo>
                <a:lnTo>
                  <a:pt x="19628" y="54309"/>
                </a:lnTo>
                <a:lnTo>
                  <a:pt x="19689" y="54858"/>
                </a:lnTo>
                <a:lnTo>
                  <a:pt x="19689" y="55406"/>
                </a:lnTo>
                <a:lnTo>
                  <a:pt x="19567" y="56442"/>
                </a:lnTo>
                <a:lnTo>
                  <a:pt x="19567" y="56930"/>
                </a:lnTo>
                <a:lnTo>
                  <a:pt x="19628" y="57418"/>
                </a:lnTo>
                <a:lnTo>
                  <a:pt x="19689" y="57844"/>
                </a:lnTo>
                <a:lnTo>
                  <a:pt x="19872" y="58210"/>
                </a:lnTo>
                <a:lnTo>
                  <a:pt x="19933" y="58454"/>
                </a:lnTo>
                <a:lnTo>
                  <a:pt x="19933" y="58698"/>
                </a:lnTo>
                <a:lnTo>
                  <a:pt x="19933" y="59246"/>
                </a:lnTo>
                <a:lnTo>
                  <a:pt x="19872" y="60283"/>
                </a:lnTo>
                <a:lnTo>
                  <a:pt x="19750" y="61319"/>
                </a:lnTo>
                <a:lnTo>
                  <a:pt x="19689" y="62843"/>
                </a:lnTo>
                <a:lnTo>
                  <a:pt x="19628" y="64305"/>
                </a:lnTo>
                <a:lnTo>
                  <a:pt x="19628" y="65281"/>
                </a:lnTo>
                <a:lnTo>
                  <a:pt x="19628" y="66195"/>
                </a:lnTo>
                <a:lnTo>
                  <a:pt x="19750" y="68267"/>
                </a:lnTo>
                <a:lnTo>
                  <a:pt x="19811" y="69486"/>
                </a:lnTo>
                <a:lnTo>
                  <a:pt x="19750" y="70645"/>
                </a:lnTo>
                <a:lnTo>
                  <a:pt x="19506" y="73022"/>
                </a:lnTo>
                <a:lnTo>
                  <a:pt x="19323" y="70888"/>
                </a:lnTo>
                <a:lnTo>
                  <a:pt x="19262" y="69791"/>
                </a:lnTo>
                <a:lnTo>
                  <a:pt x="19262" y="68694"/>
                </a:lnTo>
                <a:lnTo>
                  <a:pt x="19323" y="67658"/>
                </a:lnTo>
                <a:lnTo>
                  <a:pt x="19384" y="66561"/>
                </a:lnTo>
                <a:lnTo>
                  <a:pt x="19445" y="65464"/>
                </a:lnTo>
                <a:lnTo>
                  <a:pt x="19445" y="64366"/>
                </a:lnTo>
                <a:lnTo>
                  <a:pt x="19384" y="62599"/>
                </a:lnTo>
                <a:lnTo>
                  <a:pt x="19323" y="61745"/>
                </a:lnTo>
                <a:lnTo>
                  <a:pt x="19262" y="60831"/>
                </a:lnTo>
                <a:lnTo>
                  <a:pt x="19140" y="59612"/>
                </a:lnTo>
                <a:lnTo>
                  <a:pt x="19079" y="59002"/>
                </a:lnTo>
                <a:lnTo>
                  <a:pt x="19079" y="58698"/>
                </a:lnTo>
                <a:lnTo>
                  <a:pt x="19140" y="58393"/>
                </a:lnTo>
                <a:lnTo>
                  <a:pt x="19262" y="57844"/>
                </a:lnTo>
                <a:lnTo>
                  <a:pt x="19445" y="57235"/>
                </a:lnTo>
                <a:lnTo>
                  <a:pt x="19445" y="56625"/>
                </a:lnTo>
                <a:lnTo>
                  <a:pt x="19445" y="56016"/>
                </a:lnTo>
                <a:lnTo>
                  <a:pt x="19384" y="55345"/>
                </a:lnTo>
                <a:lnTo>
                  <a:pt x="19384" y="54614"/>
                </a:lnTo>
                <a:lnTo>
                  <a:pt x="19506" y="53273"/>
                </a:lnTo>
                <a:close/>
                <a:moveTo>
                  <a:pt x="21883" y="10118"/>
                </a:moveTo>
                <a:lnTo>
                  <a:pt x="22066" y="12191"/>
                </a:lnTo>
                <a:lnTo>
                  <a:pt x="22066" y="12313"/>
                </a:lnTo>
                <a:lnTo>
                  <a:pt x="22127" y="12434"/>
                </a:lnTo>
                <a:lnTo>
                  <a:pt x="22371" y="12617"/>
                </a:lnTo>
                <a:lnTo>
                  <a:pt x="22676" y="12739"/>
                </a:lnTo>
                <a:lnTo>
                  <a:pt x="23224" y="13105"/>
                </a:lnTo>
                <a:lnTo>
                  <a:pt x="24321" y="13836"/>
                </a:lnTo>
                <a:lnTo>
                  <a:pt x="22493" y="14141"/>
                </a:lnTo>
                <a:lnTo>
                  <a:pt x="22493" y="14141"/>
                </a:lnTo>
                <a:lnTo>
                  <a:pt x="24138" y="14080"/>
                </a:lnTo>
                <a:lnTo>
                  <a:pt x="25784" y="14080"/>
                </a:lnTo>
                <a:lnTo>
                  <a:pt x="26637" y="14141"/>
                </a:lnTo>
                <a:lnTo>
                  <a:pt x="27491" y="14324"/>
                </a:lnTo>
                <a:lnTo>
                  <a:pt x="27918" y="14446"/>
                </a:lnTo>
                <a:lnTo>
                  <a:pt x="28344" y="14629"/>
                </a:lnTo>
                <a:lnTo>
                  <a:pt x="28710" y="14812"/>
                </a:lnTo>
                <a:lnTo>
                  <a:pt x="29076" y="15055"/>
                </a:lnTo>
                <a:lnTo>
                  <a:pt x="29319" y="15421"/>
                </a:lnTo>
                <a:lnTo>
                  <a:pt x="29624" y="15787"/>
                </a:lnTo>
                <a:lnTo>
                  <a:pt x="30051" y="16518"/>
                </a:lnTo>
                <a:lnTo>
                  <a:pt x="30417" y="17311"/>
                </a:lnTo>
                <a:lnTo>
                  <a:pt x="30539" y="17676"/>
                </a:lnTo>
                <a:lnTo>
                  <a:pt x="30599" y="18103"/>
                </a:lnTo>
                <a:lnTo>
                  <a:pt x="30660" y="19017"/>
                </a:lnTo>
                <a:lnTo>
                  <a:pt x="30660" y="19932"/>
                </a:lnTo>
                <a:lnTo>
                  <a:pt x="30599" y="20846"/>
                </a:lnTo>
                <a:lnTo>
                  <a:pt x="30599" y="21151"/>
                </a:lnTo>
                <a:lnTo>
                  <a:pt x="30660" y="21455"/>
                </a:lnTo>
                <a:lnTo>
                  <a:pt x="31026" y="23345"/>
                </a:lnTo>
                <a:lnTo>
                  <a:pt x="31270" y="25235"/>
                </a:lnTo>
                <a:lnTo>
                  <a:pt x="31331" y="26149"/>
                </a:lnTo>
                <a:lnTo>
                  <a:pt x="31331" y="27063"/>
                </a:lnTo>
                <a:lnTo>
                  <a:pt x="31392" y="27429"/>
                </a:lnTo>
                <a:lnTo>
                  <a:pt x="31514" y="27795"/>
                </a:lnTo>
                <a:lnTo>
                  <a:pt x="31697" y="28160"/>
                </a:lnTo>
                <a:lnTo>
                  <a:pt x="31879" y="28465"/>
                </a:lnTo>
                <a:lnTo>
                  <a:pt x="32123" y="28770"/>
                </a:lnTo>
                <a:lnTo>
                  <a:pt x="32306" y="29136"/>
                </a:lnTo>
                <a:lnTo>
                  <a:pt x="32611" y="29928"/>
                </a:lnTo>
                <a:lnTo>
                  <a:pt x="32916" y="30781"/>
                </a:lnTo>
                <a:lnTo>
                  <a:pt x="33220" y="31696"/>
                </a:lnTo>
                <a:lnTo>
                  <a:pt x="33342" y="32366"/>
                </a:lnTo>
                <a:lnTo>
                  <a:pt x="33525" y="33097"/>
                </a:lnTo>
                <a:lnTo>
                  <a:pt x="33708" y="34499"/>
                </a:lnTo>
                <a:lnTo>
                  <a:pt x="33830" y="35536"/>
                </a:lnTo>
                <a:lnTo>
                  <a:pt x="34074" y="36511"/>
                </a:lnTo>
                <a:lnTo>
                  <a:pt x="34379" y="37547"/>
                </a:lnTo>
                <a:lnTo>
                  <a:pt x="34805" y="38461"/>
                </a:lnTo>
                <a:lnTo>
                  <a:pt x="34440" y="38522"/>
                </a:lnTo>
                <a:lnTo>
                  <a:pt x="34257" y="38644"/>
                </a:lnTo>
                <a:lnTo>
                  <a:pt x="34196" y="38705"/>
                </a:lnTo>
                <a:lnTo>
                  <a:pt x="34135" y="38827"/>
                </a:lnTo>
                <a:lnTo>
                  <a:pt x="34257" y="38888"/>
                </a:lnTo>
                <a:lnTo>
                  <a:pt x="34500" y="38827"/>
                </a:lnTo>
                <a:lnTo>
                  <a:pt x="34927" y="38705"/>
                </a:lnTo>
                <a:lnTo>
                  <a:pt x="35354" y="38705"/>
                </a:lnTo>
                <a:lnTo>
                  <a:pt x="35720" y="38766"/>
                </a:lnTo>
                <a:lnTo>
                  <a:pt x="36085" y="39010"/>
                </a:lnTo>
                <a:lnTo>
                  <a:pt x="36512" y="39376"/>
                </a:lnTo>
                <a:lnTo>
                  <a:pt x="36878" y="39802"/>
                </a:lnTo>
                <a:lnTo>
                  <a:pt x="37609" y="40717"/>
                </a:lnTo>
                <a:lnTo>
                  <a:pt x="37975" y="41143"/>
                </a:lnTo>
                <a:lnTo>
                  <a:pt x="38402" y="41509"/>
                </a:lnTo>
                <a:lnTo>
                  <a:pt x="38706" y="41753"/>
                </a:lnTo>
                <a:lnTo>
                  <a:pt x="38767" y="41814"/>
                </a:lnTo>
                <a:lnTo>
                  <a:pt x="38767" y="41875"/>
                </a:lnTo>
                <a:lnTo>
                  <a:pt x="38767" y="41936"/>
                </a:lnTo>
                <a:lnTo>
                  <a:pt x="38645" y="41997"/>
                </a:lnTo>
                <a:lnTo>
                  <a:pt x="38280" y="41997"/>
                </a:lnTo>
                <a:lnTo>
                  <a:pt x="37914" y="41875"/>
                </a:lnTo>
                <a:lnTo>
                  <a:pt x="37609" y="41753"/>
                </a:lnTo>
                <a:lnTo>
                  <a:pt x="37426" y="41570"/>
                </a:lnTo>
                <a:lnTo>
                  <a:pt x="37000" y="41204"/>
                </a:lnTo>
                <a:lnTo>
                  <a:pt x="36878" y="41082"/>
                </a:lnTo>
                <a:lnTo>
                  <a:pt x="36634" y="41021"/>
                </a:lnTo>
                <a:lnTo>
                  <a:pt x="36451" y="40960"/>
                </a:lnTo>
                <a:lnTo>
                  <a:pt x="36390" y="41021"/>
                </a:lnTo>
                <a:lnTo>
                  <a:pt x="36390" y="41143"/>
                </a:lnTo>
                <a:lnTo>
                  <a:pt x="36390" y="41326"/>
                </a:lnTo>
                <a:lnTo>
                  <a:pt x="36451" y="41570"/>
                </a:lnTo>
                <a:lnTo>
                  <a:pt x="36695" y="42119"/>
                </a:lnTo>
                <a:lnTo>
                  <a:pt x="37000" y="42667"/>
                </a:lnTo>
                <a:lnTo>
                  <a:pt x="37609" y="43764"/>
                </a:lnTo>
                <a:lnTo>
                  <a:pt x="37792" y="44069"/>
                </a:lnTo>
                <a:lnTo>
                  <a:pt x="37914" y="44191"/>
                </a:lnTo>
                <a:lnTo>
                  <a:pt x="37914" y="44374"/>
                </a:lnTo>
                <a:lnTo>
                  <a:pt x="37914" y="44496"/>
                </a:lnTo>
                <a:lnTo>
                  <a:pt x="37853" y="44557"/>
                </a:lnTo>
                <a:lnTo>
                  <a:pt x="37792" y="44557"/>
                </a:lnTo>
                <a:lnTo>
                  <a:pt x="37670" y="44496"/>
                </a:lnTo>
                <a:lnTo>
                  <a:pt x="37487" y="44374"/>
                </a:lnTo>
                <a:lnTo>
                  <a:pt x="37365" y="44252"/>
                </a:lnTo>
                <a:lnTo>
                  <a:pt x="36817" y="43399"/>
                </a:lnTo>
                <a:lnTo>
                  <a:pt x="36512" y="42972"/>
                </a:lnTo>
                <a:lnTo>
                  <a:pt x="36207" y="42606"/>
                </a:lnTo>
                <a:lnTo>
                  <a:pt x="36024" y="42545"/>
                </a:lnTo>
                <a:lnTo>
                  <a:pt x="35902" y="42484"/>
                </a:lnTo>
                <a:lnTo>
                  <a:pt x="35781" y="42606"/>
                </a:lnTo>
                <a:lnTo>
                  <a:pt x="35720" y="42789"/>
                </a:lnTo>
                <a:lnTo>
                  <a:pt x="35781" y="43094"/>
                </a:lnTo>
                <a:lnTo>
                  <a:pt x="35841" y="43399"/>
                </a:lnTo>
                <a:lnTo>
                  <a:pt x="36268" y="44496"/>
                </a:lnTo>
                <a:lnTo>
                  <a:pt x="36390" y="44861"/>
                </a:lnTo>
                <a:lnTo>
                  <a:pt x="36512" y="45288"/>
                </a:lnTo>
                <a:lnTo>
                  <a:pt x="36512" y="45471"/>
                </a:lnTo>
                <a:lnTo>
                  <a:pt x="36451" y="45593"/>
                </a:lnTo>
                <a:lnTo>
                  <a:pt x="36390" y="45654"/>
                </a:lnTo>
                <a:lnTo>
                  <a:pt x="36329" y="45715"/>
                </a:lnTo>
                <a:lnTo>
                  <a:pt x="36268" y="45654"/>
                </a:lnTo>
                <a:lnTo>
                  <a:pt x="36207" y="45593"/>
                </a:lnTo>
                <a:lnTo>
                  <a:pt x="36085" y="45410"/>
                </a:lnTo>
                <a:lnTo>
                  <a:pt x="35963" y="45166"/>
                </a:lnTo>
                <a:lnTo>
                  <a:pt x="35781" y="44739"/>
                </a:lnTo>
                <a:lnTo>
                  <a:pt x="35354" y="43642"/>
                </a:lnTo>
                <a:lnTo>
                  <a:pt x="35232" y="43216"/>
                </a:lnTo>
                <a:lnTo>
                  <a:pt x="35110" y="42972"/>
                </a:lnTo>
                <a:lnTo>
                  <a:pt x="35049" y="42911"/>
                </a:lnTo>
                <a:lnTo>
                  <a:pt x="34866" y="42911"/>
                </a:lnTo>
                <a:lnTo>
                  <a:pt x="34805" y="42972"/>
                </a:lnTo>
                <a:lnTo>
                  <a:pt x="34744" y="43216"/>
                </a:lnTo>
                <a:lnTo>
                  <a:pt x="34744" y="43642"/>
                </a:lnTo>
                <a:lnTo>
                  <a:pt x="34805" y="44739"/>
                </a:lnTo>
                <a:lnTo>
                  <a:pt x="34866" y="45166"/>
                </a:lnTo>
                <a:lnTo>
                  <a:pt x="34805" y="45410"/>
                </a:lnTo>
                <a:lnTo>
                  <a:pt x="34744" y="45593"/>
                </a:lnTo>
                <a:lnTo>
                  <a:pt x="34622" y="45654"/>
                </a:lnTo>
                <a:lnTo>
                  <a:pt x="34561" y="45593"/>
                </a:lnTo>
                <a:lnTo>
                  <a:pt x="34440" y="45349"/>
                </a:lnTo>
                <a:lnTo>
                  <a:pt x="34379" y="44800"/>
                </a:lnTo>
                <a:lnTo>
                  <a:pt x="34318" y="44130"/>
                </a:lnTo>
                <a:lnTo>
                  <a:pt x="34318" y="43825"/>
                </a:lnTo>
                <a:lnTo>
                  <a:pt x="34196" y="43338"/>
                </a:lnTo>
                <a:lnTo>
                  <a:pt x="34135" y="43094"/>
                </a:lnTo>
                <a:lnTo>
                  <a:pt x="34074" y="42911"/>
                </a:lnTo>
                <a:lnTo>
                  <a:pt x="33891" y="42850"/>
                </a:lnTo>
                <a:lnTo>
                  <a:pt x="33769" y="42911"/>
                </a:lnTo>
                <a:lnTo>
                  <a:pt x="33647" y="42972"/>
                </a:lnTo>
                <a:lnTo>
                  <a:pt x="33647" y="43094"/>
                </a:lnTo>
                <a:lnTo>
                  <a:pt x="33586" y="43338"/>
                </a:lnTo>
                <a:lnTo>
                  <a:pt x="33647" y="43825"/>
                </a:lnTo>
                <a:lnTo>
                  <a:pt x="33647" y="44252"/>
                </a:lnTo>
                <a:lnTo>
                  <a:pt x="33647" y="44618"/>
                </a:lnTo>
                <a:lnTo>
                  <a:pt x="33647" y="44800"/>
                </a:lnTo>
                <a:lnTo>
                  <a:pt x="33586" y="44983"/>
                </a:lnTo>
                <a:lnTo>
                  <a:pt x="33525" y="45044"/>
                </a:lnTo>
                <a:lnTo>
                  <a:pt x="33464" y="44983"/>
                </a:lnTo>
                <a:lnTo>
                  <a:pt x="33403" y="44922"/>
                </a:lnTo>
                <a:lnTo>
                  <a:pt x="33281" y="44679"/>
                </a:lnTo>
                <a:lnTo>
                  <a:pt x="33281" y="44435"/>
                </a:lnTo>
                <a:lnTo>
                  <a:pt x="33220" y="43886"/>
                </a:lnTo>
                <a:lnTo>
                  <a:pt x="33099" y="42667"/>
                </a:lnTo>
                <a:lnTo>
                  <a:pt x="33099" y="42423"/>
                </a:lnTo>
                <a:lnTo>
                  <a:pt x="33038" y="42240"/>
                </a:lnTo>
                <a:lnTo>
                  <a:pt x="32794" y="41509"/>
                </a:lnTo>
                <a:lnTo>
                  <a:pt x="32550" y="40717"/>
                </a:lnTo>
                <a:lnTo>
                  <a:pt x="32489" y="40412"/>
                </a:lnTo>
                <a:lnTo>
                  <a:pt x="32489" y="40046"/>
                </a:lnTo>
                <a:lnTo>
                  <a:pt x="32489" y="39863"/>
                </a:lnTo>
                <a:lnTo>
                  <a:pt x="32550" y="39741"/>
                </a:lnTo>
                <a:lnTo>
                  <a:pt x="32672" y="39619"/>
                </a:lnTo>
                <a:lnTo>
                  <a:pt x="32794" y="39498"/>
                </a:lnTo>
                <a:lnTo>
                  <a:pt x="32916" y="39437"/>
                </a:lnTo>
                <a:lnTo>
                  <a:pt x="32916" y="39376"/>
                </a:lnTo>
                <a:lnTo>
                  <a:pt x="32916" y="39315"/>
                </a:lnTo>
                <a:lnTo>
                  <a:pt x="32794" y="39254"/>
                </a:lnTo>
                <a:lnTo>
                  <a:pt x="32672" y="39254"/>
                </a:lnTo>
                <a:lnTo>
                  <a:pt x="32489" y="39376"/>
                </a:lnTo>
                <a:lnTo>
                  <a:pt x="32123" y="38400"/>
                </a:lnTo>
                <a:lnTo>
                  <a:pt x="31697" y="37364"/>
                </a:lnTo>
                <a:lnTo>
                  <a:pt x="30721" y="35414"/>
                </a:lnTo>
                <a:lnTo>
                  <a:pt x="29807" y="33463"/>
                </a:lnTo>
                <a:lnTo>
                  <a:pt x="29380" y="32488"/>
                </a:lnTo>
                <a:lnTo>
                  <a:pt x="29015" y="31452"/>
                </a:lnTo>
                <a:lnTo>
                  <a:pt x="28710" y="30355"/>
                </a:lnTo>
                <a:lnTo>
                  <a:pt x="28466" y="29257"/>
                </a:lnTo>
                <a:lnTo>
                  <a:pt x="28161" y="28160"/>
                </a:lnTo>
                <a:lnTo>
                  <a:pt x="27796" y="27063"/>
                </a:lnTo>
                <a:lnTo>
                  <a:pt x="27064" y="25356"/>
                </a:lnTo>
                <a:lnTo>
                  <a:pt x="27064" y="25174"/>
                </a:lnTo>
                <a:lnTo>
                  <a:pt x="27064" y="24991"/>
                </a:lnTo>
                <a:lnTo>
                  <a:pt x="27125" y="24747"/>
                </a:lnTo>
                <a:lnTo>
                  <a:pt x="27247" y="24625"/>
                </a:lnTo>
                <a:lnTo>
                  <a:pt x="27369" y="24503"/>
                </a:lnTo>
                <a:lnTo>
                  <a:pt x="27552" y="24259"/>
                </a:lnTo>
                <a:lnTo>
                  <a:pt x="27674" y="23955"/>
                </a:lnTo>
                <a:lnTo>
                  <a:pt x="27796" y="23345"/>
                </a:lnTo>
                <a:lnTo>
                  <a:pt x="27857" y="22735"/>
                </a:lnTo>
                <a:lnTo>
                  <a:pt x="27857" y="22126"/>
                </a:lnTo>
                <a:lnTo>
                  <a:pt x="27735" y="21455"/>
                </a:lnTo>
                <a:lnTo>
                  <a:pt x="27613" y="20846"/>
                </a:lnTo>
                <a:lnTo>
                  <a:pt x="27491" y="20541"/>
                </a:lnTo>
                <a:lnTo>
                  <a:pt x="27430" y="20236"/>
                </a:lnTo>
                <a:lnTo>
                  <a:pt x="27491" y="19566"/>
                </a:lnTo>
                <a:lnTo>
                  <a:pt x="27369" y="20175"/>
                </a:lnTo>
                <a:lnTo>
                  <a:pt x="27369" y="20358"/>
                </a:lnTo>
                <a:lnTo>
                  <a:pt x="27430" y="20602"/>
                </a:lnTo>
                <a:lnTo>
                  <a:pt x="27491" y="21212"/>
                </a:lnTo>
                <a:lnTo>
                  <a:pt x="27552" y="21821"/>
                </a:lnTo>
                <a:lnTo>
                  <a:pt x="27613" y="22370"/>
                </a:lnTo>
                <a:lnTo>
                  <a:pt x="27552" y="22979"/>
                </a:lnTo>
                <a:lnTo>
                  <a:pt x="27430" y="23589"/>
                </a:lnTo>
                <a:lnTo>
                  <a:pt x="27369" y="23833"/>
                </a:lnTo>
                <a:lnTo>
                  <a:pt x="27186" y="24076"/>
                </a:lnTo>
                <a:lnTo>
                  <a:pt x="27064" y="24320"/>
                </a:lnTo>
                <a:lnTo>
                  <a:pt x="26820" y="24503"/>
                </a:lnTo>
                <a:lnTo>
                  <a:pt x="26637" y="24686"/>
                </a:lnTo>
                <a:lnTo>
                  <a:pt x="26394" y="24808"/>
                </a:lnTo>
                <a:lnTo>
                  <a:pt x="25845" y="24991"/>
                </a:lnTo>
                <a:lnTo>
                  <a:pt x="25297" y="25052"/>
                </a:lnTo>
                <a:lnTo>
                  <a:pt x="24016" y="25235"/>
                </a:lnTo>
                <a:lnTo>
                  <a:pt x="23468" y="25295"/>
                </a:lnTo>
                <a:lnTo>
                  <a:pt x="22797" y="25295"/>
                </a:lnTo>
                <a:lnTo>
                  <a:pt x="22676" y="25235"/>
                </a:lnTo>
                <a:lnTo>
                  <a:pt x="22493" y="25174"/>
                </a:lnTo>
                <a:lnTo>
                  <a:pt x="22249" y="24991"/>
                </a:lnTo>
                <a:lnTo>
                  <a:pt x="21639" y="24625"/>
                </a:lnTo>
                <a:lnTo>
                  <a:pt x="20359" y="23894"/>
                </a:lnTo>
                <a:lnTo>
                  <a:pt x="21883" y="24991"/>
                </a:lnTo>
                <a:lnTo>
                  <a:pt x="22249" y="25295"/>
                </a:lnTo>
                <a:lnTo>
                  <a:pt x="22432" y="25417"/>
                </a:lnTo>
                <a:lnTo>
                  <a:pt x="22676" y="25539"/>
                </a:lnTo>
                <a:lnTo>
                  <a:pt x="22797" y="25600"/>
                </a:lnTo>
                <a:lnTo>
                  <a:pt x="23346" y="25600"/>
                </a:lnTo>
                <a:lnTo>
                  <a:pt x="24260" y="25539"/>
                </a:lnTo>
                <a:lnTo>
                  <a:pt x="25175" y="25417"/>
                </a:lnTo>
                <a:lnTo>
                  <a:pt x="26028" y="25295"/>
                </a:lnTo>
                <a:lnTo>
                  <a:pt x="26455" y="25174"/>
                </a:lnTo>
                <a:lnTo>
                  <a:pt x="26820" y="24991"/>
                </a:lnTo>
                <a:lnTo>
                  <a:pt x="26698" y="25539"/>
                </a:lnTo>
                <a:lnTo>
                  <a:pt x="25845" y="28099"/>
                </a:lnTo>
                <a:lnTo>
                  <a:pt x="25784" y="28282"/>
                </a:lnTo>
                <a:lnTo>
                  <a:pt x="25723" y="28709"/>
                </a:lnTo>
                <a:lnTo>
                  <a:pt x="25784" y="30416"/>
                </a:lnTo>
                <a:lnTo>
                  <a:pt x="25784" y="32610"/>
                </a:lnTo>
                <a:lnTo>
                  <a:pt x="25784" y="32976"/>
                </a:lnTo>
                <a:lnTo>
                  <a:pt x="25723" y="33280"/>
                </a:lnTo>
                <a:lnTo>
                  <a:pt x="25723" y="33585"/>
                </a:lnTo>
                <a:lnTo>
                  <a:pt x="25723" y="33890"/>
                </a:lnTo>
                <a:lnTo>
                  <a:pt x="25845" y="34195"/>
                </a:lnTo>
                <a:lnTo>
                  <a:pt x="26028" y="35109"/>
                </a:lnTo>
                <a:lnTo>
                  <a:pt x="26333" y="36877"/>
                </a:lnTo>
                <a:lnTo>
                  <a:pt x="26455" y="37730"/>
                </a:lnTo>
                <a:lnTo>
                  <a:pt x="26516" y="38644"/>
                </a:lnTo>
                <a:lnTo>
                  <a:pt x="26516" y="40412"/>
                </a:lnTo>
                <a:lnTo>
                  <a:pt x="26455" y="42240"/>
                </a:lnTo>
                <a:lnTo>
                  <a:pt x="26394" y="44008"/>
                </a:lnTo>
                <a:lnTo>
                  <a:pt x="26272" y="45776"/>
                </a:lnTo>
                <a:lnTo>
                  <a:pt x="26028" y="47543"/>
                </a:lnTo>
                <a:lnTo>
                  <a:pt x="25784" y="49311"/>
                </a:lnTo>
                <a:lnTo>
                  <a:pt x="25479" y="51079"/>
                </a:lnTo>
                <a:lnTo>
                  <a:pt x="25053" y="52846"/>
                </a:lnTo>
                <a:lnTo>
                  <a:pt x="24565" y="54553"/>
                </a:lnTo>
                <a:lnTo>
                  <a:pt x="24382" y="55406"/>
                </a:lnTo>
                <a:lnTo>
                  <a:pt x="24260" y="56260"/>
                </a:lnTo>
                <a:lnTo>
                  <a:pt x="24260" y="57235"/>
                </a:lnTo>
                <a:lnTo>
                  <a:pt x="24321" y="58210"/>
                </a:lnTo>
                <a:lnTo>
                  <a:pt x="24504" y="59063"/>
                </a:lnTo>
                <a:lnTo>
                  <a:pt x="24687" y="59917"/>
                </a:lnTo>
                <a:lnTo>
                  <a:pt x="24931" y="60770"/>
                </a:lnTo>
                <a:lnTo>
                  <a:pt x="25053" y="61684"/>
                </a:lnTo>
                <a:lnTo>
                  <a:pt x="25114" y="62538"/>
                </a:lnTo>
                <a:lnTo>
                  <a:pt x="25114" y="63391"/>
                </a:lnTo>
                <a:lnTo>
                  <a:pt x="24992" y="64244"/>
                </a:lnTo>
                <a:lnTo>
                  <a:pt x="24870" y="65098"/>
                </a:lnTo>
                <a:lnTo>
                  <a:pt x="24565" y="66317"/>
                </a:lnTo>
                <a:lnTo>
                  <a:pt x="24260" y="67475"/>
                </a:lnTo>
                <a:lnTo>
                  <a:pt x="23529" y="69791"/>
                </a:lnTo>
                <a:lnTo>
                  <a:pt x="22493" y="73326"/>
                </a:lnTo>
                <a:lnTo>
                  <a:pt x="22127" y="74789"/>
                </a:lnTo>
                <a:lnTo>
                  <a:pt x="22066" y="75216"/>
                </a:lnTo>
                <a:lnTo>
                  <a:pt x="22005" y="75460"/>
                </a:lnTo>
                <a:lnTo>
                  <a:pt x="22066" y="75704"/>
                </a:lnTo>
                <a:lnTo>
                  <a:pt x="22127" y="75947"/>
                </a:lnTo>
                <a:lnTo>
                  <a:pt x="22249" y="76252"/>
                </a:lnTo>
                <a:lnTo>
                  <a:pt x="22493" y="76740"/>
                </a:lnTo>
                <a:lnTo>
                  <a:pt x="22858" y="77410"/>
                </a:lnTo>
                <a:lnTo>
                  <a:pt x="23346" y="78081"/>
                </a:lnTo>
                <a:lnTo>
                  <a:pt x="23590" y="78386"/>
                </a:lnTo>
                <a:lnTo>
                  <a:pt x="23834" y="78568"/>
                </a:lnTo>
                <a:lnTo>
                  <a:pt x="24260" y="78873"/>
                </a:lnTo>
                <a:lnTo>
                  <a:pt x="24321" y="78995"/>
                </a:lnTo>
                <a:lnTo>
                  <a:pt x="24321" y="79056"/>
                </a:lnTo>
                <a:lnTo>
                  <a:pt x="24260" y="79117"/>
                </a:lnTo>
                <a:lnTo>
                  <a:pt x="24199" y="79178"/>
                </a:lnTo>
                <a:lnTo>
                  <a:pt x="23956" y="79239"/>
                </a:lnTo>
                <a:lnTo>
                  <a:pt x="23773" y="79300"/>
                </a:lnTo>
                <a:lnTo>
                  <a:pt x="22919" y="79483"/>
                </a:lnTo>
                <a:lnTo>
                  <a:pt x="22493" y="79544"/>
                </a:lnTo>
                <a:lnTo>
                  <a:pt x="22066" y="79605"/>
                </a:lnTo>
                <a:lnTo>
                  <a:pt x="21700" y="79544"/>
                </a:lnTo>
                <a:lnTo>
                  <a:pt x="21578" y="79422"/>
                </a:lnTo>
                <a:lnTo>
                  <a:pt x="21578" y="79300"/>
                </a:lnTo>
                <a:lnTo>
                  <a:pt x="21517" y="78995"/>
                </a:lnTo>
                <a:lnTo>
                  <a:pt x="21456" y="78873"/>
                </a:lnTo>
                <a:lnTo>
                  <a:pt x="21335" y="78751"/>
                </a:lnTo>
                <a:lnTo>
                  <a:pt x="21213" y="78751"/>
                </a:lnTo>
                <a:lnTo>
                  <a:pt x="21213" y="78873"/>
                </a:lnTo>
                <a:lnTo>
                  <a:pt x="21274" y="79117"/>
                </a:lnTo>
                <a:lnTo>
                  <a:pt x="21335" y="79422"/>
                </a:lnTo>
                <a:lnTo>
                  <a:pt x="21335" y="79605"/>
                </a:lnTo>
                <a:lnTo>
                  <a:pt x="21335" y="79727"/>
                </a:lnTo>
                <a:lnTo>
                  <a:pt x="21213" y="79848"/>
                </a:lnTo>
                <a:lnTo>
                  <a:pt x="21030" y="79909"/>
                </a:lnTo>
                <a:lnTo>
                  <a:pt x="20725" y="79970"/>
                </a:lnTo>
                <a:lnTo>
                  <a:pt x="20359" y="79970"/>
                </a:lnTo>
                <a:lnTo>
                  <a:pt x="20176" y="79909"/>
                </a:lnTo>
                <a:lnTo>
                  <a:pt x="19994" y="79848"/>
                </a:lnTo>
                <a:lnTo>
                  <a:pt x="19872" y="79666"/>
                </a:lnTo>
                <a:lnTo>
                  <a:pt x="19750" y="79422"/>
                </a:lnTo>
                <a:lnTo>
                  <a:pt x="19628" y="78995"/>
                </a:lnTo>
                <a:lnTo>
                  <a:pt x="19628" y="78507"/>
                </a:lnTo>
                <a:lnTo>
                  <a:pt x="19628" y="78020"/>
                </a:lnTo>
                <a:lnTo>
                  <a:pt x="19628" y="75582"/>
                </a:lnTo>
                <a:lnTo>
                  <a:pt x="19750" y="74119"/>
                </a:lnTo>
                <a:lnTo>
                  <a:pt x="19872" y="72656"/>
                </a:lnTo>
                <a:lnTo>
                  <a:pt x="19994" y="71193"/>
                </a:lnTo>
                <a:lnTo>
                  <a:pt x="20115" y="69669"/>
                </a:lnTo>
                <a:lnTo>
                  <a:pt x="20115" y="68816"/>
                </a:lnTo>
                <a:lnTo>
                  <a:pt x="20055" y="67963"/>
                </a:lnTo>
                <a:lnTo>
                  <a:pt x="19994" y="66195"/>
                </a:lnTo>
                <a:lnTo>
                  <a:pt x="19933" y="64915"/>
                </a:lnTo>
                <a:lnTo>
                  <a:pt x="19994" y="63696"/>
                </a:lnTo>
                <a:lnTo>
                  <a:pt x="20055" y="62172"/>
                </a:lnTo>
                <a:lnTo>
                  <a:pt x="20176" y="60587"/>
                </a:lnTo>
                <a:lnTo>
                  <a:pt x="20237" y="59734"/>
                </a:lnTo>
                <a:lnTo>
                  <a:pt x="20298" y="58820"/>
                </a:lnTo>
                <a:lnTo>
                  <a:pt x="20298" y="58515"/>
                </a:lnTo>
                <a:lnTo>
                  <a:pt x="20237" y="58271"/>
                </a:lnTo>
                <a:lnTo>
                  <a:pt x="20115" y="57905"/>
                </a:lnTo>
                <a:lnTo>
                  <a:pt x="19994" y="57540"/>
                </a:lnTo>
                <a:lnTo>
                  <a:pt x="19872" y="57113"/>
                </a:lnTo>
                <a:lnTo>
                  <a:pt x="19872" y="56625"/>
                </a:lnTo>
                <a:lnTo>
                  <a:pt x="19994" y="55772"/>
                </a:lnTo>
                <a:lnTo>
                  <a:pt x="19994" y="55345"/>
                </a:lnTo>
                <a:lnTo>
                  <a:pt x="19994" y="54919"/>
                </a:lnTo>
                <a:lnTo>
                  <a:pt x="19933" y="54065"/>
                </a:lnTo>
                <a:lnTo>
                  <a:pt x="19750" y="52359"/>
                </a:lnTo>
                <a:lnTo>
                  <a:pt x="19689" y="50652"/>
                </a:lnTo>
                <a:lnTo>
                  <a:pt x="19689" y="48275"/>
                </a:lnTo>
                <a:lnTo>
                  <a:pt x="19689" y="45898"/>
                </a:lnTo>
                <a:lnTo>
                  <a:pt x="19628" y="44130"/>
                </a:lnTo>
                <a:lnTo>
                  <a:pt x="19628" y="43338"/>
                </a:lnTo>
                <a:lnTo>
                  <a:pt x="19628" y="43155"/>
                </a:lnTo>
                <a:lnTo>
                  <a:pt x="19628" y="42911"/>
                </a:lnTo>
                <a:lnTo>
                  <a:pt x="19872" y="42911"/>
                </a:lnTo>
                <a:lnTo>
                  <a:pt x="20237" y="42789"/>
                </a:lnTo>
                <a:lnTo>
                  <a:pt x="20542" y="42667"/>
                </a:lnTo>
                <a:lnTo>
                  <a:pt x="20786" y="42423"/>
                </a:lnTo>
                <a:lnTo>
                  <a:pt x="20969" y="42119"/>
                </a:lnTo>
                <a:lnTo>
                  <a:pt x="21030" y="41814"/>
                </a:lnTo>
                <a:lnTo>
                  <a:pt x="21030" y="41509"/>
                </a:lnTo>
                <a:lnTo>
                  <a:pt x="20847" y="41936"/>
                </a:lnTo>
                <a:lnTo>
                  <a:pt x="20725" y="42119"/>
                </a:lnTo>
                <a:lnTo>
                  <a:pt x="20542" y="42301"/>
                </a:lnTo>
                <a:lnTo>
                  <a:pt x="20359" y="42423"/>
                </a:lnTo>
                <a:lnTo>
                  <a:pt x="20115" y="42484"/>
                </a:lnTo>
                <a:lnTo>
                  <a:pt x="19567" y="42545"/>
                </a:lnTo>
                <a:lnTo>
                  <a:pt x="19018" y="42484"/>
                </a:lnTo>
                <a:lnTo>
                  <a:pt x="18774" y="42423"/>
                </a:lnTo>
                <a:lnTo>
                  <a:pt x="18592" y="42301"/>
                </a:lnTo>
                <a:lnTo>
                  <a:pt x="18409" y="42119"/>
                </a:lnTo>
                <a:lnTo>
                  <a:pt x="18287" y="41936"/>
                </a:lnTo>
                <a:lnTo>
                  <a:pt x="18104" y="41509"/>
                </a:lnTo>
                <a:lnTo>
                  <a:pt x="18104" y="41753"/>
                </a:lnTo>
                <a:lnTo>
                  <a:pt x="18104" y="41997"/>
                </a:lnTo>
                <a:lnTo>
                  <a:pt x="18226" y="42240"/>
                </a:lnTo>
                <a:lnTo>
                  <a:pt x="18348" y="42484"/>
                </a:lnTo>
                <a:lnTo>
                  <a:pt x="18592" y="42667"/>
                </a:lnTo>
                <a:lnTo>
                  <a:pt x="18896" y="42789"/>
                </a:lnTo>
                <a:lnTo>
                  <a:pt x="19201" y="42850"/>
                </a:lnTo>
                <a:lnTo>
                  <a:pt x="19323" y="42911"/>
                </a:lnTo>
                <a:lnTo>
                  <a:pt x="19445" y="42911"/>
                </a:lnTo>
                <a:lnTo>
                  <a:pt x="19445" y="43033"/>
                </a:lnTo>
                <a:lnTo>
                  <a:pt x="19445" y="43094"/>
                </a:lnTo>
                <a:lnTo>
                  <a:pt x="19384" y="43642"/>
                </a:lnTo>
                <a:lnTo>
                  <a:pt x="19384" y="46324"/>
                </a:lnTo>
                <a:lnTo>
                  <a:pt x="19384" y="48458"/>
                </a:lnTo>
                <a:lnTo>
                  <a:pt x="19384" y="50652"/>
                </a:lnTo>
                <a:lnTo>
                  <a:pt x="19323" y="51993"/>
                </a:lnTo>
                <a:lnTo>
                  <a:pt x="19201" y="53395"/>
                </a:lnTo>
                <a:lnTo>
                  <a:pt x="19079" y="54858"/>
                </a:lnTo>
                <a:lnTo>
                  <a:pt x="19079" y="55528"/>
                </a:lnTo>
                <a:lnTo>
                  <a:pt x="19079" y="56260"/>
                </a:lnTo>
                <a:lnTo>
                  <a:pt x="19140" y="56930"/>
                </a:lnTo>
                <a:lnTo>
                  <a:pt x="19018" y="57662"/>
                </a:lnTo>
                <a:lnTo>
                  <a:pt x="18835" y="58149"/>
                </a:lnTo>
                <a:lnTo>
                  <a:pt x="18774" y="58393"/>
                </a:lnTo>
                <a:lnTo>
                  <a:pt x="18714" y="58637"/>
                </a:lnTo>
                <a:lnTo>
                  <a:pt x="18714" y="59368"/>
                </a:lnTo>
                <a:lnTo>
                  <a:pt x="18835" y="60100"/>
                </a:lnTo>
                <a:lnTo>
                  <a:pt x="18896" y="60831"/>
                </a:lnTo>
                <a:lnTo>
                  <a:pt x="18957" y="61563"/>
                </a:lnTo>
                <a:lnTo>
                  <a:pt x="19018" y="63818"/>
                </a:lnTo>
                <a:lnTo>
                  <a:pt x="19079" y="64854"/>
                </a:lnTo>
                <a:lnTo>
                  <a:pt x="19079" y="65829"/>
                </a:lnTo>
                <a:lnTo>
                  <a:pt x="19018" y="67292"/>
                </a:lnTo>
                <a:lnTo>
                  <a:pt x="18896" y="68755"/>
                </a:lnTo>
                <a:lnTo>
                  <a:pt x="18957" y="70218"/>
                </a:lnTo>
                <a:lnTo>
                  <a:pt x="19079" y="71681"/>
                </a:lnTo>
                <a:lnTo>
                  <a:pt x="19262" y="73144"/>
                </a:lnTo>
                <a:lnTo>
                  <a:pt x="19384" y="74606"/>
                </a:lnTo>
                <a:lnTo>
                  <a:pt x="19384" y="75886"/>
                </a:lnTo>
                <a:lnTo>
                  <a:pt x="19384" y="77959"/>
                </a:lnTo>
                <a:lnTo>
                  <a:pt x="19384" y="78873"/>
                </a:lnTo>
                <a:lnTo>
                  <a:pt x="19384" y="79178"/>
                </a:lnTo>
                <a:lnTo>
                  <a:pt x="19323" y="79422"/>
                </a:lnTo>
                <a:lnTo>
                  <a:pt x="19140" y="79727"/>
                </a:lnTo>
                <a:lnTo>
                  <a:pt x="18957" y="79909"/>
                </a:lnTo>
                <a:lnTo>
                  <a:pt x="18653" y="79970"/>
                </a:lnTo>
                <a:lnTo>
                  <a:pt x="18348" y="79970"/>
                </a:lnTo>
                <a:lnTo>
                  <a:pt x="18043" y="79909"/>
                </a:lnTo>
                <a:lnTo>
                  <a:pt x="17799" y="79787"/>
                </a:lnTo>
                <a:lnTo>
                  <a:pt x="17738" y="79666"/>
                </a:lnTo>
                <a:lnTo>
                  <a:pt x="17677" y="79605"/>
                </a:lnTo>
                <a:lnTo>
                  <a:pt x="17738" y="79361"/>
                </a:lnTo>
                <a:lnTo>
                  <a:pt x="17799" y="79056"/>
                </a:lnTo>
                <a:lnTo>
                  <a:pt x="17860" y="78934"/>
                </a:lnTo>
                <a:lnTo>
                  <a:pt x="17921" y="78873"/>
                </a:lnTo>
                <a:lnTo>
                  <a:pt x="17860" y="78812"/>
                </a:lnTo>
                <a:lnTo>
                  <a:pt x="17799" y="78751"/>
                </a:lnTo>
                <a:lnTo>
                  <a:pt x="17677" y="78751"/>
                </a:lnTo>
                <a:lnTo>
                  <a:pt x="17616" y="78812"/>
                </a:lnTo>
                <a:lnTo>
                  <a:pt x="17555" y="78995"/>
                </a:lnTo>
                <a:lnTo>
                  <a:pt x="17555" y="79178"/>
                </a:lnTo>
                <a:lnTo>
                  <a:pt x="17494" y="79300"/>
                </a:lnTo>
                <a:lnTo>
                  <a:pt x="17434" y="79483"/>
                </a:lnTo>
                <a:lnTo>
                  <a:pt x="17312" y="79544"/>
                </a:lnTo>
                <a:lnTo>
                  <a:pt x="17129" y="79605"/>
                </a:lnTo>
                <a:lnTo>
                  <a:pt x="16824" y="79605"/>
                </a:lnTo>
                <a:lnTo>
                  <a:pt x="16458" y="79544"/>
                </a:lnTo>
                <a:lnTo>
                  <a:pt x="16032" y="79483"/>
                </a:lnTo>
                <a:lnTo>
                  <a:pt x="15361" y="79361"/>
                </a:lnTo>
                <a:lnTo>
                  <a:pt x="14995" y="79239"/>
                </a:lnTo>
                <a:lnTo>
                  <a:pt x="14813" y="79178"/>
                </a:lnTo>
                <a:lnTo>
                  <a:pt x="14752" y="79117"/>
                </a:lnTo>
                <a:lnTo>
                  <a:pt x="14691" y="79056"/>
                </a:lnTo>
                <a:lnTo>
                  <a:pt x="14691" y="78934"/>
                </a:lnTo>
                <a:lnTo>
                  <a:pt x="14813" y="78873"/>
                </a:lnTo>
                <a:lnTo>
                  <a:pt x="14995" y="78751"/>
                </a:lnTo>
                <a:lnTo>
                  <a:pt x="15483" y="78386"/>
                </a:lnTo>
                <a:lnTo>
                  <a:pt x="15910" y="77898"/>
                </a:lnTo>
                <a:lnTo>
                  <a:pt x="16214" y="77349"/>
                </a:lnTo>
                <a:lnTo>
                  <a:pt x="16519" y="76801"/>
                </a:lnTo>
                <a:lnTo>
                  <a:pt x="16824" y="76252"/>
                </a:lnTo>
                <a:lnTo>
                  <a:pt x="17007" y="75765"/>
                </a:lnTo>
                <a:lnTo>
                  <a:pt x="17007" y="75399"/>
                </a:lnTo>
                <a:lnTo>
                  <a:pt x="16946" y="75033"/>
                </a:lnTo>
                <a:lnTo>
                  <a:pt x="16763" y="74058"/>
                </a:lnTo>
                <a:lnTo>
                  <a:pt x="16519" y="73144"/>
                </a:lnTo>
                <a:lnTo>
                  <a:pt x="15910" y="71315"/>
                </a:lnTo>
                <a:lnTo>
                  <a:pt x="15239" y="68938"/>
                </a:lnTo>
                <a:lnTo>
                  <a:pt x="14813" y="67536"/>
                </a:lnTo>
                <a:lnTo>
                  <a:pt x="14386" y="66073"/>
                </a:lnTo>
                <a:lnTo>
                  <a:pt x="14081" y="64610"/>
                </a:lnTo>
                <a:lnTo>
                  <a:pt x="13959" y="63879"/>
                </a:lnTo>
                <a:lnTo>
                  <a:pt x="13898" y="63147"/>
                </a:lnTo>
                <a:lnTo>
                  <a:pt x="13959" y="62355"/>
                </a:lnTo>
                <a:lnTo>
                  <a:pt x="14020" y="61623"/>
                </a:lnTo>
                <a:lnTo>
                  <a:pt x="14142" y="60831"/>
                </a:lnTo>
                <a:lnTo>
                  <a:pt x="14325" y="60100"/>
                </a:lnTo>
                <a:lnTo>
                  <a:pt x="14630" y="58698"/>
                </a:lnTo>
                <a:lnTo>
                  <a:pt x="14752" y="57966"/>
                </a:lnTo>
                <a:lnTo>
                  <a:pt x="14813" y="57235"/>
                </a:lnTo>
                <a:lnTo>
                  <a:pt x="14752" y="56686"/>
                </a:lnTo>
                <a:lnTo>
                  <a:pt x="14752" y="56077"/>
                </a:lnTo>
                <a:lnTo>
                  <a:pt x="14508" y="54919"/>
                </a:lnTo>
                <a:lnTo>
                  <a:pt x="14264" y="53761"/>
                </a:lnTo>
                <a:lnTo>
                  <a:pt x="13959" y="52602"/>
                </a:lnTo>
                <a:lnTo>
                  <a:pt x="13593" y="51079"/>
                </a:lnTo>
                <a:lnTo>
                  <a:pt x="13289" y="49555"/>
                </a:lnTo>
                <a:lnTo>
                  <a:pt x="13045" y="48031"/>
                </a:lnTo>
                <a:lnTo>
                  <a:pt x="12862" y="46446"/>
                </a:lnTo>
                <a:lnTo>
                  <a:pt x="12618" y="43399"/>
                </a:lnTo>
                <a:lnTo>
                  <a:pt x="12557" y="40290"/>
                </a:lnTo>
                <a:lnTo>
                  <a:pt x="12557" y="38766"/>
                </a:lnTo>
                <a:lnTo>
                  <a:pt x="12557" y="38035"/>
                </a:lnTo>
                <a:lnTo>
                  <a:pt x="12679" y="37242"/>
                </a:lnTo>
                <a:lnTo>
                  <a:pt x="12862" y="35658"/>
                </a:lnTo>
                <a:lnTo>
                  <a:pt x="13167" y="34134"/>
                </a:lnTo>
                <a:lnTo>
                  <a:pt x="13228" y="33890"/>
                </a:lnTo>
                <a:lnTo>
                  <a:pt x="13228" y="33585"/>
                </a:lnTo>
                <a:lnTo>
                  <a:pt x="13167" y="33280"/>
                </a:lnTo>
                <a:lnTo>
                  <a:pt x="13045" y="32976"/>
                </a:lnTo>
                <a:lnTo>
                  <a:pt x="13045" y="29379"/>
                </a:lnTo>
                <a:lnTo>
                  <a:pt x="13045" y="28587"/>
                </a:lnTo>
                <a:lnTo>
                  <a:pt x="12984" y="28343"/>
                </a:lnTo>
                <a:lnTo>
                  <a:pt x="12923" y="28038"/>
                </a:lnTo>
                <a:lnTo>
                  <a:pt x="12801" y="27673"/>
                </a:lnTo>
                <a:lnTo>
                  <a:pt x="12496" y="26576"/>
                </a:lnTo>
                <a:lnTo>
                  <a:pt x="12192" y="25600"/>
                </a:lnTo>
                <a:lnTo>
                  <a:pt x="12192" y="25235"/>
                </a:lnTo>
                <a:lnTo>
                  <a:pt x="12131" y="24930"/>
                </a:lnTo>
                <a:lnTo>
                  <a:pt x="12496" y="25113"/>
                </a:lnTo>
                <a:lnTo>
                  <a:pt x="12923" y="25235"/>
                </a:lnTo>
                <a:lnTo>
                  <a:pt x="13776" y="25417"/>
                </a:lnTo>
                <a:lnTo>
                  <a:pt x="14691" y="25539"/>
                </a:lnTo>
                <a:lnTo>
                  <a:pt x="15666" y="25600"/>
                </a:lnTo>
                <a:lnTo>
                  <a:pt x="16214" y="25600"/>
                </a:lnTo>
                <a:lnTo>
                  <a:pt x="16397" y="25539"/>
                </a:lnTo>
                <a:lnTo>
                  <a:pt x="16519" y="25478"/>
                </a:lnTo>
                <a:lnTo>
                  <a:pt x="16702" y="25356"/>
                </a:lnTo>
                <a:lnTo>
                  <a:pt x="17068" y="25052"/>
                </a:lnTo>
                <a:lnTo>
                  <a:pt x="18653" y="23894"/>
                </a:lnTo>
                <a:lnTo>
                  <a:pt x="18653" y="23894"/>
                </a:lnTo>
                <a:lnTo>
                  <a:pt x="16519" y="25113"/>
                </a:lnTo>
                <a:lnTo>
                  <a:pt x="16397" y="25235"/>
                </a:lnTo>
                <a:lnTo>
                  <a:pt x="16275" y="25295"/>
                </a:lnTo>
                <a:lnTo>
                  <a:pt x="15971" y="25295"/>
                </a:lnTo>
                <a:lnTo>
                  <a:pt x="15361" y="25235"/>
                </a:lnTo>
                <a:lnTo>
                  <a:pt x="14081" y="25113"/>
                </a:lnTo>
                <a:lnTo>
                  <a:pt x="13532" y="25052"/>
                </a:lnTo>
                <a:lnTo>
                  <a:pt x="12923" y="24930"/>
                </a:lnTo>
                <a:lnTo>
                  <a:pt x="12435" y="24686"/>
                </a:lnTo>
                <a:lnTo>
                  <a:pt x="12192" y="24503"/>
                </a:lnTo>
                <a:lnTo>
                  <a:pt x="11948" y="24320"/>
                </a:lnTo>
                <a:lnTo>
                  <a:pt x="11826" y="24076"/>
                </a:lnTo>
                <a:lnTo>
                  <a:pt x="11704" y="23833"/>
                </a:lnTo>
                <a:lnTo>
                  <a:pt x="11521" y="23284"/>
                </a:lnTo>
                <a:lnTo>
                  <a:pt x="11460" y="22735"/>
                </a:lnTo>
                <a:lnTo>
                  <a:pt x="11460" y="22126"/>
                </a:lnTo>
                <a:lnTo>
                  <a:pt x="11521" y="21455"/>
                </a:lnTo>
                <a:lnTo>
                  <a:pt x="11582" y="20785"/>
                </a:lnTo>
                <a:lnTo>
                  <a:pt x="11643" y="20541"/>
                </a:lnTo>
                <a:lnTo>
                  <a:pt x="11704" y="20297"/>
                </a:lnTo>
                <a:lnTo>
                  <a:pt x="11521" y="19566"/>
                </a:lnTo>
                <a:lnTo>
                  <a:pt x="11582" y="20114"/>
                </a:lnTo>
                <a:lnTo>
                  <a:pt x="11582" y="20419"/>
                </a:lnTo>
                <a:lnTo>
                  <a:pt x="11460" y="20724"/>
                </a:lnTo>
                <a:lnTo>
                  <a:pt x="11338" y="21212"/>
                </a:lnTo>
                <a:lnTo>
                  <a:pt x="11216" y="21760"/>
                </a:lnTo>
                <a:lnTo>
                  <a:pt x="11216" y="22309"/>
                </a:lnTo>
                <a:lnTo>
                  <a:pt x="11216" y="22918"/>
                </a:lnTo>
                <a:lnTo>
                  <a:pt x="11277" y="23467"/>
                </a:lnTo>
                <a:lnTo>
                  <a:pt x="11399" y="24015"/>
                </a:lnTo>
                <a:lnTo>
                  <a:pt x="11643" y="24442"/>
                </a:lnTo>
                <a:lnTo>
                  <a:pt x="11765" y="24564"/>
                </a:lnTo>
                <a:lnTo>
                  <a:pt x="11826" y="24747"/>
                </a:lnTo>
                <a:lnTo>
                  <a:pt x="11887" y="24991"/>
                </a:lnTo>
                <a:lnTo>
                  <a:pt x="11887" y="25235"/>
                </a:lnTo>
                <a:lnTo>
                  <a:pt x="11887" y="25478"/>
                </a:lnTo>
                <a:lnTo>
                  <a:pt x="11765" y="25722"/>
                </a:lnTo>
                <a:lnTo>
                  <a:pt x="11460" y="26515"/>
                </a:lnTo>
                <a:lnTo>
                  <a:pt x="11033" y="27612"/>
                </a:lnTo>
                <a:lnTo>
                  <a:pt x="10729" y="28648"/>
                </a:lnTo>
                <a:lnTo>
                  <a:pt x="10485" y="29745"/>
                </a:lnTo>
                <a:lnTo>
                  <a:pt x="10241" y="30842"/>
                </a:lnTo>
                <a:lnTo>
                  <a:pt x="9875" y="31939"/>
                </a:lnTo>
                <a:lnTo>
                  <a:pt x="9449" y="33037"/>
                </a:lnTo>
                <a:lnTo>
                  <a:pt x="8961" y="34134"/>
                </a:lnTo>
                <a:lnTo>
                  <a:pt x="8412" y="35170"/>
                </a:lnTo>
                <a:lnTo>
                  <a:pt x="7437" y="37242"/>
                </a:lnTo>
                <a:lnTo>
                  <a:pt x="6950" y="38278"/>
                </a:lnTo>
                <a:lnTo>
                  <a:pt x="6523" y="39376"/>
                </a:lnTo>
                <a:lnTo>
                  <a:pt x="6340" y="39254"/>
                </a:lnTo>
                <a:lnTo>
                  <a:pt x="6157" y="39254"/>
                </a:lnTo>
                <a:lnTo>
                  <a:pt x="6157" y="39315"/>
                </a:lnTo>
                <a:lnTo>
                  <a:pt x="6096" y="39376"/>
                </a:lnTo>
                <a:lnTo>
                  <a:pt x="6157" y="39437"/>
                </a:lnTo>
                <a:lnTo>
                  <a:pt x="6157" y="39498"/>
                </a:lnTo>
                <a:lnTo>
                  <a:pt x="6279" y="39498"/>
                </a:lnTo>
                <a:lnTo>
                  <a:pt x="6462" y="39619"/>
                </a:lnTo>
                <a:lnTo>
                  <a:pt x="6523" y="39802"/>
                </a:lnTo>
                <a:lnTo>
                  <a:pt x="6584" y="39985"/>
                </a:lnTo>
                <a:lnTo>
                  <a:pt x="6584" y="40229"/>
                </a:lnTo>
                <a:lnTo>
                  <a:pt x="6523" y="40717"/>
                </a:lnTo>
                <a:lnTo>
                  <a:pt x="6401" y="41204"/>
                </a:lnTo>
                <a:lnTo>
                  <a:pt x="6035" y="42119"/>
                </a:lnTo>
                <a:lnTo>
                  <a:pt x="5974" y="42301"/>
                </a:lnTo>
                <a:lnTo>
                  <a:pt x="5913" y="42545"/>
                </a:lnTo>
                <a:lnTo>
                  <a:pt x="5791" y="43886"/>
                </a:lnTo>
                <a:lnTo>
                  <a:pt x="5791" y="44496"/>
                </a:lnTo>
                <a:lnTo>
                  <a:pt x="5730" y="44800"/>
                </a:lnTo>
                <a:lnTo>
                  <a:pt x="5669" y="44922"/>
                </a:lnTo>
                <a:lnTo>
                  <a:pt x="5609" y="45044"/>
                </a:lnTo>
                <a:lnTo>
                  <a:pt x="5487" y="45044"/>
                </a:lnTo>
                <a:lnTo>
                  <a:pt x="5426" y="44983"/>
                </a:lnTo>
                <a:lnTo>
                  <a:pt x="5365" y="44800"/>
                </a:lnTo>
                <a:lnTo>
                  <a:pt x="5365" y="44374"/>
                </a:lnTo>
                <a:lnTo>
                  <a:pt x="5426" y="43764"/>
                </a:lnTo>
                <a:lnTo>
                  <a:pt x="5426" y="43459"/>
                </a:lnTo>
                <a:lnTo>
                  <a:pt x="5426" y="43216"/>
                </a:lnTo>
                <a:lnTo>
                  <a:pt x="5365" y="43033"/>
                </a:lnTo>
                <a:lnTo>
                  <a:pt x="5243" y="42911"/>
                </a:lnTo>
                <a:lnTo>
                  <a:pt x="5121" y="42850"/>
                </a:lnTo>
                <a:lnTo>
                  <a:pt x="4938" y="42972"/>
                </a:lnTo>
                <a:lnTo>
                  <a:pt x="4816" y="43216"/>
                </a:lnTo>
                <a:lnTo>
                  <a:pt x="4755" y="43459"/>
                </a:lnTo>
                <a:lnTo>
                  <a:pt x="4694" y="43947"/>
                </a:lnTo>
                <a:lnTo>
                  <a:pt x="4633" y="44800"/>
                </a:lnTo>
                <a:lnTo>
                  <a:pt x="4572" y="45349"/>
                </a:lnTo>
                <a:lnTo>
                  <a:pt x="4450" y="45593"/>
                </a:lnTo>
                <a:lnTo>
                  <a:pt x="4389" y="45654"/>
                </a:lnTo>
                <a:lnTo>
                  <a:pt x="4268" y="45532"/>
                </a:lnTo>
                <a:lnTo>
                  <a:pt x="4207" y="45349"/>
                </a:lnTo>
                <a:lnTo>
                  <a:pt x="4207" y="45105"/>
                </a:lnTo>
                <a:lnTo>
                  <a:pt x="4268" y="44374"/>
                </a:lnTo>
                <a:lnTo>
                  <a:pt x="4268" y="43825"/>
                </a:lnTo>
                <a:lnTo>
                  <a:pt x="4329" y="43277"/>
                </a:lnTo>
                <a:lnTo>
                  <a:pt x="4268" y="43094"/>
                </a:lnTo>
                <a:lnTo>
                  <a:pt x="4207" y="42972"/>
                </a:lnTo>
                <a:lnTo>
                  <a:pt x="4146" y="42911"/>
                </a:lnTo>
                <a:lnTo>
                  <a:pt x="4085" y="42911"/>
                </a:lnTo>
                <a:lnTo>
                  <a:pt x="3963" y="42972"/>
                </a:lnTo>
                <a:lnTo>
                  <a:pt x="3841" y="43155"/>
                </a:lnTo>
                <a:lnTo>
                  <a:pt x="3658" y="43642"/>
                </a:lnTo>
                <a:lnTo>
                  <a:pt x="3231" y="44861"/>
                </a:lnTo>
                <a:lnTo>
                  <a:pt x="2988" y="45349"/>
                </a:lnTo>
                <a:lnTo>
                  <a:pt x="2866" y="45593"/>
                </a:lnTo>
                <a:lnTo>
                  <a:pt x="2744" y="45654"/>
                </a:lnTo>
                <a:lnTo>
                  <a:pt x="2683" y="45715"/>
                </a:lnTo>
                <a:lnTo>
                  <a:pt x="2622" y="45654"/>
                </a:lnTo>
                <a:lnTo>
                  <a:pt x="2561" y="45593"/>
                </a:lnTo>
                <a:lnTo>
                  <a:pt x="2561" y="45410"/>
                </a:lnTo>
                <a:lnTo>
                  <a:pt x="2561" y="45105"/>
                </a:lnTo>
                <a:lnTo>
                  <a:pt x="2683" y="44739"/>
                </a:lnTo>
                <a:lnTo>
                  <a:pt x="2927" y="44069"/>
                </a:lnTo>
                <a:lnTo>
                  <a:pt x="3048" y="43703"/>
                </a:lnTo>
                <a:lnTo>
                  <a:pt x="3292" y="43094"/>
                </a:lnTo>
                <a:lnTo>
                  <a:pt x="3292" y="42728"/>
                </a:lnTo>
                <a:lnTo>
                  <a:pt x="3292" y="42606"/>
                </a:lnTo>
                <a:lnTo>
                  <a:pt x="3170" y="42484"/>
                </a:lnTo>
                <a:lnTo>
                  <a:pt x="3109" y="42484"/>
                </a:lnTo>
                <a:lnTo>
                  <a:pt x="2988" y="42545"/>
                </a:lnTo>
                <a:lnTo>
                  <a:pt x="2805" y="42728"/>
                </a:lnTo>
                <a:lnTo>
                  <a:pt x="2378" y="43216"/>
                </a:lnTo>
                <a:lnTo>
                  <a:pt x="2012" y="43703"/>
                </a:lnTo>
                <a:lnTo>
                  <a:pt x="1708" y="44191"/>
                </a:lnTo>
                <a:lnTo>
                  <a:pt x="1525" y="44435"/>
                </a:lnTo>
                <a:lnTo>
                  <a:pt x="1403" y="44496"/>
                </a:lnTo>
                <a:lnTo>
                  <a:pt x="1281" y="44557"/>
                </a:lnTo>
                <a:lnTo>
                  <a:pt x="1159" y="44557"/>
                </a:lnTo>
                <a:lnTo>
                  <a:pt x="1098" y="44496"/>
                </a:lnTo>
                <a:lnTo>
                  <a:pt x="1098" y="44374"/>
                </a:lnTo>
                <a:lnTo>
                  <a:pt x="1159" y="44252"/>
                </a:lnTo>
                <a:lnTo>
                  <a:pt x="1281" y="43947"/>
                </a:lnTo>
                <a:lnTo>
                  <a:pt x="1403" y="43825"/>
                </a:lnTo>
                <a:lnTo>
                  <a:pt x="1951" y="42789"/>
                </a:lnTo>
                <a:lnTo>
                  <a:pt x="2317" y="42119"/>
                </a:lnTo>
                <a:lnTo>
                  <a:pt x="2500" y="41753"/>
                </a:lnTo>
                <a:lnTo>
                  <a:pt x="2622" y="41387"/>
                </a:lnTo>
                <a:lnTo>
                  <a:pt x="2683" y="41204"/>
                </a:lnTo>
                <a:lnTo>
                  <a:pt x="2622" y="41082"/>
                </a:lnTo>
                <a:lnTo>
                  <a:pt x="2561" y="41021"/>
                </a:lnTo>
                <a:lnTo>
                  <a:pt x="2378" y="40960"/>
                </a:lnTo>
                <a:lnTo>
                  <a:pt x="2134" y="41082"/>
                </a:lnTo>
                <a:lnTo>
                  <a:pt x="1890" y="41326"/>
                </a:lnTo>
                <a:lnTo>
                  <a:pt x="1647" y="41570"/>
                </a:lnTo>
                <a:lnTo>
                  <a:pt x="1403" y="41753"/>
                </a:lnTo>
                <a:lnTo>
                  <a:pt x="976" y="41936"/>
                </a:lnTo>
                <a:lnTo>
                  <a:pt x="732" y="41997"/>
                </a:lnTo>
                <a:lnTo>
                  <a:pt x="488" y="41997"/>
                </a:lnTo>
                <a:lnTo>
                  <a:pt x="306" y="41936"/>
                </a:lnTo>
                <a:lnTo>
                  <a:pt x="245" y="41875"/>
                </a:lnTo>
                <a:lnTo>
                  <a:pt x="306" y="41814"/>
                </a:lnTo>
                <a:lnTo>
                  <a:pt x="367" y="41692"/>
                </a:lnTo>
                <a:lnTo>
                  <a:pt x="793" y="41326"/>
                </a:lnTo>
                <a:lnTo>
                  <a:pt x="1342" y="40778"/>
                </a:lnTo>
                <a:lnTo>
                  <a:pt x="1829" y="40168"/>
                </a:lnTo>
                <a:lnTo>
                  <a:pt x="2317" y="39619"/>
                </a:lnTo>
                <a:lnTo>
                  <a:pt x="2866" y="39071"/>
                </a:lnTo>
                <a:lnTo>
                  <a:pt x="3170" y="38888"/>
                </a:lnTo>
                <a:lnTo>
                  <a:pt x="3414" y="38705"/>
                </a:lnTo>
                <a:lnTo>
                  <a:pt x="4085" y="38705"/>
                </a:lnTo>
                <a:lnTo>
                  <a:pt x="4511" y="38827"/>
                </a:lnTo>
                <a:lnTo>
                  <a:pt x="4633" y="38827"/>
                </a:lnTo>
                <a:lnTo>
                  <a:pt x="4755" y="38888"/>
                </a:lnTo>
                <a:lnTo>
                  <a:pt x="4877" y="38888"/>
                </a:lnTo>
                <a:lnTo>
                  <a:pt x="4877" y="38827"/>
                </a:lnTo>
                <a:lnTo>
                  <a:pt x="4816" y="38705"/>
                </a:lnTo>
                <a:lnTo>
                  <a:pt x="4755" y="38644"/>
                </a:lnTo>
                <a:lnTo>
                  <a:pt x="4511" y="38522"/>
                </a:lnTo>
                <a:lnTo>
                  <a:pt x="4207" y="38461"/>
                </a:lnTo>
                <a:lnTo>
                  <a:pt x="4633" y="37608"/>
                </a:lnTo>
                <a:lnTo>
                  <a:pt x="4877" y="36755"/>
                </a:lnTo>
                <a:lnTo>
                  <a:pt x="5121" y="35840"/>
                </a:lnTo>
                <a:lnTo>
                  <a:pt x="5304" y="34987"/>
                </a:lnTo>
                <a:lnTo>
                  <a:pt x="5426" y="33768"/>
                </a:lnTo>
                <a:lnTo>
                  <a:pt x="5609" y="32549"/>
                </a:lnTo>
                <a:lnTo>
                  <a:pt x="5852" y="31635"/>
                </a:lnTo>
                <a:lnTo>
                  <a:pt x="6096" y="30781"/>
                </a:lnTo>
                <a:lnTo>
                  <a:pt x="6462" y="29928"/>
                </a:lnTo>
                <a:lnTo>
                  <a:pt x="6828" y="29075"/>
                </a:lnTo>
                <a:lnTo>
                  <a:pt x="6950" y="28709"/>
                </a:lnTo>
                <a:lnTo>
                  <a:pt x="7132" y="28465"/>
                </a:lnTo>
                <a:lnTo>
                  <a:pt x="7376" y="28099"/>
                </a:lnTo>
                <a:lnTo>
                  <a:pt x="7559" y="27673"/>
                </a:lnTo>
                <a:lnTo>
                  <a:pt x="7681" y="27368"/>
                </a:lnTo>
                <a:lnTo>
                  <a:pt x="7681" y="27063"/>
                </a:lnTo>
                <a:lnTo>
                  <a:pt x="7742" y="26149"/>
                </a:lnTo>
                <a:lnTo>
                  <a:pt x="7803" y="25235"/>
                </a:lnTo>
                <a:lnTo>
                  <a:pt x="7925" y="24259"/>
                </a:lnTo>
                <a:lnTo>
                  <a:pt x="8169" y="22370"/>
                </a:lnTo>
                <a:lnTo>
                  <a:pt x="8351" y="21455"/>
                </a:lnTo>
                <a:lnTo>
                  <a:pt x="8412" y="21151"/>
                </a:lnTo>
                <a:lnTo>
                  <a:pt x="8412" y="20846"/>
                </a:lnTo>
                <a:lnTo>
                  <a:pt x="8351" y="19932"/>
                </a:lnTo>
                <a:lnTo>
                  <a:pt x="8351" y="19017"/>
                </a:lnTo>
                <a:lnTo>
                  <a:pt x="8412" y="18164"/>
                </a:lnTo>
                <a:lnTo>
                  <a:pt x="8534" y="17737"/>
                </a:lnTo>
                <a:lnTo>
                  <a:pt x="8656" y="17311"/>
                </a:lnTo>
                <a:lnTo>
                  <a:pt x="9022" y="16457"/>
                </a:lnTo>
                <a:lnTo>
                  <a:pt x="9510" y="15726"/>
                </a:lnTo>
                <a:lnTo>
                  <a:pt x="9753" y="15360"/>
                </a:lnTo>
                <a:lnTo>
                  <a:pt x="9997" y="15055"/>
                </a:lnTo>
                <a:lnTo>
                  <a:pt x="10302" y="14812"/>
                </a:lnTo>
                <a:lnTo>
                  <a:pt x="10668" y="14629"/>
                </a:lnTo>
                <a:lnTo>
                  <a:pt x="11094" y="14446"/>
                </a:lnTo>
                <a:lnTo>
                  <a:pt x="11521" y="14324"/>
                </a:lnTo>
                <a:lnTo>
                  <a:pt x="12374" y="14202"/>
                </a:lnTo>
                <a:lnTo>
                  <a:pt x="13411" y="14080"/>
                </a:lnTo>
                <a:lnTo>
                  <a:pt x="14447" y="14080"/>
                </a:lnTo>
                <a:lnTo>
                  <a:pt x="16519" y="14141"/>
                </a:lnTo>
                <a:lnTo>
                  <a:pt x="14691" y="13836"/>
                </a:lnTo>
                <a:lnTo>
                  <a:pt x="15727" y="13166"/>
                </a:lnTo>
                <a:lnTo>
                  <a:pt x="16336" y="12739"/>
                </a:lnTo>
                <a:lnTo>
                  <a:pt x="16641" y="12617"/>
                </a:lnTo>
                <a:lnTo>
                  <a:pt x="16885" y="12434"/>
                </a:lnTo>
                <a:lnTo>
                  <a:pt x="16946" y="12313"/>
                </a:lnTo>
                <a:lnTo>
                  <a:pt x="17007" y="12191"/>
                </a:lnTo>
                <a:lnTo>
                  <a:pt x="17190" y="10118"/>
                </a:lnTo>
                <a:lnTo>
                  <a:pt x="17738" y="10484"/>
                </a:lnTo>
                <a:lnTo>
                  <a:pt x="18348" y="10789"/>
                </a:lnTo>
                <a:lnTo>
                  <a:pt x="18896" y="11032"/>
                </a:lnTo>
                <a:lnTo>
                  <a:pt x="19201" y="11093"/>
                </a:lnTo>
                <a:lnTo>
                  <a:pt x="19506" y="11154"/>
                </a:lnTo>
                <a:lnTo>
                  <a:pt x="19811" y="11093"/>
                </a:lnTo>
                <a:lnTo>
                  <a:pt x="20115" y="11032"/>
                </a:lnTo>
                <a:lnTo>
                  <a:pt x="20664" y="10789"/>
                </a:lnTo>
                <a:lnTo>
                  <a:pt x="21274" y="10484"/>
                </a:lnTo>
                <a:lnTo>
                  <a:pt x="21883" y="10118"/>
                </a:lnTo>
                <a:close/>
                <a:moveTo>
                  <a:pt x="19445" y="0"/>
                </a:moveTo>
                <a:lnTo>
                  <a:pt x="18957" y="61"/>
                </a:lnTo>
                <a:lnTo>
                  <a:pt x="18287" y="183"/>
                </a:lnTo>
                <a:lnTo>
                  <a:pt x="17677" y="366"/>
                </a:lnTo>
                <a:lnTo>
                  <a:pt x="17068" y="670"/>
                </a:lnTo>
                <a:lnTo>
                  <a:pt x="16824" y="853"/>
                </a:lnTo>
                <a:lnTo>
                  <a:pt x="16580" y="1097"/>
                </a:lnTo>
                <a:lnTo>
                  <a:pt x="16336" y="1402"/>
                </a:lnTo>
                <a:lnTo>
                  <a:pt x="16153" y="1646"/>
                </a:lnTo>
                <a:lnTo>
                  <a:pt x="15788" y="2316"/>
                </a:lnTo>
                <a:lnTo>
                  <a:pt x="15605" y="2987"/>
                </a:lnTo>
                <a:lnTo>
                  <a:pt x="15483" y="3657"/>
                </a:lnTo>
                <a:lnTo>
                  <a:pt x="15422" y="4389"/>
                </a:lnTo>
                <a:lnTo>
                  <a:pt x="15422" y="5059"/>
                </a:lnTo>
                <a:lnTo>
                  <a:pt x="15422" y="5730"/>
                </a:lnTo>
                <a:lnTo>
                  <a:pt x="15544" y="6400"/>
                </a:lnTo>
                <a:lnTo>
                  <a:pt x="15666" y="7132"/>
                </a:lnTo>
                <a:lnTo>
                  <a:pt x="15849" y="7802"/>
                </a:lnTo>
                <a:lnTo>
                  <a:pt x="16275" y="9082"/>
                </a:lnTo>
                <a:lnTo>
                  <a:pt x="16397" y="9387"/>
                </a:lnTo>
                <a:lnTo>
                  <a:pt x="16580" y="9631"/>
                </a:lnTo>
                <a:lnTo>
                  <a:pt x="16824" y="9874"/>
                </a:lnTo>
                <a:lnTo>
                  <a:pt x="16946" y="9996"/>
                </a:lnTo>
                <a:lnTo>
                  <a:pt x="16946" y="10179"/>
                </a:lnTo>
                <a:lnTo>
                  <a:pt x="16946" y="10362"/>
                </a:lnTo>
                <a:lnTo>
                  <a:pt x="16763" y="11886"/>
                </a:lnTo>
                <a:lnTo>
                  <a:pt x="16763" y="12069"/>
                </a:lnTo>
                <a:lnTo>
                  <a:pt x="16702" y="12252"/>
                </a:lnTo>
                <a:lnTo>
                  <a:pt x="16641" y="12313"/>
                </a:lnTo>
                <a:lnTo>
                  <a:pt x="16458" y="12373"/>
                </a:lnTo>
                <a:lnTo>
                  <a:pt x="16093" y="12617"/>
                </a:lnTo>
                <a:lnTo>
                  <a:pt x="15422" y="13044"/>
                </a:lnTo>
                <a:lnTo>
                  <a:pt x="14752" y="13471"/>
                </a:lnTo>
                <a:lnTo>
                  <a:pt x="14508" y="13653"/>
                </a:lnTo>
                <a:lnTo>
                  <a:pt x="14325" y="13775"/>
                </a:lnTo>
                <a:lnTo>
                  <a:pt x="13350" y="13775"/>
                </a:lnTo>
                <a:lnTo>
                  <a:pt x="12496" y="13836"/>
                </a:lnTo>
                <a:lnTo>
                  <a:pt x="11765" y="13958"/>
                </a:lnTo>
                <a:lnTo>
                  <a:pt x="11033" y="14141"/>
                </a:lnTo>
                <a:lnTo>
                  <a:pt x="10668" y="14263"/>
                </a:lnTo>
                <a:lnTo>
                  <a:pt x="10363" y="14385"/>
                </a:lnTo>
                <a:lnTo>
                  <a:pt x="9997" y="14629"/>
                </a:lnTo>
                <a:lnTo>
                  <a:pt x="9753" y="14812"/>
                </a:lnTo>
                <a:lnTo>
                  <a:pt x="9510" y="15116"/>
                </a:lnTo>
                <a:lnTo>
                  <a:pt x="9266" y="15421"/>
                </a:lnTo>
                <a:lnTo>
                  <a:pt x="8900" y="16031"/>
                </a:lnTo>
                <a:lnTo>
                  <a:pt x="8534" y="16701"/>
                </a:lnTo>
                <a:lnTo>
                  <a:pt x="8230" y="17372"/>
                </a:lnTo>
                <a:lnTo>
                  <a:pt x="8108" y="17737"/>
                </a:lnTo>
                <a:lnTo>
                  <a:pt x="8047" y="18103"/>
                </a:lnTo>
                <a:lnTo>
                  <a:pt x="7986" y="18895"/>
                </a:lnTo>
                <a:lnTo>
                  <a:pt x="7986" y="19688"/>
                </a:lnTo>
                <a:lnTo>
                  <a:pt x="8047" y="20480"/>
                </a:lnTo>
                <a:lnTo>
                  <a:pt x="8047" y="20846"/>
                </a:lnTo>
                <a:lnTo>
                  <a:pt x="8047" y="21212"/>
                </a:lnTo>
                <a:lnTo>
                  <a:pt x="7864" y="22004"/>
                </a:lnTo>
                <a:lnTo>
                  <a:pt x="7620" y="23589"/>
                </a:lnTo>
                <a:lnTo>
                  <a:pt x="7376" y="25174"/>
                </a:lnTo>
                <a:lnTo>
                  <a:pt x="7315" y="26758"/>
                </a:lnTo>
                <a:lnTo>
                  <a:pt x="7254" y="27124"/>
                </a:lnTo>
                <a:lnTo>
                  <a:pt x="7193" y="27490"/>
                </a:lnTo>
                <a:lnTo>
                  <a:pt x="7132" y="27856"/>
                </a:lnTo>
                <a:lnTo>
                  <a:pt x="6950" y="28160"/>
                </a:lnTo>
                <a:lnTo>
                  <a:pt x="6706" y="28526"/>
                </a:lnTo>
                <a:lnTo>
                  <a:pt x="6523" y="28892"/>
                </a:lnTo>
                <a:lnTo>
                  <a:pt x="5974" y="30172"/>
                </a:lnTo>
                <a:lnTo>
                  <a:pt x="5609" y="31452"/>
                </a:lnTo>
                <a:lnTo>
                  <a:pt x="5304" y="32732"/>
                </a:lnTo>
                <a:lnTo>
                  <a:pt x="5121" y="34073"/>
                </a:lnTo>
                <a:lnTo>
                  <a:pt x="4938" y="35536"/>
                </a:lnTo>
                <a:lnTo>
                  <a:pt x="4755" y="36267"/>
                </a:lnTo>
                <a:lnTo>
                  <a:pt x="4572" y="36998"/>
                </a:lnTo>
                <a:lnTo>
                  <a:pt x="4329" y="37669"/>
                </a:lnTo>
                <a:lnTo>
                  <a:pt x="4207" y="38035"/>
                </a:lnTo>
                <a:lnTo>
                  <a:pt x="4146" y="38218"/>
                </a:lnTo>
                <a:lnTo>
                  <a:pt x="4024" y="38400"/>
                </a:lnTo>
                <a:lnTo>
                  <a:pt x="3963" y="38461"/>
                </a:lnTo>
                <a:lnTo>
                  <a:pt x="3475" y="38461"/>
                </a:lnTo>
                <a:lnTo>
                  <a:pt x="3109" y="38583"/>
                </a:lnTo>
                <a:lnTo>
                  <a:pt x="2805" y="38766"/>
                </a:lnTo>
                <a:lnTo>
                  <a:pt x="2256" y="39315"/>
                </a:lnTo>
                <a:lnTo>
                  <a:pt x="1768" y="39863"/>
                </a:lnTo>
                <a:lnTo>
                  <a:pt x="1342" y="40412"/>
                </a:lnTo>
                <a:lnTo>
                  <a:pt x="854" y="41021"/>
                </a:lnTo>
                <a:lnTo>
                  <a:pt x="306" y="41387"/>
                </a:lnTo>
                <a:lnTo>
                  <a:pt x="123" y="41570"/>
                </a:lnTo>
                <a:lnTo>
                  <a:pt x="62" y="41692"/>
                </a:lnTo>
                <a:lnTo>
                  <a:pt x="1" y="41814"/>
                </a:lnTo>
                <a:lnTo>
                  <a:pt x="62" y="42058"/>
                </a:lnTo>
                <a:lnTo>
                  <a:pt x="245" y="42179"/>
                </a:lnTo>
                <a:lnTo>
                  <a:pt x="427" y="42240"/>
                </a:lnTo>
                <a:lnTo>
                  <a:pt x="610" y="42240"/>
                </a:lnTo>
                <a:lnTo>
                  <a:pt x="1098" y="42119"/>
                </a:lnTo>
                <a:lnTo>
                  <a:pt x="1525" y="41936"/>
                </a:lnTo>
                <a:lnTo>
                  <a:pt x="1768" y="41753"/>
                </a:lnTo>
                <a:lnTo>
                  <a:pt x="2012" y="41570"/>
                </a:lnTo>
                <a:lnTo>
                  <a:pt x="2195" y="41387"/>
                </a:lnTo>
                <a:lnTo>
                  <a:pt x="2317" y="41265"/>
                </a:lnTo>
                <a:lnTo>
                  <a:pt x="2439" y="41204"/>
                </a:lnTo>
                <a:lnTo>
                  <a:pt x="2439" y="41204"/>
                </a:lnTo>
                <a:lnTo>
                  <a:pt x="2317" y="41509"/>
                </a:lnTo>
                <a:lnTo>
                  <a:pt x="2256" y="41753"/>
                </a:lnTo>
                <a:lnTo>
                  <a:pt x="1951" y="42240"/>
                </a:lnTo>
                <a:lnTo>
                  <a:pt x="1281" y="43459"/>
                </a:lnTo>
                <a:lnTo>
                  <a:pt x="976" y="44008"/>
                </a:lnTo>
                <a:lnTo>
                  <a:pt x="854" y="44252"/>
                </a:lnTo>
                <a:lnTo>
                  <a:pt x="854" y="44435"/>
                </a:lnTo>
                <a:lnTo>
                  <a:pt x="915" y="44557"/>
                </a:lnTo>
                <a:lnTo>
                  <a:pt x="1037" y="44739"/>
                </a:lnTo>
                <a:lnTo>
                  <a:pt x="1159" y="44861"/>
                </a:lnTo>
                <a:lnTo>
                  <a:pt x="1342" y="44800"/>
                </a:lnTo>
                <a:lnTo>
                  <a:pt x="1525" y="44739"/>
                </a:lnTo>
                <a:lnTo>
                  <a:pt x="1829" y="44435"/>
                </a:lnTo>
                <a:lnTo>
                  <a:pt x="2073" y="44130"/>
                </a:lnTo>
                <a:lnTo>
                  <a:pt x="2561" y="43399"/>
                </a:lnTo>
                <a:lnTo>
                  <a:pt x="2805" y="43033"/>
                </a:lnTo>
                <a:lnTo>
                  <a:pt x="3048" y="42789"/>
                </a:lnTo>
                <a:lnTo>
                  <a:pt x="3048" y="42789"/>
                </a:lnTo>
                <a:lnTo>
                  <a:pt x="2988" y="43094"/>
                </a:lnTo>
                <a:lnTo>
                  <a:pt x="2927" y="43459"/>
                </a:lnTo>
                <a:lnTo>
                  <a:pt x="2622" y="44191"/>
                </a:lnTo>
                <a:lnTo>
                  <a:pt x="2378" y="44861"/>
                </a:lnTo>
                <a:lnTo>
                  <a:pt x="2256" y="45227"/>
                </a:lnTo>
                <a:lnTo>
                  <a:pt x="2256" y="45593"/>
                </a:lnTo>
                <a:lnTo>
                  <a:pt x="2378" y="45776"/>
                </a:lnTo>
                <a:lnTo>
                  <a:pt x="2500" y="45898"/>
                </a:lnTo>
                <a:lnTo>
                  <a:pt x="2683" y="45959"/>
                </a:lnTo>
                <a:lnTo>
                  <a:pt x="2866" y="45898"/>
                </a:lnTo>
                <a:lnTo>
                  <a:pt x="3048" y="45776"/>
                </a:lnTo>
                <a:lnTo>
                  <a:pt x="3170" y="45532"/>
                </a:lnTo>
                <a:lnTo>
                  <a:pt x="3353" y="45166"/>
                </a:lnTo>
                <a:lnTo>
                  <a:pt x="3719" y="44252"/>
                </a:lnTo>
                <a:lnTo>
                  <a:pt x="4085" y="43277"/>
                </a:lnTo>
                <a:lnTo>
                  <a:pt x="4024" y="44130"/>
                </a:lnTo>
                <a:lnTo>
                  <a:pt x="3963" y="44922"/>
                </a:lnTo>
                <a:lnTo>
                  <a:pt x="3963" y="45349"/>
                </a:lnTo>
                <a:lnTo>
                  <a:pt x="4024" y="45593"/>
                </a:lnTo>
                <a:lnTo>
                  <a:pt x="4146" y="45776"/>
                </a:lnTo>
                <a:lnTo>
                  <a:pt x="4268" y="45837"/>
                </a:lnTo>
                <a:lnTo>
                  <a:pt x="4450" y="45837"/>
                </a:lnTo>
                <a:lnTo>
                  <a:pt x="4633" y="45776"/>
                </a:lnTo>
                <a:lnTo>
                  <a:pt x="4755" y="45654"/>
                </a:lnTo>
                <a:lnTo>
                  <a:pt x="4816" y="45349"/>
                </a:lnTo>
                <a:lnTo>
                  <a:pt x="4877" y="45105"/>
                </a:lnTo>
                <a:lnTo>
                  <a:pt x="4938" y="44496"/>
                </a:lnTo>
                <a:lnTo>
                  <a:pt x="4999" y="43642"/>
                </a:lnTo>
                <a:lnTo>
                  <a:pt x="5060" y="43338"/>
                </a:lnTo>
                <a:lnTo>
                  <a:pt x="5060" y="43216"/>
                </a:lnTo>
                <a:lnTo>
                  <a:pt x="5182" y="43094"/>
                </a:lnTo>
                <a:lnTo>
                  <a:pt x="5243" y="43277"/>
                </a:lnTo>
                <a:lnTo>
                  <a:pt x="5243" y="43459"/>
                </a:lnTo>
                <a:lnTo>
                  <a:pt x="5182" y="43886"/>
                </a:lnTo>
                <a:lnTo>
                  <a:pt x="5121" y="44374"/>
                </a:lnTo>
                <a:lnTo>
                  <a:pt x="5121" y="44800"/>
                </a:lnTo>
                <a:lnTo>
                  <a:pt x="5182" y="45044"/>
                </a:lnTo>
                <a:lnTo>
                  <a:pt x="5365" y="45227"/>
                </a:lnTo>
                <a:lnTo>
                  <a:pt x="5426" y="45288"/>
                </a:lnTo>
                <a:lnTo>
                  <a:pt x="5609" y="45288"/>
                </a:lnTo>
                <a:lnTo>
                  <a:pt x="5730" y="45227"/>
                </a:lnTo>
                <a:lnTo>
                  <a:pt x="5852" y="45044"/>
                </a:lnTo>
                <a:lnTo>
                  <a:pt x="5913" y="44861"/>
                </a:lnTo>
                <a:lnTo>
                  <a:pt x="6035" y="44496"/>
                </a:lnTo>
                <a:lnTo>
                  <a:pt x="6035" y="43642"/>
                </a:lnTo>
                <a:lnTo>
                  <a:pt x="6157" y="42484"/>
                </a:lnTo>
                <a:lnTo>
                  <a:pt x="6218" y="42240"/>
                </a:lnTo>
                <a:lnTo>
                  <a:pt x="6340" y="41997"/>
                </a:lnTo>
                <a:lnTo>
                  <a:pt x="6645" y="41082"/>
                </a:lnTo>
                <a:lnTo>
                  <a:pt x="6767" y="40595"/>
                </a:lnTo>
                <a:lnTo>
                  <a:pt x="6828" y="40107"/>
                </a:lnTo>
                <a:lnTo>
                  <a:pt x="6767" y="39802"/>
                </a:lnTo>
                <a:lnTo>
                  <a:pt x="6706" y="39558"/>
                </a:lnTo>
                <a:lnTo>
                  <a:pt x="6767" y="39315"/>
                </a:lnTo>
                <a:lnTo>
                  <a:pt x="6889" y="39132"/>
                </a:lnTo>
                <a:lnTo>
                  <a:pt x="7376" y="37974"/>
                </a:lnTo>
                <a:lnTo>
                  <a:pt x="7925" y="36877"/>
                </a:lnTo>
                <a:lnTo>
                  <a:pt x="9266" y="34256"/>
                </a:lnTo>
                <a:lnTo>
                  <a:pt x="9875" y="32915"/>
                </a:lnTo>
                <a:lnTo>
                  <a:pt x="10363" y="31574"/>
                </a:lnTo>
                <a:lnTo>
                  <a:pt x="10607" y="30781"/>
                </a:lnTo>
                <a:lnTo>
                  <a:pt x="10729" y="30050"/>
                </a:lnTo>
                <a:lnTo>
                  <a:pt x="11094" y="28526"/>
                </a:lnTo>
                <a:lnTo>
                  <a:pt x="11521" y="27185"/>
                </a:lnTo>
                <a:lnTo>
                  <a:pt x="12009" y="25844"/>
                </a:lnTo>
                <a:lnTo>
                  <a:pt x="12374" y="27307"/>
                </a:lnTo>
                <a:lnTo>
                  <a:pt x="12557" y="27856"/>
                </a:lnTo>
                <a:lnTo>
                  <a:pt x="12679" y="28465"/>
                </a:lnTo>
                <a:lnTo>
                  <a:pt x="12679" y="29136"/>
                </a:lnTo>
                <a:lnTo>
                  <a:pt x="12679" y="29806"/>
                </a:lnTo>
                <a:lnTo>
                  <a:pt x="12618" y="31878"/>
                </a:lnTo>
                <a:lnTo>
                  <a:pt x="12618" y="32427"/>
                </a:lnTo>
                <a:lnTo>
                  <a:pt x="12618" y="33037"/>
                </a:lnTo>
                <a:lnTo>
                  <a:pt x="12679" y="33280"/>
                </a:lnTo>
                <a:lnTo>
                  <a:pt x="12801" y="33524"/>
                </a:lnTo>
                <a:lnTo>
                  <a:pt x="12801" y="33768"/>
                </a:lnTo>
                <a:lnTo>
                  <a:pt x="12801" y="34012"/>
                </a:lnTo>
                <a:lnTo>
                  <a:pt x="12679" y="34560"/>
                </a:lnTo>
                <a:lnTo>
                  <a:pt x="12313" y="36633"/>
                </a:lnTo>
                <a:lnTo>
                  <a:pt x="12192" y="37669"/>
                </a:lnTo>
                <a:lnTo>
                  <a:pt x="12131" y="38705"/>
                </a:lnTo>
                <a:lnTo>
                  <a:pt x="12070" y="40839"/>
                </a:lnTo>
                <a:lnTo>
                  <a:pt x="12131" y="42972"/>
                </a:lnTo>
                <a:lnTo>
                  <a:pt x="12252" y="45044"/>
                </a:lnTo>
                <a:lnTo>
                  <a:pt x="12435" y="47178"/>
                </a:lnTo>
                <a:lnTo>
                  <a:pt x="12740" y="49250"/>
                </a:lnTo>
                <a:lnTo>
                  <a:pt x="13106" y="51261"/>
                </a:lnTo>
                <a:lnTo>
                  <a:pt x="13593" y="53334"/>
                </a:lnTo>
                <a:lnTo>
                  <a:pt x="14081" y="55041"/>
                </a:lnTo>
                <a:lnTo>
                  <a:pt x="14264" y="55955"/>
                </a:lnTo>
                <a:lnTo>
                  <a:pt x="14325" y="56869"/>
                </a:lnTo>
                <a:lnTo>
                  <a:pt x="14264" y="57601"/>
                </a:lnTo>
                <a:lnTo>
                  <a:pt x="14203" y="58393"/>
                </a:lnTo>
                <a:lnTo>
                  <a:pt x="13837" y="59856"/>
                </a:lnTo>
                <a:lnTo>
                  <a:pt x="13654" y="60892"/>
                </a:lnTo>
                <a:lnTo>
                  <a:pt x="13532" y="61928"/>
                </a:lnTo>
                <a:lnTo>
                  <a:pt x="13472" y="62964"/>
                </a:lnTo>
                <a:lnTo>
                  <a:pt x="13532" y="64001"/>
                </a:lnTo>
                <a:lnTo>
                  <a:pt x="13715" y="65037"/>
                </a:lnTo>
                <a:lnTo>
                  <a:pt x="13898" y="66012"/>
                </a:lnTo>
                <a:lnTo>
                  <a:pt x="14508" y="67963"/>
                </a:lnTo>
                <a:lnTo>
                  <a:pt x="15605" y="71681"/>
                </a:lnTo>
                <a:lnTo>
                  <a:pt x="16032" y="73144"/>
                </a:lnTo>
                <a:lnTo>
                  <a:pt x="16458" y="74606"/>
                </a:lnTo>
                <a:lnTo>
                  <a:pt x="16580" y="75094"/>
                </a:lnTo>
                <a:lnTo>
                  <a:pt x="16641" y="75399"/>
                </a:lnTo>
                <a:lnTo>
                  <a:pt x="16641" y="75643"/>
                </a:lnTo>
                <a:lnTo>
                  <a:pt x="16519" y="76069"/>
                </a:lnTo>
                <a:lnTo>
                  <a:pt x="16336" y="76496"/>
                </a:lnTo>
                <a:lnTo>
                  <a:pt x="15849" y="77227"/>
                </a:lnTo>
                <a:lnTo>
                  <a:pt x="15422" y="77959"/>
                </a:lnTo>
                <a:lnTo>
                  <a:pt x="15117" y="78264"/>
                </a:lnTo>
                <a:lnTo>
                  <a:pt x="14813" y="78507"/>
                </a:lnTo>
                <a:lnTo>
                  <a:pt x="14569" y="78690"/>
                </a:lnTo>
                <a:lnTo>
                  <a:pt x="14386" y="78873"/>
                </a:lnTo>
                <a:lnTo>
                  <a:pt x="14386" y="79056"/>
                </a:lnTo>
                <a:lnTo>
                  <a:pt x="14447" y="79239"/>
                </a:lnTo>
                <a:lnTo>
                  <a:pt x="14569" y="79361"/>
                </a:lnTo>
                <a:lnTo>
                  <a:pt x="14752" y="79483"/>
                </a:lnTo>
                <a:lnTo>
                  <a:pt x="15117" y="79605"/>
                </a:lnTo>
                <a:lnTo>
                  <a:pt x="15483" y="79666"/>
                </a:lnTo>
                <a:lnTo>
                  <a:pt x="16032" y="79787"/>
                </a:lnTo>
                <a:lnTo>
                  <a:pt x="16580" y="79848"/>
                </a:lnTo>
                <a:lnTo>
                  <a:pt x="17007" y="79848"/>
                </a:lnTo>
                <a:lnTo>
                  <a:pt x="17434" y="79787"/>
                </a:lnTo>
                <a:lnTo>
                  <a:pt x="17555" y="79787"/>
                </a:lnTo>
                <a:lnTo>
                  <a:pt x="17677" y="79970"/>
                </a:lnTo>
                <a:lnTo>
                  <a:pt x="17921" y="80092"/>
                </a:lnTo>
                <a:lnTo>
                  <a:pt x="18165" y="80153"/>
                </a:lnTo>
                <a:lnTo>
                  <a:pt x="18592" y="80214"/>
                </a:lnTo>
                <a:lnTo>
                  <a:pt x="18957" y="80092"/>
                </a:lnTo>
                <a:lnTo>
                  <a:pt x="19140" y="80031"/>
                </a:lnTo>
                <a:lnTo>
                  <a:pt x="19323" y="79909"/>
                </a:lnTo>
                <a:lnTo>
                  <a:pt x="19445" y="79727"/>
                </a:lnTo>
                <a:lnTo>
                  <a:pt x="19506" y="79544"/>
                </a:lnTo>
                <a:lnTo>
                  <a:pt x="19689" y="79787"/>
                </a:lnTo>
                <a:lnTo>
                  <a:pt x="19872" y="80031"/>
                </a:lnTo>
                <a:lnTo>
                  <a:pt x="20115" y="80153"/>
                </a:lnTo>
                <a:lnTo>
                  <a:pt x="20420" y="80214"/>
                </a:lnTo>
                <a:lnTo>
                  <a:pt x="20725" y="80214"/>
                </a:lnTo>
                <a:lnTo>
                  <a:pt x="21091" y="80153"/>
                </a:lnTo>
                <a:lnTo>
                  <a:pt x="21335" y="79970"/>
                </a:lnTo>
                <a:lnTo>
                  <a:pt x="21456" y="79848"/>
                </a:lnTo>
                <a:lnTo>
                  <a:pt x="21517" y="79727"/>
                </a:lnTo>
                <a:lnTo>
                  <a:pt x="21700" y="79787"/>
                </a:lnTo>
                <a:lnTo>
                  <a:pt x="21944" y="79848"/>
                </a:lnTo>
                <a:lnTo>
                  <a:pt x="22371" y="79848"/>
                </a:lnTo>
                <a:lnTo>
                  <a:pt x="22858" y="79787"/>
                </a:lnTo>
                <a:lnTo>
                  <a:pt x="23285" y="79727"/>
                </a:lnTo>
                <a:lnTo>
                  <a:pt x="24138" y="79544"/>
                </a:lnTo>
                <a:lnTo>
                  <a:pt x="24260" y="79483"/>
                </a:lnTo>
                <a:lnTo>
                  <a:pt x="24443" y="79422"/>
                </a:lnTo>
                <a:lnTo>
                  <a:pt x="24565" y="79300"/>
                </a:lnTo>
                <a:lnTo>
                  <a:pt x="24687" y="79117"/>
                </a:lnTo>
                <a:lnTo>
                  <a:pt x="24687" y="78934"/>
                </a:lnTo>
                <a:lnTo>
                  <a:pt x="24626" y="78812"/>
                </a:lnTo>
                <a:lnTo>
                  <a:pt x="24382" y="78629"/>
                </a:lnTo>
                <a:lnTo>
                  <a:pt x="23895" y="78203"/>
                </a:lnTo>
                <a:lnTo>
                  <a:pt x="23590" y="77898"/>
                </a:lnTo>
                <a:lnTo>
                  <a:pt x="23346" y="77471"/>
                </a:lnTo>
                <a:lnTo>
                  <a:pt x="22858" y="76679"/>
                </a:lnTo>
                <a:lnTo>
                  <a:pt x="22554" y="76008"/>
                </a:lnTo>
                <a:lnTo>
                  <a:pt x="22432" y="75643"/>
                </a:lnTo>
                <a:lnTo>
                  <a:pt x="22432" y="75277"/>
                </a:lnTo>
                <a:lnTo>
                  <a:pt x="22554" y="74667"/>
                </a:lnTo>
                <a:lnTo>
                  <a:pt x="22736" y="74058"/>
                </a:lnTo>
                <a:lnTo>
                  <a:pt x="23468" y="71559"/>
                </a:lnTo>
                <a:lnTo>
                  <a:pt x="24565" y="67902"/>
                </a:lnTo>
                <a:lnTo>
                  <a:pt x="25114" y="65951"/>
                </a:lnTo>
                <a:lnTo>
                  <a:pt x="25357" y="64976"/>
                </a:lnTo>
                <a:lnTo>
                  <a:pt x="25540" y="63940"/>
                </a:lnTo>
                <a:lnTo>
                  <a:pt x="25601" y="62964"/>
                </a:lnTo>
                <a:lnTo>
                  <a:pt x="25540" y="61928"/>
                </a:lnTo>
                <a:lnTo>
                  <a:pt x="25418" y="60953"/>
                </a:lnTo>
                <a:lnTo>
                  <a:pt x="25175" y="59978"/>
                </a:lnTo>
                <a:lnTo>
                  <a:pt x="24870" y="58393"/>
                </a:lnTo>
                <a:lnTo>
                  <a:pt x="24748" y="57662"/>
                </a:lnTo>
                <a:lnTo>
                  <a:pt x="24748" y="56869"/>
                </a:lnTo>
                <a:lnTo>
                  <a:pt x="24809" y="56016"/>
                </a:lnTo>
                <a:lnTo>
                  <a:pt x="24931" y="55162"/>
                </a:lnTo>
                <a:lnTo>
                  <a:pt x="25357" y="53456"/>
                </a:lnTo>
                <a:lnTo>
                  <a:pt x="25845" y="51505"/>
                </a:lnTo>
                <a:lnTo>
                  <a:pt x="26272" y="49555"/>
                </a:lnTo>
                <a:lnTo>
                  <a:pt x="26516" y="47543"/>
                </a:lnTo>
                <a:lnTo>
                  <a:pt x="26759" y="45532"/>
                </a:lnTo>
                <a:lnTo>
                  <a:pt x="26881" y="43459"/>
                </a:lnTo>
                <a:lnTo>
                  <a:pt x="26942" y="41387"/>
                </a:lnTo>
                <a:lnTo>
                  <a:pt x="26942" y="39376"/>
                </a:lnTo>
                <a:lnTo>
                  <a:pt x="26881" y="38339"/>
                </a:lnTo>
                <a:lnTo>
                  <a:pt x="26820" y="37364"/>
                </a:lnTo>
                <a:lnTo>
                  <a:pt x="26455" y="35414"/>
                </a:lnTo>
                <a:lnTo>
                  <a:pt x="26272" y="34377"/>
                </a:lnTo>
                <a:lnTo>
                  <a:pt x="26150" y="33890"/>
                </a:lnTo>
                <a:lnTo>
                  <a:pt x="26089" y="33646"/>
                </a:lnTo>
                <a:lnTo>
                  <a:pt x="26150" y="33402"/>
                </a:lnTo>
                <a:lnTo>
                  <a:pt x="26211" y="32976"/>
                </a:lnTo>
                <a:lnTo>
                  <a:pt x="26211" y="32610"/>
                </a:lnTo>
                <a:lnTo>
                  <a:pt x="26150" y="31817"/>
                </a:lnTo>
                <a:lnTo>
                  <a:pt x="26150" y="28770"/>
                </a:lnTo>
                <a:lnTo>
                  <a:pt x="26211" y="28282"/>
                </a:lnTo>
                <a:lnTo>
                  <a:pt x="26333" y="27856"/>
                </a:lnTo>
                <a:lnTo>
                  <a:pt x="26881" y="26027"/>
                </a:lnTo>
                <a:lnTo>
                  <a:pt x="27003" y="25661"/>
                </a:lnTo>
                <a:lnTo>
                  <a:pt x="27369" y="26758"/>
                </a:lnTo>
                <a:lnTo>
                  <a:pt x="27735" y="27856"/>
                </a:lnTo>
                <a:lnTo>
                  <a:pt x="27918" y="28526"/>
                </a:lnTo>
                <a:lnTo>
                  <a:pt x="28100" y="29196"/>
                </a:lnTo>
                <a:lnTo>
                  <a:pt x="28405" y="30598"/>
                </a:lnTo>
                <a:lnTo>
                  <a:pt x="28588" y="31269"/>
                </a:lnTo>
                <a:lnTo>
                  <a:pt x="28832" y="32000"/>
                </a:lnTo>
                <a:lnTo>
                  <a:pt x="29380" y="33341"/>
                </a:lnTo>
                <a:lnTo>
                  <a:pt x="29990" y="34682"/>
                </a:lnTo>
                <a:lnTo>
                  <a:pt x="30660" y="36023"/>
                </a:lnTo>
                <a:lnTo>
                  <a:pt x="31270" y="37242"/>
                </a:lnTo>
                <a:lnTo>
                  <a:pt x="31879" y="38522"/>
                </a:lnTo>
                <a:lnTo>
                  <a:pt x="32123" y="39010"/>
                </a:lnTo>
                <a:lnTo>
                  <a:pt x="32306" y="39498"/>
                </a:lnTo>
                <a:lnTo>
                  <a:pt x="32306" y="39680"/>
                </a:lnTo>
                <a:lnTo>
                  <a:pt x="32245" y="39924"/>
                </a:lnTo>
                <a:lnTo>
                  <a:pt x="32245" y="40168"/>
                </a:lnTo>
                <a:lnTo>
                  <a:pt x="32245" y="40473"/>
                </a:lnTo>
                <a:lnTo>
                  <a:pt x="32367" y="40899"/>
                </a:lnTo>
                <a:lnTo>
                  <a:pt x="32489" y="41387"/>
                </a:lnTo>
                <a:lnTo>
                  <a:pt x="32794" y="42240"/>
                </a:lnTo>
                <a:lnTo>
                  <a:pt x="32855" y="42606"/>
                </a:lnTo>
                <a:lnTo>
                  <a:pt x="32916" y="42972"/>
                </a:lnTo>
                <a:lnTo>
                  <a:pt x="32977" y="44069"/>
                </a:lnTo>
                <a:lnTo>
                  <a:pt x="33038" y="44496"/>
                </a:lnTo>
                <a:lnTo>
                  <a:pt x="33160" y="44922"/>
                </a:lnTo>
                <a:lnTo>
                  <a:pt x="33281" y="45166"/>
                </a:lnTo>
                <a:lnTo>
                  <a:pt x="33464" y="45288"/>
                </a:lnTo>
                <a:lnTo>
                  <a:pt x="33647" y="45288"/>
                </a:lnTo>
                <a:lnTo>
                  <a:pt x="33769" y="45166"/>
                </a:lnTo>
                <a:lnTo>
                  <a:pt x="33830" y="45044"/>
                </a:lnTo>
                <a:lnTo>
                  <a:pt x="33891" y="44800"/>
                </a:lnTo>
                <a:lnTo>
                  <a:pt x="33952" y="44557"/>
                </a:lnTo>
                <a:lnTo>
                  <a:pt x="33891" y="44008"/>
                </a:lnTo>
                <a:lnTo>
                  <a:pt x="33830" y="43520"/>
                </a:lnTo>
                <a:lnTo>
                  <a:pt x="33830" y="43277"/>
                </a:lnTo>
                <a:lnTo>
                  <a:pt x="33830" y="43216"/>
                </a:lnTo>
                <a:lnTo>
                  <a:pt x="33891" y="43094"/>
                </a:lnTo>
                <a:lnTo>
                  <a:pt x="33952" y="43216"/>
                </a:lnTo>
                <a:lnTo>
                  <a:pt x="34013" y="43338"/>
                </a:lnTo>
                <a:lnTo>
                  <a:pt x="34013" y="43642"/>
                </a:lnTo>
                <a:lnTo>
                  <a:pt x="34135" y="44496"/>
                </a:lnTo>
                <a:lnTo>
                  <a:pt x="34135" y="45105"/>
                </a:lnTo>
                <a:lnTo>
                  <a:pt x="34196" y="45349"/>
                </a:lnTo>
                <a:lnTo>
                  <a:pt x="34318" y="45654"/>
                </a:lnTo>
                <a:lnTo>
                  <a:pt x="34440" y="45776"/>
                </a:lnTo>
                <a:lnTo>
                  <a:pt x="34561" y="45837"/>
                </a:lnTo>
                <a:lnTo>
                  <a:pt x="34744" y="45837"/>
                </a:lnTo>
                <a:lnTo>
                  <a:pt x="34866" y="45776"/>
                </a:lnTo>
                <a:lnTo>
                  <a:pt x="34988" y="45593"/>
                </a:lnTo>
                <a:lnTo>
                  <a:pt x="35049" y="45410"/>
                </a:lnTo>
                <a:lnTo>
                  <a:pt x="35049" y="44922"/>
                </a:lnTo>
                <a:lnTo>
                  <a:pt x="34988" y="44130"/>
                </a:lnTo>
                <a:lnTo>
                  <a:pt x="34988" y="43703"/>
                </a:lnTo>
                <a:lnTo>
                  <a:pt x="34988" y="43277"/>
                </a:lnTo>
                <a:lnTo>
                  <a:pt x="35354" y="44252"/>
                </a:lnTo>
                <a:lnTo>
                  <a:pt x="35659" y="45166"/>
                </a:lnTo>
                <a:lnTo>
                  <a:pt x="35902" y="45593"/>
                </a:lnTo>
                <a:lnTo>
                  <a:pt x="36024" y="45776"/>
                </a:lnTo>
                <a:lnTo>
                  <a:pt x="36207" y="45898"/>
                </a:lnTo>
                <a:lnTo>
                  <a:pt x="36390" y="45959"/>
                </a:lnTo>
                <a:lnTo>
                  <a:pt x="36573" y="45898"/>
                </a:lnTo>
                <a:lnTo>
                  <a:pt x="36695" y="45776"/>
                </a:lnTo>
                <a:lnTo>
                  <a:pt x="36756" y="45593"/>
                </a:lnTo>
                <a:lnTo>
                  <a:pt x="36756" y="45227"/>
                </a:lnTo>
                <a:lnTo>
                  <a:pt x="36695" y="44861"/>
                </a:lnTo>
                <a:lnTo>
                  <a:pt x="36390" y="44191"/>
                </a:lnTo>
                <a:lnTo>
                  <a:pt x="36146" y="43459"/>
                </a:lnTo>
                <a:lnTo>
                  <a:pt x="36024" y="43094"/>
                </a:lnTo>
                <a:lnTo>
                  <a:pt x="35963" y="42789"/>
                </a:lnTo>
                <a:lnTo>
                  <a:pt x="35963" y="42789"/>
                </a:lnTo>
                <a:lnTo>
                  <a:pt x="36207" y="43033"/>
                </a:lnTo>
                <a:lnTo>
                  <a:pt x="36451" y="43338"/>
                </a:lnTo>
                <a:lnTo>
                  <a:pt x="36878" y="43947"/>
                </a:lnTo>
                <a:lnTo>
                  <a:pt x="37061" y="44252"/>
                </a:lnTo>
                <a:lnTo>
                  <a:pt x="37304" y="44557"/>
                </a:lnTo>
                <a:lnTo>
                  <a:pt x="37487" y="44739"/>
                </a:lnTo>
                <a:lnTo>
                  <a:pt x="37670" y="44800"/>
                </a:lnTo>
                <a:lnTo>
                  <a:pt x="37853" y="44800"/>
                </a:lnTo>
                <a:lnTo>
                  <a:pt x="37975" y="44739"/>
                </a:lnTo>
                <a:lnTo>
                  <a:pt x="38097" y="44618"/>
                </a:lnTo>
                <a:lnTo>
                  <a:pt x="38158" y="44496"/>
                </a:lnTo>
                <a:lnTo>
                  <a:pt x="38158" y="44313"/>
                </a:lnTo>
                <a:lnTo>
                  <a:pt x="38097" y="44130"/>
                </a:lnTo>
                <a:lnTo>
                  <a:pt x="37975" y="43825"/>
                </a:lnTo>
                <a:lnTo>
                  <a:pt x="37792" y="43581"/>
                </a:lnTo>
                <a:lnTo>
                  <a:pt x="37182" y="42423"/>
                </a:lnTo>
                <a:lnTo>
                  <a:pt x="36878" y="41814"/>
                </a:lnTo>
                <a:lnTo>
                  <a:pt x="36695" y="41509"/>
                </a:lnTo>
                <a:lnTo>
                  <a:pt x="36634" y="41204"/>
                </a:lnTo>
                <a:lnTo>
                  <a:pt x="36817" y="41326"/>
                </a:lnTo>
                <a:lnTo>
                  <a:pt x="37000" y="41509"/>
                </a:lnTo>
                <a:lnTo>
                  <a:pt x="37182" y="41692"/>
                </a:lnTo>
                <a:lnTo>
                  <a:pt x="37365" y="41875"/>
                </a:lnTo>
                <a:lnTo>
                  <a:pt x="37792" y="42119"/>
                </a:lnTo>
                <a:lnTo>
                  <a:pt x="38219" y="42179"/>
                </a:lnTo>
                <a:lnTo>
                  <a:pt x="38584" y="42240"/>
                </a:lnTo>
                <a:lnTo>
                  <a:pt x="38706" y="42179"/>
                </a:lnTo>
                <a:lnTo>
                  <a:pt x="38889" y="42119"/>
                </a:lnTo>
                <a:lnTo>
                  <a:pt x="38950" y="41997"/>
                </a:lnTo>
                <a:lnTo>
                  <a:pt x="39011" y="41936"/>
                </a:lnTo>
                <a:lnTo>
                  <a:pt x="39011" y="41753"/>
                </a:lnTo>
                <a:lnTo>
                  <a:pt x="38889" y="41570"/>
                </a:lnTo>
                <a:lnTo>
                  <a:pt x="38706" y="41387"/>
                </a:lnTo>
                <a:lnTo>
                  <a:pt x="38402" y="41204"/>
                </a:lnTo>
                <a:lnTo>
                  <a:pt x="38158" y="40960"/>
                </a:lnTo>
                <a:lnTo>
                  <a:pt x="37609" y="40412"/>
                </a:lnTo>
                <a:lnTo>
                  <a:pt x="37182" y="39802"/>
                </a:lnTo>
                <a:lnTo>
                  <a:pt x="36695" y="39254"/>
                </a:lnTo>
                <a:lnTo>
                  <a:pt x="36451" y="39010"/>
                </a:lnTo>
                <a:lnTo>
                  <a:pt x="36207" y="38766"/>
                </a:lnTo>
                <a:lnTo>
                  <a:pt x="35902" y="38583"/>
                </a:lnTo>
                <a:lnTo>
                  <a:pt x="35598" y="38461"/>
                </a:lnTo>
                <a:lnTo>
                  <a:pt x="35110" y="38461"/>
                </a:lnTo>
                <a:lnTo>
                  <a:pt x="34988" y="38400"/>
                </a:lnTo>
                <a:lnTo>
                  <a:pt x="34927" y="38218"/>
                </a:lnTo>
                <a:lnTo>
                  <a:pt x="34866" y="38096"/>
                </a:lnTo>
                <a:lnTo>
                  <a:pt x="34683" y="37669"/>
                </a:lnTo>
                <a:lnTo>
                  <a:pt x="34440" y="36938"/>
                </a:lnTo>
                <a:lnTo>
                  <a:pt x="34257" y="36145"/>
                </a:lnTo>
                <a:lnTo>
                  <a:pt x="34074" y="35414"/>
                </a:lnTo>
                <a:lnTo>
                  <a:pt x="33952" y="34621"/>
                </a:lnTo>
                <a:lnTo>
                  <a:pt x="33891" y="33646"/>
                </a:lnTo>
                <a:lnTo>
                  <a:pt x="33769" y="32732"/>
                </a:lnTo>
                <a:lnTo>
                  <a:pt x="33586" y="31939"/>
                </a:lnTo>
                <a:lnTo>
                  <a:pt x="33342" y="31147"/>
                </a:lnTo>
                <a:lnTo>
                  <a:pt x="33099" y="30355"/>
                </a:lnTo>
                <a:lnTo>
                  <a:pt x="32794" y="29562"/>
                </a:lnTo>
                <a:lnTo>
                  <a:pt x="32550" y="28953"/>
                </a:lnTo>
                <a:lnTo>
                  <a:pt x="32428" y="28648"/>
                </a:lnTo>
                <a:lnTo>
                  <a:pt x="32245" y="28343"/>
                </a:lnTo>
                <a:lnTo>
                  <a:pt x="32001" y="27916"/>
                </a:lnTo>
                <a:lnTo>
                  <a:pt x="31879" y="27734"/>
                </a:lnTo>
                <a:lnTo>
                  <a:pt x="31819" y="27490"/>
                </a:lnTo>
                <a:lnTo>
                  <a:pt x="31758" y="27124"/>
                </a:lnTo>
                <a:lnTo>
                  <a:pt x="31697" y="26697"/>
                </a:lnTo>
                <a:lnTo>
                  <a:pt x="31697" y="25905"/>
                </a:lnTo>
                <a:lnTo>
                  <a:pt x="31514" y="24320"/>
                </a:lnTo>
                <a:lnTo>
                  <a:pt x="31270" y="22735"/>
                </a:lnTo>
                <a:lnTo>
                  <a:pt x="30965" y="21212"/>
                </a:lnTo>
                <a:lnTo>
                  <a:pt x="30965" y="20846"/>
                </a:lnTo>
                <a:lnTo>
                  <a:pt x="31026" y="20480"/>
                </a:lnTo>
                <a:lnTo>
                  <a:pt x="31026" y="19688"/>
                </a:lnTo>
                <a:lnTo>
                  <a:pt x="31026" y="18834"/>
                </a:lnTo>
                <a:lnTo>
                  <a:pt x="30965" y="18042"/>
                </a:lnTo>
                <a:lnTo>
                  <a:pt x="30904" y="17676"/>
                </a:lnTo>
                <a:lnTo>
                  <a:pt x="30782" y="17311"/>
                </a:lnTo>
                <a:lnTo>
                  <a:pt x="30478" y="16640"/>
                </a:lnTo>
                <a:lnTo>
                  <a:pt x="30112" y="16031"/>
                </a:lnTo>
                <a:lnTo>
                  <a:pt x="29746" y="15421"/>
                </a:lnTo>
                <a:lnTo>
                  <a:pt x="29502" y="15116"/>
                </a:lnTo>
                <a:lnTo>
                  <a:pt x="29258" y="14812"/>
                </a:lnTo>
                <a:lnTo>
                  <a:pt x="28954" y="14629"/>
                </a:lnTo>
                <a:lnTo>
                  <a:pt x="28649" y="14446"/>
                </a:lnTo>
                <a:lnTo>
                  <a:pt x="27978" y="14141"/>
                </a:lnTo>
                <a:lnTo>
                  <a:pt x="27247" y="13958"/>
                </a:lnTo>
                <a:lnTo>
                  <a:pt x="26455" y="13836"/>
                </a:lnTo>
                <a:lnTo>
                  <a:pt x="25662" y="13775"/>
                </a:lnTo>
                <a:lnTo>
                  <a:pt x="24748" y="13775"/>
                </a:lnTo>
                <a:lnTo>
                  <a:pt x="24565" y="13653"/>
                </a:lnTo>
                <a:lnTo>
                  <a:pt x="24260" y="13471"/>
                </a:lnTo>
                <a:lnTo>
                  <a:pt x="22919" y="12617"/>
                </a:lnTo>
                <a:lnTo>
                  <a:pt x="22554" y="12373"/>
                </a:lnTo>
                <a:lnTo>
                  <a:pt x="22432" y="12313"/>
                </a:lnTo>
                <a:lnTo>
                  <a:pt x="22310" y="12252"/>
                </a:lnTo>
                <a:lnTo>
                  <a:pt x="22310" y="12130"/>
                </a:lnTo>
                <a:lnTo>
                  <a:pt x="22127" y="10728"/>
                </a:lnTo>
                <a:lnTo>
                  <a:pt x="22066" y="10118"/>
                </a:lnTo>
                <a:lnTo>
                  <a:pt x="22066" y="9996"/>
                </a:lnTo>
                <a:lnTo>
                  <a:pt x="22188" y="9874"/>
                </a:lnTo>
                <a:lnTo>
                  <a:pt x="22493" y="9631"/>
                </a:lnTo>
                <a:lnTo>
                  <a:pt x="22615" y="9448"/>
                </a:lnTo>
                <a:lnTo>
                  <a:pt x="22676" y="9204"/>
                </a:lnTo>
                <a:lnTo>
                  <a:pt x="22858" y="8777"/>
                </a:lnTo>
                <a:lnTo>
                  <a:pt x="23224" y="7497"/>
                </a:lnTo>
                <a:lnTo>
                  <a:pt x="23407" y="6766"/>
                </a:lnTo>
                <a:lnTo>
                  <a:pt x="23529" y="6034"/>
                </a:lnTo>
                <a:lnTo>
                  <a:pt x="23651" y="5303"/>
                </a:lnTo>
                <a:lnTo>
                  <a:pt x="23651" y="4511"/>
                </a:lnTo>
                <a:lnTo>
                  <a:pt x="23590" y="3779"/>
                </a:lnTo>
                <a:lnTo>
                  <a:pt x="23468" y="3048"/>
                </a:lnTo>
                <a:lnTo>
                  <a:pt x="23285" y="2316"/>
                </a:lnTo>
                <a:lnTo>
                  <a:pt x="22919" y="1646"/>
                </a:lnTo>
                <a:lnTo>
                  <a:pt x="22493" y="1158"/>
                </a:lnTo>
                <a:lnTo>
                  <a:pt x="22005" y="731"/>
                </a:lnTo>
                <a:lnTo>
                  <a:pt x="21456" y="366"/>
                </a:lnTo>
                <a:lnTo>
                  <a:pt x="20786" y="122"/>
                </a:lnTo>
                <a:lnTo>
                  <a:pt x="19994" y="61"/>
                </a:lnTo>
                <a:lnTo>
                  <a:pt x="194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729" name="Google Shape;729;p55"/>
          <p:cNvSpPr/>
          <p:nvPr/>
        </p:nvSpPr>
        <p:spPr>
          <a:xfrm rot="4499247">
            <a:off x="7874154" y="425273"/>
            <a:ext cx="696057" cy="698453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grpSp>
        <p:nvGrpSpPr>
          <p:cNvPr id="730" name="Google Shape;730;p55"/>
          <p:cNvGrpSpPr/>
          <p:nvPr/>
        </p:nvGrpSpPr>
        <p:grpSpPr>
          <a:xfrm>
            <a:off x="8069867" y="569658"/>
            <a:ext cx="304614" cy="409697"/>
            <a:chOff x="6718575" y="2318625"/>
            <a:chExt cx="256950" cy="407375"/>
          </a:xfrm>
        </p:grpSpPr>
        <p:sp>
          <p:nvSpPr>
            <p:cNvPr id="731" name="Google Shape;731;p5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732" name="Google Shape;732;p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733" name="Google Shape;733;p5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734" name="Google Shape;734;p5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735" name="Google Shape;735;p5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736" name="Google Shape;736;p5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737" name="Google Shape;737;p5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738" name="Google Shape;738;p5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6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612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Two-Sample T-test - Significant?</a:t>
            </a:r>
            <a:endParaRPr/>
          </a:p>
        </p:txBody>
      </p:sp>
      <p:sp>
        <p:nvSpPr>
          <p:cNvPr id="744" name="Google Shape;744;p56"/>
          <p:cNvSpPr txBox="1">
            <a:spLocks noGrp="1"/>
          </p:cNvSpPr>
          <p:nvPr>
            <p:ph type="body" idx="1"/>
          </p:nvPr>
        </p:nvSpPr>
        <p:spPr>
          <a:xfrm>
            <a:off x="844425" y="1320075"/>
            <a:ext cx="8299500" cy="10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Null Hypothesis: </a:t>
            </a:r>
            <a:r>
              <a:rPr lang="en" sz="2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The BMI change is not </a:t>
            </a:r>
            <a:r>
              <a:rPr lang="en" sz="21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same</a:t>
            </a:r>
            <a:r>
              <a:rPr lang="en" sz="2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in HIWO and LIWO groups.</a:t>
            </a:r>
            <a:endParaRPr sz="21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Alternative Hypothesis</a:t>
            </a:r>
            <a:r>
              <a:rPr lang="en" sz="2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 The BMI change is </a:t>
            </a:r>
            <a:r>
              <a:rPr lang="en" sz="2100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not same</a:t>
            </a:r>
            <a:r>
              <a:rPr lang="en" sz="2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in HIWO and LIWO groups.</a:t>
            </a:r>
            <a:endParaRPr sz="21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45" name="Google Shape;745;p5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746" name="Google Shape;746;p56"/>
          <p:cNvSpPr txBox="1">
            <a:spLocks noGrp="1"/>
          </p:cNvSpPr>
          <p:nvPr>
            <p:ph type="title"/>
          </p:nvPr>
        </p:nvSpPr>
        <p:spPr>
          <a:xfrm>
            <a:off x="954850" y="3777050"/>
            <a:ext cx="7466400" cy="1018500"/>
          </a:xfrm>
          <a:prstGeom prst="rect">
            <a:avLst/>
          </a:prstGeom>
          <a:solidFill>
            <a:srgbClr val="0DB7C4">
              <a:alpha val="3654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BMI change is not same in HIWO and LIWO groups.                                                                      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747" name="Google Shape;747;p56"/>
          <p:cNvSpPr/>
          <p:nvPr/>
        </p:nvSpPr>
        <p:spPr>
          <a:xfrm>
            <a:off x="7992400" y="4420450"/>
            <a:ext cx="335100" cy="25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48" name="Google Shape;748;p56"/>
          <p:cNvSpPr txBox="1">
            <a:spLocks noGrp="1"/>
          </p:cNvSpPr>
          <p:nvPr>
            <p:ph type="title"/>
          </p:nvPr>
        </p:nvSpPr>
        <p:spPr>
          <a:xfrm>
            <a:off x="2795700" y="2475073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of HIWO: 0.043346</a:t>
            </a:r>
            <a:br>
              <a:rPr lang="en"/>
            </a:br>
            <a:r>
              <a:rPr lang="en"/>
              <a:t>Mean of LIWO: 0.003164</a:t>
            </a:r>
            <a:br>
              <a:rPr lang="en"/>
            </a:br>
            <a:r>
              <a:rPr lang="en"/>
              <a:t>P-value: 0.016232 &lt; 0.05</a:t>
            </a:r>
            <a:endParaRPr/>
          </a:p>
        </p:txBody>
      </p:sp>
      <p:sp>
        <p:nvSpPr>
          <p:cNvPr id="749" name="Google Shape;749;p56"/>
          <p:cNvSpPr txBox="1"/>
          <p:nvPr/>
        </p:nvSpPr>
        <p:spPr>
          <a:xfrm>
            <a:off x="5130625" y="4277350"/>
            <a:ext cx="2977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Next step: Linear Model</a:t>
            </a:r>
            <a:br>
              <a:rPr lang="en" sz="24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</a:b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57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46728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 - Other variables?</a:t>
            </a:r>
            <a:endParaRPr/>
          </a:p>
        </p:txBody>
      </p:sp>
      <p:sp>
        <p:nvSpPr>
          <p:cNvPr id="755" name="Google Shape;755;p5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756" name="Google Shape;756;p57"/>
          <p:cNvSpPr txBox="1">
            <a:spLocks noGrp="1"/>
          </p:cNvSpPr>
          <p:nvPr>
            <p:ph type="body" idx="1"/>
          </p:nvPr>
        </p:nvSpPr>
        <p:spPr>
          <a:xfrm>
            <a:off x="844425" y="1241600"/>
            <a:ext cx="82995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osis"/>
              <a:buChar char="➢"/>
            </a:pPr>
            <a:r>
              <a:rPr lang="en" sz="2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To test other variables and their relationship to the BMI difference</a:t>
            </a:r>
            <a:endParaRPr sz="22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57" name="Google Shape;757;p57"/>
          <p:cNvSpPr txBox="1">
            <a:spLocks noGrp="1"/>
          </p:cNvSpPr>
          <p:nvPr>
            <p:ph type="body" idx="1"/>
          </p:nvPr>
        </p:nvSpPr>
        <p:spPr>
          <a:xfrm>
            <a:off x="942225" y="2090100"/>
            <a:ext cx="2280600" cy="1323000"/>
          </a:xfrm>
          <a:prstGeom prst="rect">
            <a:avLst/>
          </a:prstGeom>
          <a:ln w="38100" cap="flat" cmpd="sng">
            <a:solidFill>
              <a:srgbClr val="0DB7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Treatment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P-value: 0.0187</a:t>
            </a:r>
            <a:endParaRPr/>
          </a:p>
        </p:txBody>
      </p:sp>
      <p:sp>
        <p:nvSpPr>
          <p:cNvPr id="758" name="Google Shape;758;p57"/>
          <p:cNvSpPr txBox="1">
            <a:spLocks noGrp="1"/>
          </p:cNvSpPr>
          <p:nvPr>
            <p:ph type="body" idx="1"/>
          </p:nvPr>
        </p:nvSpPr>
        <p:spPr>
          <a:xfrm>
            <a:off x="3550350" y="2090100"/>
            <a:ext cx="2280600" cy="1323000"/>
          </a:xfrm>
          <a:prstGeom prst="rect">
            <a:avLst/>
          </a:prstGeom>
          <a:ln w="38100" cap="flat" cmpd="sng">
            <a:solidFill>
              <a:srgbClr val="0DB7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P-value: 0.3746 </a:t>
            </a:r>
            <a:endParaRPr/>
          </a:p>
        </p:txBody>
      </p:sp>
      <p:sp>
        <p:nvSpPr>
          <p:cNvPr id="759" name="Google Shape;759;p57"/>
          <p:cNvSpPr txBox="1">
            <a:spLocks noGrp="1"/>
          </p:cNvSpPr>
          <p:nvPr>
            <p:ph type="body" idx="1"/>
          </p:nvPr>
        </p:nvSpPr>
        <p:spPr>
          <a:xfrm>
            <a:off x="6158475" y="2090100"/>
            <a:ext cx="2280600" cy="1323000"/>
          </a:xfrm>
          <a:prstGeom prst="rect">
            <a:avLst/>
          </a:prstGeom>
          <a:ln w="38100" cap="flat" cmpd="sng">
            <a:solidFill>
              <a:srgbClr val="0DB7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Gender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P-value: 0.7620</a:t>
            </a:r>
            <a:endParaRPr/>
          </a:p>
        </p:txBody>
      </p:sp>
      <p:sp>
        <p:nvSpPr>
          <p:cNvPr id="760" name="Google Shape;760;p57"/>
          <p:cNvSpPr/>
          <p:nvPr/>
        </p:nvSpPr>
        <p:spPr>
          <a:xfrm>
            <a:off x="2808730" y="2180209"/>
            <a:ext cx="302724" cy="302743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7"/>
          <p:cNvSpPr/>
          <p:nvPr/>
        </p:nvSpPr>
        <p:spPr>
          <a:xfrm>
            <a:off x="5449134" y="2178835"/>
            <a:ext cx="305449" cy="305468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57"/>
          <p:cNvSpPr/>
          <p:nvPr/>
        </p:nvSpPr>
        <p:spPr>
          <a:xfrm>
            <a:off x="8037934" y="2178835"/>
            <a:ext cx="305449" cy="305468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41566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57"/>
          <p:cNvSpPr txBox="1">
            <a:spLocks noGrp="1"/>
          </p:cNvSpPr>
          <p:nvPr>
            <p:ph type="title"/>
          </p:nvPr>
        </p:nvSpPr>
        <p:spPr>
          <a:xfrm>
            <a:off x="954850" y="3777050"/>
            <a:ext cx="7466400" cy="1018500"/>
          </a:xfrm>
          <a:prstGeom prst="rect">
            <a:avLst/>
          </a:prstGeom>
          <a:solidFill>
            <a:srgbClr val="0DB7C4">
              <a:alpha val="3654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Only Treatments (HIWO or LIWO) has effect on the change in BMI.                                                                   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58"/>
          <p:cNvSpPr txBox="1">
            <a:spLocks noGrp="1"/>
          </p:cNvSpPr>
          <p:nvPr>
            <p:ph type="ctrTitle"/>
          </p:nvPr>
        </p:nvSpPr>
        <p:spPr>
          <a:xfrm>
            <a:off x="685800" y="1907650"/>
            <a:ext cx="62688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Bringing it all together</a:t>
            </a:r>
            <a:endParaRPr/>
          </a:p>
        </p:txBody>
      </p:sp>
      <p:sp>
        <p:nvSpPr>
          <p:cNvPr id="769" name="Google Shape;769;p58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Stefani Weimholt</a:t>
            </a:r>
            <a:endParaRPr/>
          </a:p>
        </p:txBody>
      </p:sp>
      <p:sp>
        <p:nvSpPr>
          <p:cNvPr id="770" name="Google Shape;770;p58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9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53724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&amp; Further Investigation</a:t>
            </a:r>
            <a:endParaRPr/>
          </a:p>
        </p:txBody>
      </p:sp>
      <p:sp>
        <p:nvSpPr>
          <p:cNvPr id="776" name="Google Shape;776;p59"/>
          <p:cNvSpPr txBox="1">
            <a:spLocks noGrp="1"/>
          </p:cNvSpPr>
          <p:nvPr>
            <p:ph type="body" idx="1"/>
          </p:nvPr>
        </p:nvSpPr>
        <p:spPr>
          <a:xfrm>
            <a:off x="866025" y="1303750"/>
            <a:ext cx="2982600" cy="1323000"/>
          </a:xfrm>
          <a:prstGeom prst="rect">
            <a:avLst/>
          </a:prstGeom>
          <a:ln w="38100" cap="flat" cmpd="sng">
            <a:solidFill>
              <a:srgbClr val="0DB7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significance, but no clinical significance (0.0402&lt; 0.5) </a:t>
            </a:r>
            <a:endParaRPr/>
          </a:p>
        </p:txBody>
      </p:sp>
      <p:sp>
        <p:nvSpPr>
          <p:cNvPr id="777" name="Google Shape;777;p5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778" name="Google Shape;778;p59"/>
          <p:cNvSpPr txBox="1">
            <a:spLocks noGrp="1"/>
          </p:cNvSpPr>
          <p:nvPr>
            <p:ph type="body" idx="2"/>
          </p:nvPr>
        </p:nvSpPr>
        <p:spPr>
          <a:xfrm>
            <a:off x="5681075" y="3510525"/>
            <a:ext cx="3141000" cy="1323000"/>
          </a:xfrm>
          <a:prstGeom prst="rect">
            <a:avLst/>
          </a:prstGeom>
          <a:ln w="38100" cap="flat" cmpd="sng">
            <a:solidFill>
              <a:srgbClr val="0DB7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Further investigation</a:t>
            </a:r>
            <a:endParaRPr b="1"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longer time period</a:t>
            </a:r>
            <a:endParaRPr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increase treatment cadence</a:t>
            </a:r>
            <a:endParaRPr/>
          </a:p>
        </p:txBody>
      </p:sp>
      <p:sp>
        <p:nvSpPr>
          <p:cNvPr id="779" name="Google Shape;779;p59"/>
          <p:cNvSpPr txBox="1">
            <a:spLocks noGrp="1"/>
          </p:cNvSpPr>
          <p:nvPr>
            <p:ph type="body" idx="2"/>
          </p:nvPr>
        </p:nvSpPr>
        <p:spPr>
          <a:xfrm>
            <a:off x="3352168" y="2463541"/>
            <a:ext cx="2832300" cy="1227000"/>
          </a:xfrm>
          <a:prstGeom prst="rect">
            <a:avLst/>
          </a:prstGeom>
          <a:ln w="38100" cap="flat" cmpd="sng">
            <a:solidFill>
              <a:srgbClr val="0DB7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Time frame of study - Island time ≠ Real time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60"/>
          <p:cNvSpPr txBox="1">
            <a:spLocks noGrp="1"/>
          </p:cNvSpPr>
          <p:nvPr>
            <p:ph type="body" idx="1"/>
          </p:nvPr>
        </p:nvSpPr>
        <p:spPr>
          <a:xfrm>
            <a:off x="844425" y="1534250"/>
            <a:ext cx="34992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What went really well</a:t>
            </a:r>
            <a:endParaRPr b="1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We were all engaged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Positive communication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Group folder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Perfect team!</a:t>
            </a:r>
            <a:endParaRPr/>
          </a:p>
        </p:txBody>
      </p:sp>
      <p:sp>
        <p:nvSpPr>
          <p:cNvPr id="785" name="Google Shape;785;p60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44709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experience consulting</a:t>
            </a:r>
            <a:endParaRPr/>
          </a:p>
        </p:txBody>
      </p:sp>
      <p:grpSp>
        <p:nvGrpSpPr>
          <p:cNvPr id="786" name="Google Shape;786;p60"/>
          <p:cNvGrpSpPr/>
          <p:nvPr/>
        </p:nvGrpSpPr>
        <p:grpSpPr>
          <a:xfrm>
            <a:off x="6769824" y="411366"/>
            <a:ext cx="2114752" cy="4367730"/>
            <a:chOff x="8078788" y="3651250"/>
            <a:chExt cx="1389000" cy="2868600"/>
          </a:xfrm>
        </p:grpSpPr>
        <p:sp>
          <p:nvSpPr>
            <p:cNvPr id="787" name="Google Shape;787;p60"/>
            <p:cNvSpPr/>
            <p:nvPr/>
          </p:nvSpPr>
          <p:spPr>
            <a:xfrm>
              <a:off x="8083550" y="3651250"/>
              <a:ext cx="1384200" cy="2868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506" y="61353"/>
                  </a:moveTo>
                  <a:cubicBezTo>
                    <a:pt x="117760" y="61172"/>
                    <a:pt x="118133" y="61263"/>
                    <a:pt x="118506" y="61353"/>
                  </a:cubicBezTo>
                  <a:cubicBezTo>
                    <a:pt x="115894" y="60631"/>
                    <a:pt x="114401" y="59187"/>
                    <a:pt x="112348" y="58195"/>
                  </a:cubicBezTo>
                  <a:cubicBezTo>
                    <a:pt x="111415" y="57654"/>
                    <a:pt x="110295" y="57203"/>
                    <a:pt x="108989" y="57022"/>
                  </a:cubicBezTo>
                  <a:cubicBezTo>
                    <a:pt x="108429" y="57022"/>
                    <a:pt x="107496" y="57022"/>
                    <a:pt x="107122" y="56932"/>
                  </a:cubicBezTo>
                  <a:cubicBezTo>
                    <a:pt x="106936" y="56842"/>
                    <a:pt x="106749" y="56571"/>
                    <a:pt x="106749" y="56481"/>
                  </a:cubicBezTo>
                  <a:cubicBezTo>
                    <a:pt x="106562" y="56300"/>
                    <a:pt x="106376" y="56030"/>
                    <a:pt x="106189" y="55849"/>
                  </a:cubicBezTo>
                  <a:cubicBezTo>
                    <a:pt x="105069" y="54406"/>
                    <a:pt x="104323" y="52872"/>
                    <a:pt x="103950" y="51338"/>
                  </a:cubicBezTo>
                  <a:cubicBezTo>
                    <a:pt x="103763" y="50345"/>
                    <a:pt x="103763" y="49443"/>
                    <a:pt x="103390" y="48541"/>
                  </a:cubicBezTo>
                  <a:cubicBezTo>
                    <a:pt x="102643" y="46917"/>
                    <a:pt x="101710" y="45383"/>
                    <a:pt x="100404" y="43849"/>
                  </a:cubicBezTo>
                  <a:cubicBezTo>
                    <a:pt x="100031" y="43308"/>
                    <a:pt x="99471" y="42586"/>
                    <a:pt x="98724" y="42045"/>
                  </a:cubicBezTo>
                  <a:cubicBezTo>
                    <a:pt x="98164" y="41684"/>
                    <a:pt x="97604" y="41323"/>
                    <a:pt x="97418" y="40781"/>
                  </a:cubicBezTo>
                  <a:cubicBezTo>
                    <a:pt x="97045" y="40060"/>
                    <a:pt x="97231" y="39248"/>
                    <a:pt x="97045" y="38436"/>
                  </a:cubicBezTo>
                  <a:cubicBezTo>
                    <a:pt x="96858" y="37624"/>
                    <a:pt x="96671" y="36902"/>
                    <a:pt x="96485" y="36090"/>
                  </a:cubicBezTo>
                  <a:cubicBezTo>
                    <a:pt x="96111" y="34556"/>
                    <a:pt x="95552" y="33022"/>
                    <a:pt x="94805" y="31488"/>
                  </a:cubicBezTo>
                  <a:cubicBezTo>
                    <a:pt x="94618" y="31127"/>
                    <a:pt x="94805" y="30766"/>
                    <a:pt x="94992" y="30406"/>
                  </a:cubicBezTo>
                  <a:cubicBezTo>
                    <a:pt x="94992" y="30045"/>
                    <a:pt x="94992" y="29593"/>
                    <a:pt x="94992" y="29233"/>
                  </a:cubicBezTo>
                  <a:cubicBezTo>
                    <a:pt x="94992" y="28421"/>
                    <a:pt x="94992" y="27609"/>
                    <a:pt x="94805" y="26796"/>
                  </a:cubicBezTo>
                  <a:cubicBezTo>
                    <a:pt x="94432" y="25353"/>
                    <a:pt x="92566" y="24090"/>
                    <a:pt x="91073" y="22917"/>
                  </a:cubicBezTo>
                  <a:cubicBezTo>
                    <a:pt x="89393" y="21563"/>
                    <a:pt x="86594" y="21022"/>
                    <a:pt x="83421" y="20751"/>
                  </a:cubicBezTo>
                  <a:cubicBezTo>
                    <a:pt x="81928" y="20571"/>
                    <a:pt x="80248" y="20571"/>
                    <a:pt x="78569" y="20481"/>
                  </a:cubicBezTo>
                  <a:cubicBezTo>
                    <a:pt x="77822" y="20481"/>
                    <a:pt x="77076" y="20481"/>
                    <a:pt x="76329" y="20481"/>
                  </a:cubicBezTo>
                  <a:cubicBezTo>
                    <a:pt x="75769" y="20481"/>
                    <a:pt x="75583" y="20481"/>
                    <a:pt x="75209" y="20300"/>
                  </a:cubicBezTo>
                  <a:cubicBezTo>
                    <a:pt x="75023" y="20210"/>
                    <a:pt x="74650" y="20120"/>
                    <a:pt x="74276" y="20030"/>
                  </a:cubicBezTo>
                  <a:cubicBezTo>
                    <a:pt x="72970" y="19578"/>
                    <a:pt x="71664" y="19127"/>
                    <a:pt x="70171" y="18766"/>
                  </a:cubicBezTo>
                  <a:cubicBezTo>
                    <a:pt x="69797" y="18676"/>
                    <a:pt x="69424" y="18496"/>
                    <a:pt x="69051" y="18406"/>
                  </a:cubicBezTo>
                  <a:cubicBezTo>
                    <a:pt x="68864" y="18406"/>
                    <a:pt x="68491" y="18315"/>
                    <a:pt x="68304" y="18225"/>
                  </a:cubicBezTo>
                  <a:cubicBezTo>
                    <a:pt x="68304" y="18135"/>
                    <a:pt x="68304" y="18045"/>
                    <a:pt x="68304" y="18045"/>
                  </a:cubicBezTo>
                  <a:cubicBezTo>
                    <a:pt x="68118" y="17323"/>
                    <a:pt x="67931" y="16601"/>
                    <a:pt x="67744" y="15969"/>
                  </a:cubicBezTo>
                  <a:cubicBezTo>
                    <a:pt x="67744" y="15609"/>
                    <a:pt x="67744" y="15338"/>
                    <a:pt x="67558" y="15067"/>
                  </a:cubicBezTo>
                  <a:cubicBezTo>
                    <a:pt x="67558" y="14977"/>
                    <a:pt x="67558" y="14887"/>
                    <a:pt x="67558" y="14887"/>
                  </a:cubicBezTo>
                  <a:cubicBezTo>
                    <a:pt x="67558" y="14796"/>
                    <a:pt x="67744" y="14796"/>
                    <a:pt x="67931" y="14706"/>
                  </a:cubicBezTo>
                  <a:cubicBezTo>
                    <a:pt x="68304" y="14616"/>
                    <a:pt x="68491" y="14526"/>
                    <a:pt x="68864" y="14345"/>
                  </a:cubicBezTo>
                  <a:cubicBezTo>
                    <a:pt x="69424" y="13984"/>
                    <a:pt x="69611" y="13533"/>
                    <a:pt x="69984" y="13082"/>
                  </a:cubicBezTo>
                  <a:cubicBezTo>
                    <a:pt x="70357" y="12451"/>
                    <a:pt x="70730" y="11819"/>
                    <a:pt x="71104" y="11187"/>
                  </a:cubicBezTo>
                  <a:cubicBezTo>
                    <a:pt x="72597" y="8481"/>
                    <a:pt x="73343" y="5052"/>
                    <a:pt x="70171" y="2526"/>
                  </a:cubicBezTo>
                  <a:cubicBezTo>
                    <a:pt x="68678" y="1443"/>
                    <a:pt x="66438" y="631"/>
                    <a:pt x="63639" y="270"/>
                  </a:cubicBezTo>
                  <a:cubicBezTo>
                    <a:pt x="62706" y="180"/>
                    <a:pt x="59906" y="0"/>
                    <a:pt x="58040" y="180"/>
                  </a:cubicBezTo>
                  <a:cubicBezTo>
                    <a:pt x="55241" y="360"/>
                    <a:pt x="52628" y="812"/>
                    <a:pt x="50762" y="1714"/>
                  </a:cubicBezTo>
                  <a:cubicBezTo>
                    <a:pt x="48709" y="2796"/>
                    <a:pt x="47776" y="4150"/>
                    <a:pt x="47402" y="5503"/>
                  </a:cubicBezTo>
                  <a:cubicBezTo>
                    <a:pt x="46469" y="8300"/>
                    <a:pt x="47962" y="11007"/>
                    <a:pt x="49828" y="13533"/>
                  </a:cubicBezTo>
                  <a:cubicBezTo>
                    <a:pt x="50015" y="13894"/>
                    <a:pt x="50388" y="14165"/>
                    <a:pt x="50762" y="14345"/>
                  </a:cubicBezTo>
                  <a:cubicBezTo>
                    <a:pt x="50948" y="14436"/>
                    <a:pt x="51135" y="14616"/>
                    <a:pt x="51508" y="14706"/>
                  </a:cubicBezTo>
                  <a:cubicBezTo>
                    <a:pt x="51508" y="14706"/>
                    <a:pt x="51881" y="14796"/>
                    <a:pt x="51881" y="14887"/>
                  </a:cubicBezTo>
                  <a:cubicBezTo>
                    <a:pt x="52068" y="14977"/>
                    <a:pt x="51881" y="15338"/>
                    <a:pt x="51881" y="15428"/>
                  </a:cubicBezTo>
                  <a:cubicBezTo>
                    <a:pt x="51695" y="16150"/>
                    <a:pt x="51508" y="16962"/>
                    <a:pt x="51321" y="17684"/>
                  </a:cubicBezTo>
                  <a:cubicBezTo>
                    <a:pt x="51321" y="17774"/>
                    <a:pt x="51321" y="18045"/>
                    <a:pt x="51135" y="18225"/>
                  </a:cubicBezTo>
                  <a:cubicBezTo>
                    <a:pt x="51135" y="18315"/>
                    <a:pt x="50575" y="18406"/>
                    <a:pt x="50388" y="18406"/>
                  </a:cubicBezTo>
                  <a:cubicBezTo>
                    <a:pt x="50015" y="18496"/>
                    <a:pt x="49642" y="18676"/>
                    <a:pt x="49269" y="18766"/>
                  </a:cubicBezTo>
                  <a:cubicBezTo>
                    <a:pt x="48709" y="18947"/>
                    <a:pt x="47962" y="19127"/>
                    <a:pt x="47216" y="19398"/>
                  </a:cubicBezTo>
                  <a:cubicBezTo>
                    <a:pt x="46469" y="19578"/>
                    <a:pt x="45909" y="19759"/>
                    <a:pt x="45163" y="20030"/>
                  </a:cubicBezTo>
                  <a:cubicBezTo>
                    <a:pt x="44976" y="20120"/>
                    <a:pt x="44603" y="20210"/>
                    <a:pt x="44416" y="20300"/>
                  </a:cubicBezTo>
                  <a:cubicBezTo>
                    <a:pt x="43856" y="20481"/>
                    <a:pt x="43856" y="20481"/>
                    <a:pt x="43297" y="20481"/>
                  </a:cubicBezTo>
                  <a:cubicBezTo>
                    <a:pt x="41617" y="20481"/>
                    <a:pt x="39937" y="20481"/>
                    <a:pt x="38258" y="20571"/>
                  </a:cubicBezTo>
                  <a:cubicBezTo>
                    <a:pt x="35458" y="20751"/>
                    <a:pt x="31912" y="21022"/>
                    <a:pt x="29860" y="22015"/>
                  </a:cubicBezTo>
                  <a:cubicBezTo>
                    <a:pt x="28740" y="22556"/>
                    <a:pt x="27993" y="23187"/>
                    <a:pt x="27247" y="23819"/>
                  </a:cubicBezTo>
                  <a:cubicBezTo>
                    <a:pt x="26500" y="24451"/>
                    <a:pt x="25754" y="25082"/>
                    <a:pt x="25194" y="25804"/>
                  </a:cubicBezTo>
                  <a:cubicBezTo>
                    <a:pt x="24634" y="26526"/>
                    <a:pt x="24634" y="27338"/>
                    <a:pt x="24447" y="28060"/>
                  </a:cubicBezTo>
                  <a:cubicBezTo>
                    <a:pt x="24447" y="28872"/>
                    <a:pt x="24447" y="29684"/>
                    <a:pt x="24634" y="30406"/>
                  </a:cubicBezTo>
                  <a:cubicBezTo>
                    <a:pt x="24634" y="30766"/>
                    <a:pt x="24821" y="31127"/>
                    <a:pt x="24634" y="31488"/>
                  </a:cubicBezTo>
                  <a:cubicBezTo>
                    <a:pt x="24447" y="31939"/>
                    <a:pt x="24261" y="32300"/>
                    <a:pt x="24074" y="32661"/>
                  </a:cubicBezTo>
                  <a:cubicBezTo>
                    <a:pt x="23888" y="33473"/>
                    <a:pt x="23514" y="34195"/>
                    <a:pt x="23328" y="35007"/>
                  </a:cubicBezTo>
                  <a:cubicBezTo>
                    <a:pt x="22768" y="36541"/>
                    <a:pt x="22395" y="38165"/>
                    <a:pt x="22395" y="39699"/>
                  </a:cubicBezTo>
                  <a:cubicBezTo>
                    <a:pt x="22208" y="40511"/>
                    <a:pt x="22208" y="41142"/>
                    <a:pt x="21275" y="41774"/>
                  </a:cubicBezTo>
                  <a:cubicBezTo>
                    <a:pt x="20715" y="42135"/>
                    <a:pt x="20342" y="42496"/>
                    <a:pt x="19968" y="42947"/>
                  </a:cubicBezTo>
                  <a:cubicBezTo>
                    <a:pt x="17729" y="45293"/>
                    <a:pt x="16236" y="47909"/>
                    <a:pt x="15676" y="50526"/>
                  </a:cubicBezTo>
                  <a:cubicBezTo>
                    <a:pt x="15303" y="51969"/>
                    <a:pt x="14930" y="53413"/>
                    <a:pt x="13996" y="54857"/>
                  </a:cubicBezTo>
                  <a:cubicBezTo>
                    <a:pt x="13810" y="55218"/>
                    <a:pt x="13623" y="55488"/>
                    <a:pt x="13250" y="55849"/>
                  </a:cubicBezTo>
                  <a:cubicBezTo>
                    <a:pt x="13250" y="56030"/>
                    <a:pt x="13063" y="56210"/>
                    <a:pt x="12877" y="56390"/>
                  </a:cubicBezTo>
                  <a:cubicBezTo>
                    <a:pt x="12690" y="56571"/>
                    <a:pt x="12503" y="56842"/>
                    <a:pt x="12317" y="56932"/>
                  </a:cubicBezTo>
                  <a:cubicBezTo>
                    <a:pt x="12130" y="57022"/>
                    <a:pt x="11010" y="57022"/>
                    <a:pt x="10637" y="57022"/>
                  </a:cubicBezTo>
                  <a:cubicBezTo>
                    <a:pt x="9891" y="57112"/>
                    <a:pt x="9144" y="57293"/>
                    <a:pt x="8584" y="57473"/>
                  </a:cubicBezTo>
                  <a:cubicBezTo>
                    <a:pt x="6158" y="58375"/>
                    <a:pt x="4665" y="59729"/>
                    <a:pt x="2612" y="60812"/>
                  </a:cubicBezTo>
                  <a:cubicBezTo>
                    <a:pt x="2052" y="60992"/>
                    <a:pt x="1493" y="61172"/>
                    <a:pt x="933" y="61353"/>
                  </a:cubicBezTo>
                  <a:cubicBezTo>
                    <a:pt x="559" y="61533"/>
                    <a:pt x="0" y="61714"/>
                    <a:pt x="0" y="61984"/>
                  </a:cubicBezTo>
                  <a:cubicBezTo>
                    <a:pt x="0" y="62526"/>
                    <a:pt x="1119" y="62616"/>
                    <a:pt x="1866" y="62616"/>
                  </a:cubicBezTo>
                  <a:cubicBezTo>
                    <a:pt x="2986" y="62526"/>
                    <a:pt x="3919" y="62436"/>
                    <a:pt x="4665" y="62165"/>
                  </a:cubicBezTo>
                  <a:cubicBezTo>
                    <a:pt x="5225" y="62075"/>
                    <a:pt x="5598" y="61804"/>
                    <a:pt x="6158" y="61624"/>
                  </a:cubicBezTo>
                  <a:cubicBezTo>
                    <a:pt x="6531" y="61443"/>
                    <a:pt x="6905" y="61172"/>
                    <a:pt x="7465" y="61082"/>
                  </a:cubicBezTo>
                  <a:cubicBezTo>
                    <a:pt x="7278" y="61624"/>
                    <a:pt x="6531" y="62165"/>
                    <a:pt x="5972" y="62616"/>
                  </a:cubicBezTo>
                  <a:cubicBezTo>
                    <a:pt x="5412" y="63248"/>
                    <a:pt x="4665" y="63789"/>
                    <a:pt x="3919" y="64421"/>
                  </a:cubicBezTo>
                  <a:cubicBezTo>
                    <a:pt x="3359" y="64872"/>
                    <a:pt x="2239" y="65503"/>
                    <a:pt x="2799" y="66045"/>
                  </a:cubicBezTo>
                  <a:cubicBezTo>
                    <a:pt x="3732" y="67127"/>
                    <a:pt x="5598" y="65774"/>
                    <a:pt x="6345" y="65413"/>
                  </a:cubicBezTo>
                  <a:cubicBezTo>
                    <a:pt x="6905" y="65052"/>
                    <a:pt x="7278" y="64691"/>
                    <a:pt x="7838" y="64330"/>
                  </a:cubicBezTo>
                  <a:cubicBezTo>
                    <a:pt x="8211" y="63969"/>
                    <a:pt x="8771" y="63609"/>
                    <a:pt x="9331" y="63428"/>
                  </a:cubicBezTo>
                  <a:cubicBezTo>
                    <a:pt x="9331" y="63699"/>
                    <a:pt x="9144" y="64060"/>
                    <a:pt x="8958" y="64421"/>
                  </a:cubicBezTo>
                  <a:cubicBezTo>
                    <a:pt x="8584" y="64781"/>
                    <a:pt x="8398" y="65142"/>
                    <a:pt x="8024" y="65503"/>
                  </a:cubicBezTo>
                  <a:cubicBezTo>
                    <a:pt x="7651" y="66135"/>
                    <a:pt x="6718" y="66947"/>
                    <a:pt x="6905" y="67578"/>
                  </a:cubicBezTo>
                  <a:cubicBezTo>
                    <a:pt x="7278" y="67939"/>
                    <a:pt x="8024" y="68210"/>
                    <a:pt x="8771" y="68030"/>
                  </a:cubicBezTo>
                  <a:cubicBezTo>
                    <a:pt x="9517" y="67849"/>
                    <a:pt x="9891" y="67308"/>
                    <a:pt x="10264" y="66947"/>
                  </a:cubicBezTo>
                  <a:cubicBezTo>
                    <a:pt x="11010" y="66045"/>
                    <a:pt x="11570" y="65052"/>
                    <a:pt x="12503" y="64150"/>
                  </a:cubicBezTo>
                  <a:cubicBezTo>
                    <a:pt x="12503" y="64962"/>
                    <a:pt x="12130" y="65774"/>
                    <a:pt x="12130" y="66586"/>
                  </a:cubicBezTo>
                  <a:cubicBezTo>
                    <a:pt x="12130" y="66947"/>
                    <a:pt x="11944" y="67578"/>
                    <a:pt x="12690" y="67849"/>
                  </a:cubicBezTo>
                  <a:cubicBezTo>
                    <a:pt x="13250" y="68120"/>
                    <a:pt x="14183" y="67939"/>
                    <a:pt x="14556" y="67669"/>
                  </a:cubicBezTo>
                  <a:cubicBezTo>
                    <a:pt x="15116" y="67218"/>
                    <a:pt x="14930" y="66496"/>
                    <a:pt x="15116" y="65954"/>
                  </a:cubicBezTo>
                  <a:cubicBezTo>
                    <a:pt x="15116" y="65503"/>
                    <a:pt x="15116" y="65142"/>
                    <a:pt x="15303" y="64691"/>
                  </a:cubicBezTo>
                  <a:cubicBezTo>
                    <a:pt x="15303" y="64511"/>
                    <a:pt x="15303" y="63969"/>
                    <a:pt x="15863" y="63879"/>
                  </a:cubicBezTo>
                  <a:cubicBezTo>
                    <a:pt x="16236" y="64060"/>
                    <a:pt x="15863" y="64781"/>
                    <a:pt x="15863" y="65052"/>
                  </a:cubicBezTo>
                  <a:cubicBezTo>
                    <a:pt x="15676" y="65503"/>
                    <a:pt x="15676" y="65954"/>
                    <a:pt x="15676" y="66406"/>
                  </a:cubicBezTo>
                  <a:cubicBezTo>
                    <a:pt x="15863" y="66857"/>
                    <a:pt x="16609" y="67398"/>
                    <a:pt x="17542" y="67037"/>
                  </a:cubicBezTo>
                  <a:cubicBezTo>
                    <a:pt x="18102" y="66766"/>
                    <a:pt x="18289" y="66315"/>
                    <a:pt x="18475" y="65954"/>
                  </a:cubicBezTo>
                  <a:cubicBezTo>
                    <a:pt x="18475" y="65503"/>
                    <a:pt x="18475" y="65142"/>
                    <a:pt x="18475" y="64691"/>
                  </a:cubicBezTo>
                  <a:cubicBezTo>
                    <a:pt x="18662" y="64150"/>
                    <a:pt x="18849" y="63609"/>
                    <a:pt x="18849" y="62977"/>
                  </a:cubicBezTo>
                  <a:cubicBezTo>
                    <a:pt x="19035" y="62706"/>
                    <a:pt x="19222" y="62526"/>
                    <a:pt x="19409" y="62255"/>
                  </a:cubicBezTo>
                  <a:cubicBezTo>
                    <a:pt x="19782" y="61804"/>
                    <a:pt x="20155" y="61353"/>
                    <a:pt x="20342" y="60902"/>
                  </a:cubicBezTo>
                  <a:cubicBezTo>
                    <a:pt x="20528" y="60451"/>
                    <a:pt x="20902" y="59909"/>
                    <a:pt x="20902" y="59458"/>
                  </a:cubicBezTo>
                  <a:cubicBezTo>
                    <a:pt x="20902" y="59278"/>
                    <a:pt x="20902" y="59187"/>
                    <a:pt x="20715" y="59007"/>
                  </a:cubicBezTo>
                  <a:cubicBezTo>
                    <a:pt x="20715" y="58917"/>
                    <a:pt x="20528" y="58736"/>
                    <a:pt x="20528" y="58646"/>
                  </a:cubicBezTo>
                  <a:cubicBezTo>
                    <a:pt x="20528" y="58466"/>
                    <a:pt x="20902" y="58195"/>
                    <a:pt x="21088" y="58015"/>
                  </a:cubicBezTo>
                  <a:cubicBezTo>
                    <a:pt x="22021" y="56842"/>
                    <a:pt x="23141" y="55759"/>
                    <a:pt x="24261" y="54676"/>
                  </a:cubicBezTo>
                  <a:cubicBezTo>
                    <a:pt x="26874" y="52060"/>
                    <a:pt x="29860" y="49533"/>
                    <a:pt x="31726" y="46827"/>
                  </a:cubicBezTo>
                  <a:cubicBezTo>
                    <a:pt x="32659" y="45293"/>
                    <a:pt x="33219" y="43759"/>
                    <a:pt x="33965" y="42315"/>
                  </a:cubicBezTo>
                  <a:cubicBezTo>
                    <a:pt x="34712" y="40962"/>
                    <a:pt x="35645" y="39609"/>
                    <a:pt x="36765" y="38345"/>
                  </a:cubicBezTo>
                  <a:cubicBezTo>
                    <a:pt x="37138" y="39067"/>
                    <a:pt x="37511" y="39789"/>
                    <a:pt x="37884" y="40511"/>
                  </a:cubicBezTo>
                  <a:cubicBezTo>
                    <a:pt x="38071" y="41052"/>
                    <a:pt x="38631" y="41593"/>
                    <a:pt x="38818" y="42225"/>
                  </a:cubicBezTo>
                  <a:cubicBezTo>
                    <a:pt x="38818" y="42857"/>
                    <a:pt x="38818" y="43488"/>
                    <a:pt x="38818" y="44210"/>
                  </a:cubicBezTo>
                  <a:cubicBezTo>
                    <a:pt x="38631" y="45203"/>
                    <a:pt x="38631" y="46195"/>
                    <a:pt x="38631" y="47278"/>
                  </a:cubicBezTo>
                  <a:cubicBezTo>
                    <a:pt x="38631" y="47819"/>
                    <a:pt x="38444" y="48451"/>
                    <a:pt x="38631" y="48992"/>
                  </a:cubicBezTo>
                  <a:cubicBezTo>
                    <a:pt x="38631" y="49263"/>
                    <a:pt x="39004" y="49443"/>
                    <a:pt x="39191" y="49714"/>
                  </a:cubicBezTo>
                  <a:cubicBezTo>
                    <a:pt x="39377" y="50075"/>
                    <a:pt x="39004" y="50796"/>
                    <a:pt x="38818" y="51248"/>
                  </a:cubicBezTo>
                  <a:cubicBezTo>
                    <a:pt x="38444" y="52240"/>
                    <a:pt x="38071" y="53323"/>
                    <a:pt x="37698" y="54315"/>
                  </a:cubicBezTo>
                  <a:cubicBezTo>
                    <a:pt x="36391" y="58466"/>
                    <a:pt x="36951" y="62706"/>
                    <a:pt x="37511" y="66766"/>
                  </a:cubicBezTo>
                  <a:cubicBezTo>
                    <a:pt x="38071" y="70917"/>
                    <a:pt x="39377" y="74977"/>
                    <a:pt x="41617" y="79037"/>
                  </a:cubicBezTo>
                  <a:cubicBezTo>
                    <a:pt x="42737" y="80751"/>
                    <a:pt x="43670" y="82466"/>
                    <a:pt x="43856" y="84270"/>
                  </a:cubicBezTo>
                  <a:cubicBezTo>
                    <a:pt x="43856" y="85804"/>
                    <a:pt x="43110" y="87248"/>
                    <a:pt x="42363" y="88781"/>
                  </a:cubicBezTo>
                  <a:cubicBezTo>
                    <a:pt x="41430" y="90766"/>
                    <a:pt x="40870" y="92751"/>
                    <a:pt x="41430" y="94827"/>
                  </a:cubicBezTo>
                  <a:cubicBezTo>
                    <a:pt x="41990" y="96812"/>
                    <a:pt x="43110" y="98796"/>
                    <a:pt x="44416" y="100691"/>
                  </a:cubicBezTo>
                  <a:cubicBezTo>
                    <a:pt x="45536" y="102586"/>
                    <a:pt x="46656" y="104390"/>
                    <a:pt x="47776" y="106195"/>
                  </a:cubicBezTo>
                  <a:cubicBezTo>
                    <a:pt x="48709" y="107639"/>
                    <a:pt x="49642" y="109082"/>
                    <a:pt x="50388" y="110526"/>
                  </a:cubicBezTo>
                  <a:cubicBezTo>
                    <a:pt x="50575" y="110977"/>
                    <a:pt x="51135" y="111609"/>
                    <a:pt x="50948" y="112060"/>
                  </a:cubicBezTo>
                  <a:cubicBezTo>
                    <a:pt x="50762" y="112421"/>
                    <a:pt x="49642" y="114045"/>
                    <a:pt x="49642" y="114225"/>
                  </a:cubicBezTo>
                  <a:cubicBezTo>
                    <a:pt x="49455" y="114496"/>
                    <a:pt x="49269" y="114766"/>
                    <a:pt x="48895" y="115037"/>
                  </a:cubicBezTo>
                  <a:cubicBezTo>
                    <a:pt x="48522" y="115308"/>
                    <a:pt x="48149" y="115578"/>
                    <a:pt x="47402" y="115849"/>
                  </a:cubicBezTo>
                  <a:cubicBezTo>
                    <a:pt x="47029" y="116030"/>
                    <a:pt x="46842" y="116210"/>
                    <a:pt x="46469" y="116390"/>
                  </a:cubicBezTo>
                  <a:cubicBezTo>
                    <a:pt x="46283" y="116390"/>
                    <a:pt x="46096" y="116481"/>
                    <a:pt x="45909" y="116571"/>
                  </a:cubicBezTo>
                  <a:cubicBezTo>
                    <a:pt x="45723" y="116661"/>
                    <a:pt x="45536" y="116751"/>
                    <a:pt x="45349" y="116932"/>
                  </a:cubicBezTo>
                  <a:cubicBezTo>
                    <a:pt x="45163" y="117112"/>
                    <a:pt x="44790" y="117293"/>
                    <a:pt x="44603" y="117563"/>
                  </a:cubicBezTo>
                  <a:cubicBezTo>
                    <a:pt x="44416" y="117924"/>
                    <a:pt x="44230" y="118195"/>
                    <a:pt x="44603" y="118556"/>
                  </a:cubicBezTo>
                  <a:cubicBezTo>
                    <a:pt x="45349" y="119187"/>
                    <a:pt x="46842" y="119278"/>
                    <a:pt x="47962" y="119278"/>
                  </a:cubicBezTo>
                  <a:cubicBezTo>
                    <a:pt x="48522" y="119278"/>
                    <a:pt x="49082" y="119278"/>
                    <a:pt x="49642" y="119368"/>
                  </a:cubicBezTo>
                  <a:cubicBezTo>
                    <a:pt x="50015" y="119458"/>
                    <a:pt x="50575" y="119639"/>
                    <a:pt x="51135" y="119729"/>
                  </a:cubicBezTo>
                  <a:cubicBezTo>
                    <a:pt x="52441" y="120000"/>
                    <a:pt x="53561" y="120000"/>
                    <a:pt x="54867" y="120000"/>
                  </a:cubicBezTo>
                  <a:cubicBezTo>
                    <a:pt x="55987" y="120000"/>
                    <a:pt x="57293" y="120000"/>
                    <a:pt x="58413" y="119639"/>
                  </a:cubicBezTo>
                  <a:cubicBezTo>
                    <a:pt x="58600" y="119548"/>
                    <a:pt x="58973" y="119458"/>
                    <a:pt x="59160" y="119368"/>
                  </a:cubicBezTo>
                  <a:cubicBezTo>
                    <a:pt x="59346" y="119278"/>
                    <a:pt x="59533" y="119187"/>
                    <a:pt x="59720" y="119007"/>
                  </a:cubicBezTo>
                  <a:cubicBezTo>
                    <a:pt x="59720" y="119007"/>
                    <a:pt x="59720" y="119007"/>
                    <a:pt x="59720" y="119007"/>
                  </a:cubicBezTo>
                  <a:cubicBezTo>
                    <a:pt x="59720" y="119007"/>
                    <a:pt x="59720" y="119007"/>
                    <a:pt x="59720" y="119007"/>
                  </a:cubicBezTo>
                  <a:cubicBezTo>
                    <a:pt x="59906" y="119187"/>
                    <a:pt x="60279" y="119278"/>
                    <a:pt x="60466" y="119368"/>
                  </a:cubicBezTo>
                  <a:cubicBezTo>
                    <a:pt x="60653" y="119458"/>
                    <a:pt x="60839" y="119548"/>
                    <a:pt x="61213" y="119639"/>
                  </a:cubicBezTo>
                  <a:cubicBezTo>
                    <a:pt x="62332" y="120000"/>
                    <a:pt x="63452" y="120000"/>
                    <a:pt x="64758" y="120000"/>
                  </a:cubicBezTo>
                  <a:cubicBezTo>
                    <a:pt x="65878" y="120000"/>
                    <a:pt x="67185" y="120000"/>
                    <a:pt x="68304" y="119729"/>
                  </a:cubicBezTo>
                  <a:cubicBezTo>
                    <a:pt x="68864" y="119639"/>
                    <a:pt x="69424" y="119458"/>
                    <a:pt x="69984" y="119368"/>
                  </a:cubicBezTo>
                  <a:cubicBezTo>
                    <a:pt x="70357" y="119278"/>
                    <a:pt x="70917" y="119278"/>
                    <a:pt x="71477" y="119278"/>
                  </a:cubicBezTo>
                  <a:cubicBezTo>
                    <a:pt x="72597" y="119278"/>
                    <a:pt x="74276" y="119187"/>
                    <a:pt x="74836" y="118556"/>
                  </a:cubicBezTo>
                  <a:cubicBezTo>
                    <a:pt x="75209" y="118195"/>
                    <a:pt x="75209" y="117924"/>
                    <a:pt x="75023" y="117563"/>
                  </a:cubicBezTo>
                  <a:cubicBezTo>
                    <a:pt x="74836" y="117293"/>
                    <a:pt x="74463" y="117112"/>
                    <a:pt x="74090" y="116932"/>
                  </a:cubicBezTo>
                  <a:cubicBezTo>
                    <a:pt x="73903" y="116751"/>
                    <a:pt x="73716" y="116661"/>
                    <a:pt x="73530" y="116571"/>
                  </a:cubicBezTo>
                  <a:cubicBezTo>
                    <a:pt x="73343" y="116481"/>
                    <a:pt x="73157" y="116390"/>
                    <a:pt x="73157" y="116390"/>
                  </a:cubicBezTo>
                  <a:cubicBezTo>
                    <a:pt x="72783" y="116210"/>
                    <a:pt x="72410" y="116030"/>
                    <a:pt x="72037" y="115849"/>
                  </a:cubicBezTo>
                  <a:cubicBezTo>
                    <a:pt x="71477" y="115578"/>
                    <a:pt x="70917" y="115308"/>
                    <a:pt x="70544" y="115037"/>
                  </a:cubicBezTo>
                  <a:cubicBezTo>
                    <a:pt x="70357" y="114857"/>
                    <a:pt x="69424" y="113503"/>
                    <a:pt x="69424" y="113503"/>
                  </a:cubicBezTo>
                  <a:cubicBezTo>
                    <a:pt x="69051" y="112872"/>
                    <a:pt x="68491" y="111969"/>
                    <a:pt x="68678" y="111518"/>
                  </a:cubicBezTo>
                  <a:cubicBezTo>
                    <a:pt x="68864" y="110887"/>
                    <a:pt x="69237" y="110255"/>
                    <a:pt x="69611" y="109714"/>
                  </a:cubicBezTo>
                  <a:cubicBezTo>
                    <a:pt x="70357" y="108451"/>
                    <a:pt x="71104" y="107278"/>
                    <a:pt x="71850" y="106015"/>
                  </a:cubicBezTo>
                  <a:cubicBezTo>
                    <a:pt x="72970" y="104210"/>
                    <a:pt x="74090" y="102406"/>
                    <a:pt x="75209" y="100601"/>
                  </a:cubicBezTo>
                  <a:cubicBezTo>
                    <a:pt x="76516" y="98706"/>
                    <a:pt x="77636" y="96721"/>
                    <a:pt x="78195" y="94736"/>
                  </a:cubicBezTo>
                  <a:cubicBezTo>
                    <a:pt x="78569" y="92751"/>
                    <a:pt x="78195" y="90857"/>
                    <a:pt x="77076" y="88872"/>
                  </a:cubicBezTo>
                  <a:cubicBezTo>
                    <a:pt x="76329" y="87338"/>
                    <a:pt x="75583" y="85804"/>
                    <a:pt x="75769" y="84270"/>
                  </a:cubicBezTo>
                  <a:cubicBezTo>
                    <a:pt x="75769" y="82556"/>
                    <a:pt x="76702" y="80932"/>
                    <a:pt x="77636" y="79218"/>
                  </a:cubicBezTo>
                  <a:cubicBezTo>
                    <a:pt x="78755" y="77323"/>
                    <a:pt x="79688" y="75428"/>
                    <a:pt x="80435" y="73443"/>
                  </a:cubicBezTo>
                  <a:cubicBezTo>
                    <a:pt x="80995" y="71458"/>
                    <a:pt x="81555" y="69473"/>
                    <a:pt x="81928" y="67488"/>
                  </a:cubicBezTo>
                  <a:cubicBezTo>
                    <a:pt x="82301" y="65413"/>
                    <a:pt x="82301" y="63338"/>
                    <a:pt x="82488" y="61353"/>
                  </a:cubicBezTo>
                  <a:cubicBezTo>
                    <a:pt x="82488" y="59368"/>
                    <a:pt x="82674" y="57383"/>
                    <a:pt x="82115" y="55398"/>
                  </a:cubicBezTo>
                  <a:cubicBezTo>
                    <a:pt x="81741" y="54406"/>
                    <a:pt x="81368" y="53413"/>
                    <a:pt x="80995" y="52511"/>
                  </a:cubicBezTo>
                  <a:cubicBezTo>
                    <a:pt x="80808" y="51969"/>
                    <a:pt x="80622" y="51428"/>
                    <a:pt x="80435" y="50977"/>
                  </a:cubicBezTo>
                  <a:cubicBezTo>
                    <a:pt x="80248" y="50706"/>
                    <a:pt x="80248" y="50526"/>
                    <a:pt x="80062" y="50255"/>
                  </a:cubicBezTo>
                  <a:cubicBezTo>
                    <a:pt x="79875" y="49984"/>
                    <a:pt x="79875" y="49804"/>
                    <a:pt x="80062" y="49533"/>
                  </a:cubicBezTo>
                  <a:cubicBezTo>
                    <a:pt x="80248" y="48721"/>
                    <a:pt x="80062" y="48000"/>
                    <a:pt x="80062" y="47187"/>
                  </a:cubicBezTo>
                  <a:cubicBezTo>
                    <a:pt x="80062" y="45654"/>
                    <a:pt x="80062" y="44120"/>
                    <a:pt x="80062" y="42676"/>
                  </a:cubicBezTo>
                  <a:cubicBezTo>
                    <a:pt x="80062" y="42135"/>
                    <a:pt x="80248" y="41774"/>
                    <a:pt x="80622" y="41323"/>
                  </a:cubicBezTo>
                  <a:cubicBezTo>
                    <a:pt x="82301" y="38616"/>
                    <a:pt x="82301" y="38616"/>
                    <a:pt x="82301" y="38616"/>
                  </a:cubicBezTo>
                  <a:cubicBezTo>
                    <a:pt x="82674" y="38075"/>
                    <a:pt x="82674" y="38075"/>
                    <a:pt x="82674" y="38075"/>
                  </a:cubicBezTo>
                  <a:cubicBezTo>
                    <a:pt x="83421" y="39157"/>
                    <a:pt x="84167" y="40240"/>
                    <a:pt x="84914" y="41323"/>
                  </a:cubicBezTo>
                  <a:cubicBezTo>
                    <a:pt x="85847" y="42586"/>
                    <a:pt x="86220" y="44030"/>
                    <a:pt x="86967" y="45383"/>
                  </a:cubicBezTo>
                  <a:cubicBezTo>
                    <a:pt x="88273" y="48180"/>
                    <a:pt x="91073" y="50796"/>
                    <a:pt x="93872" y="53413"/>
                  </a:cubicBezTo>
                  <a:cubicBezTo>
                    <a:pt x="95178" y="54586"/>
                    <a:pt x="96485" y="55849"/>
                    <a:pt x="97604" y="57112"/>
                  </a:cubicBezTo>
                  <a:cubicBezTo>
                    <a:pt x="97978" y="57563"/>
                    <a:pt x="98724" y="58105"/>
                    <a:pt x="98911" y="58556"/>
                  </a:cubicBezTo>
                  <a:cubicBezTo>
                    <a:pt x="98911" y="58736"/>
                    <a:pt x="98724" y="58917"/>
                    <a:pt x="98724" y="59187"/>
                  </a:cubicBezTo>
                  <a:cubicBezTo>
                    <a:pt x="98538" y="59458"/>
                    <a:pt x="98724" y="59729"/>
                    <a:pt x="98724" y="60000"/>
                  </a:cubicBezTo>
                  <a:cubicBezTo>
                    <a:pt x="99097" y="60902"/>
                    <a:pt x="99844" y="61804"/>
                    <a:pt x="100404" y="62616"/>
                  </a:cubicBezTo>
                  <a:cubicBezTo>
                    <a:pt x="100777" y="62977"/>
                    <a:pt x="100590" y="63338"/>
                    <a:pt x="100777" y="63699"/>
                  </a:cubicBezTo>
                  <a:cubicBezTo>
                    <a:pt x="100777" y="64240"/>
                    <a:pt x="100964" y="64781"/>
                    <a:pt x="100964" y="65323"/>
                  </a:cubicBezTo>
                  <a:cubicBezTo>
                    <a:pt x="101150" y="65774"/>
                    <a:pt x="101150" y="66225"/>
                    <a:pt x="101524" y="66586"/>
                  </a:cubicBezTo>
                  <a:cubicBezTo>
                    <a:pt x="101897" y="67037"/>
                    <a:pt x="103017" y="67398"/>
                    <a:pt x="103576" y="66766"/>
                  </a:cubicBezTo>
                  <a:cubicBezTo>
                    <a:pt x="103950" y="66315"/>
                    <a:pt x="103763" y="65684"/>
                    <a:pt x="103763" y="65233"/>
                  </a:cubicBezTo>
                  <a:cubicBezTo>
                    <a:pt x="103763" y="64962"/>
                    <a:pt x="103576" y="64781"/>
                    <a:pt x="103576" y="64511"/>
                  </a:cubicBezTo>
                  <a:cubicBezTo>
                    <a:pt x="103576" y="64330"/>
                    <a:pt x="103390" y="63969"/>
                    <a:pt x="103763" y="63879"/>
                  </a:cubicBezTo>
                  <a:cubicBezTo>
                    <a:pt x="104136" y="63969"/>
                    <a:pt x="104136" y="64511"/>
                    <a:pt x="104136" y="64691"/>
                  </a:cubicBezTo>
                  <a:cubicBezTo>
                    <a:pt x="104323" y="65142"/>
                    <a:pt x="104323" y="65503"/>
                    <a:pt x="104510" y="65954"/>
                  </a:cubicBezTo>
                  <a:cubicBezTo>
                    <a:pt x="104510" y="66496"/>
                    <a:pt x="104510" y="67127"/>
                    <a:pt x="105069" y="67669"/>
                  </a:cubicBezTo>
                  <a:cubicBezTo>
                    <a:pt x="105443" y="67939"/>
                    <a:pt x="106189" y="68120"/>
                    <a:pt x="106749" y="67849"/>
                  </a:cubicBezTo>
                  <a:cubicBezTo>
                    <a:pt x="107496" y="67578"/>
                    <a:pt x="107496" y="67037"/>
                    <a:pt x="107309" y="66586"/>
                  </a:cubicBezTo>
                  <a:cubicBezTo>
                    <a:pt x="107309" y="65774"/>
                    <a:pt x="106936" y="64962"/>
                    <a:pt x="107122" y="64150"/>
                  </a:cubicBezTo>
                  <a:cubicBezTo>
                    <a:pt x="107869" y="65052"/>
                    <a:pt x="108429" y="66045"/>
                    <a:pt x="109175" y="66947"/>
                  </a:cubicBezTo>
                  <a:cubicBezTo>
                    <a:pt x="109548" y="67308"/>
                    <a:pt x="109922" y="67849"/>
                    <a:pt x="110855" y="68030"/>
                  </a:cubicBezTo>
                  <a:cubicBezTo>
                    <a:pt x="111601" y="68210"/>
                    <a:pt x="112348" y="67939"/>
                    <a:pt x="112534" y="67578"/>
                  </a:cubicBezTo>
                  <a:cubicBezTo>
                    <a:pt x="112721" y="66857"/>
                    <a:pt x="111975" y="66045"/>
                    <a:pt x="111415" y="65503"/>
                  </a:cubicBezTo>
                  <a:cubicBezTo>
                    <a:pt x="110855" y="64872"/>
                    <a:pt x="110108" y="64060"/>
                    <a:pt x="110108" y="63428"/>
                  </a:cubicBezTo>
                  <a:cubicBezTo>
                    <a:pt x="111228" y="63789"/>
                    <a:pt x="111975" y="64601"/>
                    <a:pt x="112908" y="65142"/>
                  </a:cubicBezTo>
                  <a:cubicBezTo>
                    <a:pt x="113468" y="65593"/>
                    <a:pt x="114961" y="66857"/>
                    <a:pt x="116267" y="66315"/>
                  </a:cubicBezTo>
                  <a:cubicBezTo>
                    <a:pt x="117573" y="65864"/>
                    <a:pt x="116267" y="65052"/>
                    <a:pt x="115707" y="64601"/>
                  </a:cubicBezTo>
                  <a:cubicBezTo>
                    <a:pt x="114961" y="63969"/>
                    <a:pt x="114401" y="63428"/>
                    <a:pt x="113841" y="62887"/>
                  </a:cubicBezTo>
                  <a:cubicBezTo>
                    <a:pt x="113094" y="62345"/>
                    <a:pt x="112348" y="61714"/>
                    <a:pt x="112161" y="61082"/>
                  </a:cubicBezTo>
                  <a:cubicBezTo>
                    <a:pt x="112908" y="61263"/>
                    <a:pt x="113654" y="61804"/>
                    <a:pt x="114401" y="62075"/>
                  </a:cubicBezTo>
                  <a:cubicBezTo>
                    <a:pt x="115147" y="62345"/>
                    <a:pt x="116080" y="62526"/>
                    <a:pt x="117013" y="62616"/>
                  </a:cubicBezTo>
                  <a:cubicBezTo>
                    <a:pt x="117760" y="62616"/>
                    <a:pt x="118506" y="62706"/>
                    <a:pt x="119066" y="62436"/>
                  </a:cubicBezTo>
                  <a:cubicBezTo>
                    <a:pt x="120000" y="62075"/>
                    <a:pt x="119253" y="61624"/>
                    <a:pt x="118506" y="61353"/>
                  </a:cubicBezTo>
                  <a:close/>
                  <a:moveTo>
                    <a:pt x="61026" y="87789"/>
                  </a:moveTo>
                  <a:cubicBezTo>
                    <a:pt x="61026" y="88781"/>
                    <a:pt x="60653" y="89864"/>
                    <a:pt x="60466" y="90857"/>
                  </a:cubicBezTo>
                  <a:cubicBezTo>
                    <a:pt x="60093" y="92300"/>
                    <a:pt x="60279" y="93834"/>
                    <a:pt x="60093" y="95278"/>
                  </a:cubicBezTo>
                  <a:cubicBezTo>
                    <a:pt x="59906" y="96270"/>
                    <a:pt x="59906" y="97172"/>
                    <a:pt x="60093" y="98075"/>
                  </a:cubicBezTo>
                  <a:cubicBezTo>
                    <a:pt x="60093" y="99067"/>
                    <a:pt x="60466" y="100150"/>
                    <a:pt x="60466" y="101142"/>
                  </a:cubicBezTo>
                  <a:cubicBezTo>
                    <a:pt x="60839" y="103488"/>
                    <a:pt x="60279" y="105834"/>
                    <a:pt x="59720" y="108180"/>
                  </a:cubicBezTo>
                  <a:cubicBezTo>
                    <a:pt x="59346" y="106105"/>
                    <a:pt x="58786" y="103939"/>
                    <a:pt x="58973" y="101774"/>
                  </a:cubicBezTo>
                  <a:cubicBezTo>
                    <a:pt x="58973" y="100691"/>
                    <a:pt x="59346" y="99699"/>
                    <a:pt x="59346" y="98616"/>
                  </a:cubicBezTo>
                  <a:cubicBezTo>
                    <a:pt x="59533" y="97533"/>
                    <a:pt x="59533" y="96451"/>
                    <a:pt x="59533" y="95368"/>
                  </a:cubicBezTo>
                  <a:cubicBezTo>
                    <a:pt x="59346" y="93654"/>
                    <a:pt x="59346" y="91939"/>
                    <a:pt x="58973" y="90135"/>
                  </a:cubicBezTo>
                  <a:cubicBezTo>
                    <a:pt x="58973" y="89593"/>
                    <a:pt x="58786" y="88962"/>
                    <a:pt x="58600" y="88330"/>
                  </a:cubicBezTo>
                  <a:cubicBezTo>
                    <a:pt x="58413" y="87789"/>
                    <a:pt x="58227" y="87067"/>
                    <a:pt x="58600" y="86526"/>
                  </a:cubicBezTo>
                  <a:cubicBezTo>
                    <a:pt x="58786" y="85984"/>
                    <a:pt x="59346" y="85443"/>
                    <a:pt x="59533" y="84812"/>
                  </a:cubicBezTo>
                  <a:cubicBezTo>
                    <a:pt x="59533" y="84270"/>
                    <a:pt x="59533" y="83639"/>
                    <a:pt x="59533" y="83007"/>
                  </a:cubicBezTo>
                  <a:cubicBezTo>
                    <a:pt x="59160" y="81654"/>
                    <a:pt x="59533" y="80300"/>
                    <a:pt x="59720" y="78947"/>
                  </a:cubicBezTo>
                  <a:cubicBezTo>
                    <a:pt x="59906" y="79939"/>
                    <a:pt x="60466" y="81112"/>
                    <a:pt x="60279" y="82105"/>
                  </a:cubicBezTo>
                  <a:cubicBezTo>
                    <a:pt x="60093" y="83097"/>
                    <a:pt x="59720" y="84090"/>
                    <a:pt x="60093" y="85082"/>
                  </a:cubicBezTo>
                  <a:cubicBezTo>
                    <a:pt x="60093" y="85443"/>
                    <a:pt x="60466" y="85894"/>
                    <a:pt x="60839" y="86255"/>
                  </a:cubicBezTo>
                  <a:cubicBezTo>
                    <a:pt x="61213" y="86706"/>
                    <a:pt x="61213" y="87248"/>
                    <a:pt x="61026" y="877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60"/>
            <p:cNvSpPr/>
            <p:nvPr/>
          </p:nvSpPr>
          <p:spPr>
            <a:xfrm>
              <a:off x="8078788" y="3651250"/>
              <a:ext cx="1389000" cy="2868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5441" y="84631"/>
                  </a:moveTo>
                  <a:cubicBezTo>
                    <a:pt x="53395" y="83639"/>
                    <a:pt x="49860" y="83819"/>
                    <a:pt x="47813" y="84721"/>
                  </a:cubicBezTo>
                  <a:cubicBezTo>
                    <a:pt x="48186" y="84721"/>
                    <a:pt x="48372" y="84631"/>
                    <a:pt x="48558" y="84631"/>
                  </a:cubicBezTo>
                  <a:cubicBezTo>
                    <a:pt x="50790" y="84180"/>
                    <a:pt x="53395" y="84270"/>
                    <a:pt x="55441" y="84631"/>
                  </a:cubicBezTo>
                  <a:close/>
                  <a:moveTo>
                    <a:pt x="59906" y="13804"/>
                  </a:moveTo>
                  <a:cubicBezTo>
                    <a:pt x="59906" y="13804"/>
                    <a:pt x="59906" y="13804"/>
                    <a:pt x="59906" y="13804"/>
                  </a:cubicBezTo>
                  <a:cubicBezTo>
                    <a:pt x="59906" y="13804"/>
                    <a:pt x="59906" y="13804"/>
                    <a:pt x="59906" y="13804"/>
                  </a:cubicBezTo>
                  <a:cubicBezTo>
                    <a:pt x="59906" y="13804"/>
                    <a:pt x="59906" y="13804"/>
                    <a:pt x="59906" y="13804"/>
                  </a:cubicBezTo>
                  <a:close/>
                  <a:moveTo>
                    <a:pt x="55069" y="26075"/>
                  </a:moveTo>
                  <a:cubicBezTo>
                    <a:pt x="54883" y="25804"/>
                    <a:pt x="54883" y="25533"/>
                    <a:pt x="54883" y="25533"/>
                  </a:cubicBezTo>
                  <a:cubicBezTo>
                    <a:pt x="54883" y="25533"/>
                    <a:pt x="54883" y="25804"/>
                    <a:pt x="55069" y="26165"/>
                  </a:cubicBezTo>
                  <a:cubicBezTo>
                    <a:pt x="55069" y="26526"/>
                    <a:pt x="55255" y="26977"/>
                    <a:pt x="55441" y="27609"/>
                  </a:cubicBezTo>
                  <a:cubicBezTo>
                    <a:pt x="55627" y="28240"/>
                    <a:pt x="55627" y="28962"/>
                    <a:pt x="55627" y="29774"/>
                  </a:cubicBezTo>
                  <a:cubicBezTo>
                    <a:pt x="55627" y="30135"/>
                    <a:pt x="55627" y="30496"/>
                    <a:pt x="55441" y="30947"/>
                  </a:cubicBezTo>
                  <a:cubicBezTo>
                    <a:pt x="55069" y="31308"/>
                    <a:pt x="54883" y="31669"/>
                    <a:pt x="54511" y="32030"/>
                  </a:cubicBezTo>
                  <a:cubicBezTo>
                    <a:pt x="53767" y="32751"/>
                    <a:pt x="52837" y="33473"/>
                    <a:pt x="51906" y="34105"/>
                  </a:cubicBezTo>
                  <a:cubicBezTo>
                    <a:pt x="50976" y="34736"/>
                    <a:pt x="49860" y="35278"/>
                    <a:pt x="48930" y="35639"/>
                  </a:cubicBezTo>
                  <a:cubicBezTo>
                    <a:pt x="48372" y="35819"/>
                    <a:pt x="47813" y="36000"/>
                    <a:pt x="47441" y="36090"/>
                  </a:cubicBezTo>
                  <a:cubicBezTo>
                    <a:pt x="46883" y="36180"/>
                    <a:pt x="46511" y="36180"/>
                    <a:pt x="46139" y="36090"/>
                  </a:cubicBezTo>
                  <a:cubicBezTo>
                    <a:pt x="45767" y="36090"/>
                    <a:pt x="45395" y="36000"/>
                    <a:pt x="45209" y="36000"/>
                  </a:cubicBezTo>
                  <a:cubicBezTo>
                    <a:pt x="45023" y="35909"/>
                    <a:pt x="45023" y="35909"/>
                    <a:pt x="45023" y="35909"/>
                  </a:cubicBezTo>
                  <a:cubicBezTo>
                    <a:pt x="45023" y="35909"/>
                    <a:pt x="45023" y="35909"/>
                    <a:pt x="45209" y="36000"/>
                  </a:cubicBezTo>
                  <a:cubicBezTo>
                    <a:pt x="45395" y="36090"/>
                    <a:pt x="45581" y="36180"/>
                    <a:pt x="46139" y="36180"/>
                  </a:cubicBezTo>
                  <a:cubicBezTo>
                    <a:pt x="46511" y="36270"/>
                    <a:pt x="46883" y="36270"/>
                    <a:pt x="47441" y="36180"/>
                  </a:cubicBezTo>
                  <a:cubicBezTo>
                    <a:pt x="48000" y="36090"/>
                    <a:pt x="48558" y="36000"/>
                    <a:pt x="49116" y="35819"/>
                  </a:cubicBezTo>
                  <a:cubicBezTo>
                    <a:pt x="50232" y="35458"/>
                    <a:pt x="51348" y="34917"/>
                    <a:pt x="52465" y="34285"/>
                  </a:cubicBezTo>
                  <a:cubicBezTo>
                    <a:pt x="53395" y="33744"/>
                    <a:pt x="54325" y="33022"/>
                    <a:pt x="55255" y="32210"/>
                  </a:cubicBezTo>
                  <a:cubicBezTo>
                    <a:pt x="55627" y="31849"/>
                    <a:pt x="56000" y="31398"/>
                    <a:pt x="56186" y="31037"/>
                  </a:cubicBezTo>
                  <a:cubicBezTo>
                    <a:pt x="56372" y="30586"/>
                    <a:pt x="56372" y="30135"/>
                    <a:pt x="56372" y="29774"/>
                  </a:cubicBezTo>
                  <a:cubicBezTo>
                    <a:pt x="56372" y="28962"/>
                    <a:pt x="56186" y="28240"/>
                    <a:pt x="55813" y="27609"/>
                  </a:cubicBezTo>
                  <a:cubicBezTo>
                    <a:pt x="55627" y="26977"/>
                    <a:pt x="55441" y="26436"/>
                    <a:pt x="55069" y="26075"/>
                  </a:cubicBezTo>
                  <a:close/>
                  <a:moveTo>
                    <a:pt x="54511" y="119007"/>
                  </a:moveTo>
                  <a:cubicBezTo>
                    <a:pt x="54139" y="118917"/>
                    <a:pt x="53581" y="118827"/>
                    <a:pt x="53209" y="118736"/>
                  </a:cubicBezTo>
                  <a:cubicBezTo>
                    <a:pt x="53023" y="118556"/>
                    <a:pt x="52651" y="118375"/>
                    <a:pt x="52651" y="118105"/>
                  </a:cubicBezTo>
                  <a:cubicBezTo>
                    <a:pt x="52465" y="117654"/>
                    <a:pt x="52465" y="117112"/>
                    <a:pt x="52651" y="116571"/>
                  </a:cubicBezTo>
                  <a:cubicBezTo>
                    <a:pt x="52837" y="115669"/>
                    <a:pt x="53395" y="114676"/>
                    <a:pt x="53767" y="113954"/>
                  </a:cubicBezTo>
                  <a:cubicBezTo>
                    <a:pt x="53953" y="113142"/>
                    <a:pt x="54139" y="112421"/>
                    <a:pt x="54139" y="111969"/>
                  </a:cubicBezTo>
                  <a:cubicBezTo>
                    <a:pt x="54139" y="111699"/>
                    <a:pt x="54139" y="111518"/>
                    <a:pt x="54139" y="111428"/>
                  </a:cubicBezTo>
                  <a:cubicBezTo>
                    <a:pt x="54139" y="111248"/>
                    <a:pt x="54139" y="111248"/>
                    <a:pt x="54139" y="111248"/>
                  </a:cubicBezTo>
                  <a:cubicBezTo>
                    <a:pt x="54139" y="111248"/>
                    <a:pt x="53953" y="111248"/>
                    <a:pt x="53953" y="111428"/>
                  </a:cubicBezTo>
                  <a:cubicBezTo>
                    <a:pt x="53953" y="111518"/>
                    <a:pt x="53953" y="111699"/>
                    <a:pt x="53953" y="111969"/>
                  </a:cubicBezTo>
                  <a:cubicBezTo>
                    <a:pt x="53953" y="112421"/>
                    <a:pt x="53581" y="113052"/>
                    <a:pt x="53209" y="113864"/>
                  </a:cubicBezTo>
                  <a:cubicBezTo>
                    <a:pt x="52837" y="114676"/>
                    <a:pt x="52279" y="115578"/>
                    <a:pt x="51906" y="116571"/>
                  </a:cubicBezTo>
                  <a:cubicBezTo>
                    <a:pt x="51906" y="117022"/>
                    <a:pt x="51720" y="117654"/>
                    <a:pt x="51906" y="118195"/>
                  </a:cubicBezTo>
                  <a:cubicBezTo>
                    <a:pt x="52093" y="118466"/>
                    <a:pt x="52279" y="118736"/>
                    <a:pt x="52837" y="118917"/>
                  </a:cubicBezTo>
                  <a:cubicBezTo>
                    <a:pt x="53209" y="119187"/>
                    <a:pt x="53953" y="119278"/>
                    <a:pt x="54511" y="119368"/>
                  </a:cubicBezTo>
                  <a:cubicBezTo>
                    <a:pt x="55069" y="119368"/>
                    <a:pt x="55627" y="119368"/>
                    <a:pt x="56186" y="119278"/>
                  </a:cubicBezTo>
                  <a:cubicBezTo>
                    <a:pt x="56558" y="119278"/>
                    <a:pt x="56744" y="119278"/>
                    <a:pt x="57116" y="119187"/>
                  </a:cubicBezTo>
                  <a:cubicBezTo>
                    <a:pt x="57488" y="119187"/>
                    <a:pt x="57674" y="119097"/>
                    <a:pt x="58046" y="119007"/>
                  </a:cubicBezTo>
                  <a:cubicBezTo>
                    <a:pt x="58418" y="118736"/>
                    <a:pt x="58604" y="118466"/>
                    <a:pt x="58790" y="118195"/>
                  </a:cubicBezTo>
                  <a:cubicBezTo>
                    <a:pt x="58976" y="117924"/>
                    <a:pt x="58976" y="117654"/>
                    <a:pt x="58976" y="117383"/>
                  </a:cubicBezTo>
                  <a:cubicBezTo>
                    <a:pt x="58976" y="116932"/>
                    <a:pt x="58790" y="116390"/>
                    <a:pt x="58604" y="115939"/>
                  </a:cubicBezTo>
                  <a:cubicBezTo>
                    <a:pt x="58418" y="115759"/>
                    <a:pt x="58232" y="115488"/>
                    <a:pt x="58232" y="115308"/>
                  </a:cubicBezTo>
                  <a:cubicBezTo>
                    <a:pt x="58046" y="115037"/>
                    <a:pt x="57860" y="114857"/>
                    <a:pt x="57860" y="114676"/>
                  </a:cubicBezTo>
                  <a:cubicBezTo>
                    <a:pt x="57674" y="114315"/>
                    <a:pt x="57488" y="113954"/>
                    <a:pt x="57302" y="113593"/>
                  </a:cubicBezTo>
                  <a:cubicBezTo>
                    <a:pt x="57302" y="113323"/>
                    <a:pt x="57302" y="112962"/>
                    <a:pt x="57116" y="112781"/>
                  </a:cubicBezTo>
                  <a:cubicBezTo>
                    <a:pt x="57116" y="112330"/>
                    <a:pt x="56930" y="112060"/>
                    <a:pt x="56930" y="112060"/>
                  </a:cubicBezTo>
                  <a:cubicBezTo>
                    <a:pt x="56930" y="112060"/>
                    <a:pt x="56930" y="112330"/>
                    <a:pt x="56930" y="112781"/>
                  </a:cubicBezTo>
                  <a:cubicBezTo>
                    <a:pt x="57116" y="112962"/>
                    <a:pt x="57116" y="113323"/>
                    <a:pt x="57116" y="113593"/>
                  </a:cubicBezTo>
                  <a:cubicBezTo>
                    <a:pt x="57116" y="113954"/>
                    <a:pt x="57302" y="114315"/>
                    <a:pt x="57302" y="114766"/>
                  </a:cubicBezTo>
                  <a:cubicBezTo>
                    <a:pt x="57488" y="114947"/>
                    <a:pt x="57674" y="115127"/>
                    <a:pt x="57674" y="115308"/>
                  </a:cubicBezTo>
                  <a:cubicBezTo>
                    <a:pt x="57860" y="115578"/>
                    <a:pt x="57860" y="115759"/>
                    <a:pt x="58046" y="116030"/>
                  </a:cubicBezTo>
                  <a:cubicBezTo>
                    <a:pt x="58232" y="116481"/>
                    <a:pt x="58232" y="116932"/>
                    <a:pt x="58232" y="117383"/>
                  </a:cubicBezTo>
                  <a:cubicBezTo>
                    <a:pt x="58232" y="117654"/>
                    <a:pt x="58232" y="117924"/>
                    <a:pt x="58046" y="118105"/>
                  </a:cubicBezTo>
                  <a:cubicBezTo>
                    <a:pt x="58046" y="118375"/>
                    <a:pt x="57860" y="118646"/>
                    <a:pt x="57488" y="118736"/>
                  </a:cubicBezTo>
                  <a:cubicBezTo>
                    <a:pt x="57302" y="118827"/>
                    <a:pt x="57116" y="118917"/>
                    <a:pt x="56930" y="118917"/>
                  </a:cubicBezTo>
                  <a:cubicBezTo>
                    <a:pt x="56744" y="118917"/>
                    <a:pt x="56372" y="118917"/>
                    <a:pt x="56186" y="118917"/>
                  </a:cubicBezTo>
                  <a:cubicBezTo>
                    <a:pt x="55627" y="119007"/>
                    <a:pt x="55069" y="119007"/>
                    <a:pt x="54511" y="119007"/>
                  </a:cubicBezTo>
                  <a:close/>
                  <a:moveTo>
                    <a:pt x="59906" y="86436"/>
                  </a:moveTo>
                  <a:cubicBezTo>
                    <a:pt x="59906" y="86436"/>
                    <a:pt x="59906" y="86436"/>
                    <a:pt x="59906" y="86436"/>
                  </a:cubicBezTo>
                  <a:cubicBezTo>
                    <a:pt x="59906" y="86436"/>
                    <a:pt x="59906" y="86436"/>
                    <a:pt x="59906" y="86436"/>
                  </a:cubicBezTo>
                  <a:cubicBezTo>
                    <a:pt x="59906" y="86436"/>
                    <a:pt x="59906" y="86436"/>
                    <a:pt x="59906" y="86436"/>
                  </a:cubicBezTo>
                  <a:close/>
                  <a:moveTo>
                    <a:pt x="28465" y="44661"/>
                  </a:moveTo>
                  <a:cubicBezTo>
                    <a:pt x="28279" y="44751"/>
                    <a:pt x="28093" y="44751"/>
                    <a:pt x="28093" y="44842"/>
                  </a:cubicBezTo>
                  <a:cubicBezTo>
                    <a:pt x="27906" y="44842"/>
                    <a:pt x="27720" y="44842"/>
                    <a:pt x="27534" y="44842"/>
                  </a:cubicBezTo>
                  <a:cubicBezTo>
                    <a:pt x="27348" y="44842"/>
                    <a:pt x="27162" y="44932"/>
                    <a:pt x="26976" y="44932"/>
                  </a:cubicBezTo>
                  <a:cubicBezTo>
                    <a:pt x="26790" y="44932"/>
                    <a:pt x="26604" y="44932"/>
                    <a:pt x="26418" y="44932"/>
                  </a:cubicBezTo>
                  <a:cubicBezTo>
                    <a:pt x="26232" y="44842"/>
                    <a:pt x="26232" y="44842"/>
                    <a:pt x="26046" y="44842"/>
                  </a:cubicBezTo>
                  <a:cubicBezTo>
                    <a:pt x="25860" y="44842"/>
                    <a:pt x="25674" y="44842"/>
                    <a:pt x="25488" y="44842"/>
                  </a:cubicBezTo>
                  <a:cubicBezTo>
                    <a:pt x="25302" y="44751"/>
                    <a:pt x="24930" y="44751"/>
                    <a:pt x="24744" y="44751"/>
                  </a:cubicBezTo>
                  <a:cubicBezTo>
                    <a:pt x="24558" y="44751"/>
                    <a:pt x="24558" y="44661"/>
                    <a:pt x="24558" y="44661"/>
                  </a:cubicBezTo>
                  <a:cubicBezTo>
                    <a:pt x="24558" y="44661"/>
                    <a:pt x="24558" y="44751"/>
                    <a:pt x="24744" y="44751"/>
                  </a:cubicBezTo>
                  <a:cubicBezTo>
                    <a:pt x="24930" y="44842"/>
                    <a:pt x="25116" y="44932"/>
                    <a:pt x="25302" y="45022"/>
                  </a:cubicBezTo>
                  <a:cubicBezTo>
                    <a:pt x="25674" y="45112"/>
                    <a:pt x="26046" y="45203"/>
                    <a:pt x="26418" y="45203"/>
                  </a:cubicBezTo>
                  <a:cubicBezTo>
                    <a:pt x="26604" y="45203"/>
                    <a:pt x="26790" y="45203"/>
                    <a:pt x="26976" y="45293"/>
                  </a:cubicBezTo>
                  <a:cubicBezTo>
                    <a:pt x="27162" y="45293"/>
                    <a:pt x="27534" y="45203"/>
                    <a:pt x="27720" y="45203"/>
                  </a:cubicBezTo>
                  <a:cubicBezTo>
                    <a:pt x="27906" y="45203"/>
                    <a:pt x="28093" y="45203"/>
                    <a:pt x="28279" y="45112"/>
                  </a:cubicBezTo>
                  <a:cubicBezTo>
                    <a:pt x="28465" y="45112"/>
                    <a:pt x="28651" y="45022"/>
                    <a:pt x="28837" y="44932"/>
                  </a:cubicBezTo>
                  <a:cubicBezTo>
                    <a:pt x="29023" y="44842"/>
                    <a:pt x="29209" y="44842"/>
                    <a:pt x="29209" y="44751"/>
                  </a:cubicBezTo>
                  <a:cubicBezTo>
                    <a:pt x="29395" y="44661"/>
                    <a:pt x="29395" y="44571"/>
                    <a:pt x="29581" y="44481"/>
                  </a:cubicBezTo>
                  <a:cubicBezTo>
                    <a:pt x="29767" y="44210"/>
                    <a:pt x="29767" y="44030"/>
                    <a:pt x="29767" y="44030"/>
                  </a:cubicBezTo>
                  <a:cubicBezTo>
                    <a:pt x="29767" y="44030"/>
                    <a:pt x="29581" y="44210"/>
                    <a:pt x="29209" y="44390"/>
                  </a:cubicBezTo>
                  <a:cubicBezTo>
                    <a:pt x="29023" y="44481"/>
                    <a:pt x="28651" y="44571"/>
                    <a:pt x="28465" y="44661"/>
                  </a:cubicBezTo>
                  <a:close/>
                  <a:moveTo>
                    <a:pt x="73674" y="36090"/>
                  </a:moveTo>
                  <a:cubicBezTo>
                    <a:pt x="73302" y="36180"/>
                    <a:pt x="72930" y="36180"/>
                    <a:pt x="72372" y="36090"/>
                  </a:cubicBezTo>
                  <a:cubicBezTo>
                    <a:pt x="72000" y="36000"/>
                    <a:pt x="71441" y="35819"/>
                    <a:pt x="70883" y="35639"/>
                  </a:cubicBezTo>
                  <a:cubicBezTo>
                    <a:pt x="69953" y="35278"/>
                    <a:pt x="68837" y="34736"/>
                    <a:pt x="67906" y="34105"/>
                  </a:cubicBezTo>
                  <a:cubicBezTo>
                    <a:pt x="66976" y="33473"/>
                    <a:pt x="66046" y="32751"/>
                    <a:pt x="65302" y="32030"/>
                  </a:cubicBezTo>
                  <a:cubicBezTo>
                    <a:pt x="64930" y="31669"/>
                    <a:pt x="64558" y="31308"/>
                    <a:pt x="64372" y="30947"/>
                  </a:cubicBezTo>
                  <a:cubicBezTo>
                    <a:pt x="64186" y="30496"/>
                    <a:pt x="64186" y="30135"/>
                    <a:pt x="64186" y="29774"/>
                  </a:cubicBezTo>
                  <a:cubicBezTo>
                    <a:pt x="64186" y="28962"/>
                    <a:pt x="64186" y="28240"/>
                    <a:pt x="64372" y="27609"/>
                  </a:cubicBezTo>
                  <a:cubicBezTo>
                    <a:pt x="64558" y="26977"/>
                    <a:pt x="64744" y="26526"/>
                    <a:pt x="64744" y="26165"/>
                  </a:cubicBezTo>
                  <a:cubicBezTo>
                    <a:pt x="64930" y="25804"/>
                    <a:pt x="64930" y="25533"/>
                    <a:pt x="64930" y="25533"/>
                  </a:cubicBezTo>
                  <a:cubicBezTo>
                    <a:pt x="64930" y="25533"/>
                    <a:pt x="64930" y="25804"/>
                    <a:pt x="64558" y="26075"/>
                  </a:cubicBezTo>
                  <a:cubicBezTo>
                    <a:pt x="64372" y="26436"/>
                    <a:pt x="64186" y="26977"/>
                    <a:pt x="63813" y="27609"/>
                  </a:cubicBezTo>
                  <a:cubicBezTo>
                    <a:pt x="63627" y="28240"/>
                    <a:pt x="63441" y="28962"/>
                    <a:pt x="63441" y="29774"/>
                  </a:cubicBezTo>
                  <a:cubicBezTo>
                    <a:pt x="63441" y="30135"/>
                    <a:pt x="63441" y="30586"/>
                    <a:pt x="63627" y="31037"/>
                  </a:cubicBezTo>
                  <a:cubicBezTo>
                    <a:pt x="63813" y="31398"/>
                    <a:pt x="64186" y="31849"/>
                    <a:pt x="64558" y="32210"/>
                  </a:cubicBezTo>
                  <a:cubicBezTo>
                    <a:pt x="65488" y="33022"/>
                    <a:pt x="66418" y="33744"/>
                    <a:pt x="67348" y="34285"/>
                  </a:cubicBezTo>
                  <a:cubicBezTo>
                    <a:pt x="68465" y="34917"/>
                    <a:pt x="69581" y="35458"/>
                    <a:pt x="70697" y="35819"/>
                  </a:cubicBezTo>
                  <a:cubicBezTo>
                    <a:pt x="71255" y="36000"/>
                    <a:pt x="71813" y="36090"/>
                    <a:pt x="72372" y="36180"/>
                  </a:cubicBezTo>
                  <a:cubicBezTo>
                    <a:pt x="72930" y="36270"/>
                    <a:pt x="73302" y="36270"/>
                    <a:pt x="73674" y="36180"/>
                  </a:cubicBezTo>
                  <a:cubicBezTo>
                    <a:pt x="74046" y="36180"/>
                    <a:pt x="74418" y="36090"/>
                    <a:pt x="74604" y="36000"/>
                  </a:cubicBezTo>
                  <a:cubicBezTo>
                    <a:pt x="74790" y="35909"/>
                    <a:pt x="74790" y="35909"/>
                    <a:pt x="74790" y="35909"/>
                  </a:cubicBezTo>
                  <a:cubicBezTo>
                    <a:pt x="74790" y="35909"/>
                    <a:pt x="74604" y="35909"/>
                    <a:pt x="74604" y="36000"/>
                  </a:cubicBezTo>
                  <a:cubicBezTo>
                    <a:pt x="74418" y="36000"/>
                    <a:pt x="74046" y="36090"/>
                    <a:pt x="73674" y="36090"/>
                  </a:cubicBezTo>
                  <a:close/>
                  <a:moveTo>
                    <a:pt x="60093" y="38436"/>
                  </a:moveTo>
                  <a:cubicBezTo>
                    <a:pt x="60093" y="37804"/>
                    <a:pt x="60093" y="37263"/>
                    <a:pt x="60093" y="36812"/>
                  </a:cubicBezTo>
                  <a:cubicBezTo>
                    <a:pt x="59906" y="36451"/>
                    <a:pt x="59906" y="36270"/>
                    <a:pt x="59906" y="36270"/>
                  </a:cubicBezTo>
                  <a:cubicBezTo>
                    <a:pt x="59906" y="36270"/>
                    <a:pt x="59906" y="36451"/>
                    <a:pt x="59906" y="36812"/>
                  </a:cubicBezTo>
                  <a:cubicBezTo>
                    <a:pt x="59906" y="37263"/>
                    <a:pt x="59720" y="37804"/>
                    <a:pt x="59720" y="38436"/>
                  </a:cubicBezTo>
                  <a:cubicBezTo>
                    <a:pt x="59720" y="39157"/>
                    <a:pt x="59720" y="39969"/>
                    <a:pt x="59534" y="40781"/>
                  </a:cubicBezTo>
                  <a:cubicBezTo>
                    <a:pt x="59534" y="41593"/>
                    <a:pt x="59534" y="41774"/>
                    <a:pt x="59534" y="42676"/>
                  </a:cubicBezTo>
                  <a:cubicBezTo>
                    <a:pt x="59534" y="43578"/>
                    <a:pt x="59534" y="44120"/>
                    <a:pt x="59534" y="44932"/>
                  </a:cubicBezTo>
                  <a:cubicBezTo>
                    <a:pt x="59720" y="45744"/>
                    <a:pt x="59720" y="46556"/>
                    <a:pt x="59720" y="47278"/>
                  </a:cubicBezTo>
                  <a:cubicBezTo>
                    <a:pt x="59720" y="47909"/>
                    <a:pt x="59906" y="48451"/>
                    <a:pt x="59906" y="48812"/>
                  </a:cubicBezTo>
                  <a:cubicBezTo>
                    <a:pt x="59906" y="49263"/>
                    <a:pt x="59906" y="49443"/>
                    <a:pt x="59906" y="49443"/>
                  </a:cubicBezTo>
                  <a:cubicBezTo>
                    <a:pt x="59906" y="49443"/>
                    <a:pt x="59906" y="49263"/>
                    <a:pt x="60093" y="48812"/>
                  </a:cubicBezTo>
                  <a:cubicBezTo>
                    <a:pt x="60093" y="48451"/>
                    <a:pt x="60093" y="47909"/>
                    <a:pt x="60093" y="47278"/>
                  </a:cubicBezTo>
                  <a:cubicBezTo>
                    <a:pt x="60093" y="46556"/>
                    <a:pt x="60279" y="45744"/>
                    <a:pt x="60279" y="44932"/>
                  </a:cubicBezTo>
                  <a:cubicBezTo>
                    <a:pt x="60279" y="44120"/>
                    <a:pt x="60279" y="43578"/>
                    <a:pt x="60279" y="42676"/>
                  </a:cubicBezTo>
                  <a:cubicBezTo>
                    <a:pt x="60279" y="41774"/>
                    <a:pt x="60279" y="41593"/>
                    <a:pt x="60279" y="40781"/>
                  </a:cubicBezTo>
                  <a:cubicBezTo>
                    <a:pt x="60279" y="39969"/>
                    <a:pt x="60093" y="39157"/>
                    <a:pt x="60093" y="38436"/>
                  </a:cubicBezTo>
                  <a:close/>
                  <a:moveTo>
                    <a:pt x="94325" y="44842"/>
                  </a:moveTo>
                  <a:cubicBezTo>
                    <a:pt x="94139" y="44842"/>
                    <a:pt x="93953" y="44842"/>
                    <a:pt x="93767" y="44842"/>
                  </a:cubicBezTo>
                  <a:cubicBezTo>
                    <a:pt x="93581" y="44842"/>
                    <a:pt x="93395" y="44842"/>
                    <a:pt x="93209" y="44932"/>
                  </a:cubicBezTo>
                  <a:cubicBezTo>
                    <a:pt x="93209" y="44932"/>
                    <a:pt x="93023" y="44932"/>
                    <a:pt x="92837" y="44932"/>
                  </a:cubicBezTo>
                  <a:cubicBezTo>
                    <a:pt x="92651" y="44932"/>
                    <a:pt x="92465" y="44842"/>
                    <a:pt x="92279" y="44842"/>
                  </a:cubicBezTo>
                  <a:cubicBezTo>
                    <a:pt x="92093" y="44842"/>
                    <a:pt x="91906" y="44842"/>
                    <a:pt x="91720" y="44842"/>
                  </a:cubicBezTo>
                  <a:cubicBezTo>
                    <a:pt x="91534" y="44751"/>
                    <a:pt x="91534" y="44751"/>
                    <a:pt x="91348" y="44661"/>
                  </a:cubicBezTo>
                  <a:cubicBezTo>
                    <a:pt x="90976" y="44571"/>
                    <a:pt x="90790" y="44481"/>
                    <a:pt x="90604" y="44390"/>
                  </a:cubicBezTo>
                  <a:cubicBezTo>
                    <a:pt x="90232" y="44210"/>
                    <a:pt x="90046" y="44030"/>
                    <a:pt x="90046" y="44030"/>
                  </a:cubicBezTo>
                  <a:cubicBezTo>
                    <a:pt x="90046" y="44030"/>
                    <a:pt x="90046" y="44210"/>
                    <a:pt x="90232" y="44481"/>
                  </a:cubicBezTo>
                  <a:cubicBezTo>
                    <a:pt x="90232" y="44571"/>
                    <a:pt x="90418" y="44661"/>
                    <a:pt x="90604" y="44751"/>
                  </a:cubicBezTo>
                  <a:cubicBezTo>
                    <a:pt x="90604" y="44842"/>
                    <a:pt x="90790" y="44842"/>
                    <a:pt x="90976" y="44932"/>
                  </a:cubicBezTo>
                  <a:cubicBezTo>
                    <a:pt x="91162" y="45022"/>
                    <a:pt x="91348" y="45112"/>
                    <a:pt x="91534" y="45112"/>
                  </a:cubicBezTo>
                  <a:cubicBezTo>
                    <a:pt x="91720" y="45203"/>
                    <a:pt x="91906" y="45203"/>
                    <a:pt x="92093" y="45203"/>
                  </a:cubicBezTo>
                  <a:cubicBezTo>
                    <a:pt x="92279" y="45203"/>
                    <a:pt x="92651" y="45293"/>
                    <a:pt x="92837" y="45293"/>
                  </a:cubicBezTo>
                  <a:cubicBezTo>
                    <a:pt x="93023" y="45203"/>
                    <a:pt x="93209" y="45203"/>
                    <a:pt x="93395" y="45203"/>
                  </a:cubicBezTo>
                  <a:cubicBezTo>
                    <a:pt x="93767" y="45203"/>
                    <a:pt x="94139" y="45112"/>
                    <a:pt x="94325" y="45022"/>
                  </a:cubicBezTo>
                  <a:cubicBezTo>
                    <a:pt x="94697" y="44932"/>
                    <a:pt x="94883" y="44842"/>
                    <a:pt x="95069" y="44751"/>
                  </a:cubicBezTo>
                  <a:cubicBezTo>
                    <a:pt x="95255" y="44751"/>
                    <a:pt x="95255" y="44661"/>
                    <a:pt x="95255" y="44661"/>
                  </a:cubicBezTo>
                  <a:cubicBezTo>
                    <a:pt x="95255" y="44661"/>
                    <a:pt x="95069" y="44751"/>
                    <a:pt x="94883" y="44751"/>
                  </a:cubicBezTo>
                  <a:cubicBezTo>
                    <a:pt x="94697" y="44751"/>
                    <a:pt x="94511" y="44751"/>
                    <a:pt x="94325" y="44842"/>
                  </a:cubicBezTo>
                  <a:close/>
                  <a:moveTo>
                    <a:pt x="64372" y="84631"/>
                  </a:moveTo>
                  <a:cubicBezTo>
                    <a:pt x="66604" y="84270"/>
                    <a:pt x="69209" y="84180"/>
                    <a:pt x="71255" y="84631"/>
                  </a:cubicBezTo>
                  <a:cubicBezTo>
                    <a:pt x="71441" y="84631"/>
                    <a:pt x="71813" y="84721"/>
                    <a:pt x="72000" y="84721"/>
                  </a:cubicBezTo>
                  <a:cubicBezTo>
                    <a:pt x="69953" y="83819"/>
                    <a:pt x="66418" y="83639"/>
                    <a:pt x="64372" y="84631"/>
                  </a:cubicBezTo>
                  <a:close/>
                  <a:moveTo>
                    <a:pt x="65860" y="111969"/>
                  </a:moveTo>
                  <a:cubicBezTo>
                    <a:pt x="65860" y="111699"/>
                    <a:pt x="65860" y="111518"/>
                    <a:pt x="65860" y="111428"/>
                  </a:cubicBezTo>
                  <a:cubicBezTo>
                    <a:pt x="65860" y="111248"/>
                    <a:pt x="65860" y="111248"/>
                    <a:pt x="65860" y="111248"/>
                  </a:cubicBezTo>
                  <a:cubicBezTo>
                    <a:pt x="65860" y="111248"/>
                    <a:pt x="65860" y="111248"/>
                    <a:pt x="65860" y="111428"/>
                  </a:cubicBezTo>
                  <a:cubicBezTo>
                    <a:pt x="65860" y="111518"/>
                    <a:pt x="65860" y="111699"/>
                    <a:pt x="65860" y="111969"/>
                  </a:cubicBezTo>
                  <a:cubicBezTo>
                    <a:pt x="65860" y="112421"/>
                    <a:pt x="65860" y="113142"/>
                    <a:pt x="66232" y="113954"/>
                  </a:cubicBezTo>
                  <a:cubicBezTo>
                    <a:pt x="66604" y="114676"/>
                    <a:pt x="66976" y="115669"/>
                    <a:pt x="67348" y="116571"/>
                  </a:cubicBezTo>
                  <a:cubicBezTo>
                    <a:pt x="67348" y="117112"/>
                    <a:pt x="67534" y="117654"/>
                    <a:pt x="67348" y="118105"/>
                  </a:cubicBezTo>
                  <a:cubicBezTo>
                    <a:pt x="67162" y="118375"/>
                    <a:pt x="66976" y="118556"/>
                    <a:pt x="66604" y="118736"/>
                  </a:cubicBezTo>
                  <a:cubicBezTo>
                    <a:pt x="66232" y="118827"/>
                    <a:pt x="65860" y="118917"/>
                    <a:pt x="65302" y="119007"/>
                  </a:cubicBezTo>
                  <a:cubicBezTo>
                    <a:pt x="64744" y="119007"/>
                    <a:pt x="64186" y="119007"/>
                    <a:pt x="63813" y="118917"/>
                  </a:cubicBezTo>
                  <a:cubicBezTo>
                    <a:pt x="63441" y="118917"/>
                    <a:pt x="63255" y="118917"/>
                    <a:pt x="62883" y="118917"/>
                  </a:cubicBezTo>
                  <a:cubicBezTo>
                    <a:pt x="62697" y="118917"/>
                    <a:pt x="62511" y="118827"/>
                    <a:pt x="62325" y="118736"/>
                  </a:cubicBezTo>
                  <a:cubicBezTo>
                    <a:pt x="62139" y="118646"/>
                    <a:pt x="61953" y="118375"/>
                    <a:pt x="61767" y="118105"/>
                  </a:cubicBezTo>
                  <a:cubicBezTo>
                    <a:pt x="61581" y="117924"/>
                    <a:pt x="61581" y="117654"/>
                    <a:pt x="61581" y="117383"/>
                  </a:cubicBezTo>
                  <a:cubicBezTo>
                    <a:pt x="61581" y="116932"/>
                    <a:pt x="61767" y="116481"/>
                    <a:pt x="61953" y="116030"/>
                  </a:cubicBezTo>
                  <a:cubicBezTo>
                    <a:pt x="61953" y="115759"/>
                    <a:pt x="62139" y="115578"/>
                    <a:pt x="62139" y="115308"/>
                  </a:cubicBezTo>
                  <a:cubicBezTo>
                    <a:pt x="62325" y="115127"/>
                    <a:pt x="62325" y="114947"/>
                    <a:pt x="62511" y="114766"/>
                  </a:cubicBezTo>
                  <a:cubicBezTo>
                    <a:pt x="62697" y="114315"/>
                    <a:pt x="62697" y="113954"/>
                    <a:pt x="62697" y="113593"/>
                  </a:cubicBezTo>
                  <a:cubicBezTo>
                    <a:pt x="62883" y="113323"/>
                    <a:pt x="62883" y="112962"/>
                    <a:pt x="62883" y="112781"/>
                  </a:cubicBezTo>
                  <a:cubicBezTo>
                    <a:pt x="62883" y="112330"/>
                    <a:pt x="62883" y="112060"/>
                    <a:pt x="62883" y="112060"/>
                  </a:cubicBezTo>
                  <a:cubicBezTo>
                    <a:pt x="62883" y="112060"/>
                    <a:pt x="62883" y="112330"/>
                    <a:pt x="62697" y="112781"/>
                  </a:cubicBezTo>
                  <a:cubicBezTo>
                    <a:pt x="62697" y="112962"/>
                    <a:pt x="62511" y="113323"/>
                    <a:pt x="62511" y="113593"/>
                  </a:cubicBezTo>
                  <a:cubicBezTo>
                    <a:pt x="62325" y="113954"/>
                    <a:pt x="62325" y="114315"/>
                    <a:pt x="62139" y="114676"/>
                  </a:cubicBezTo>
                  <a:cubicBezTo>
                    <a:pt x="61953" y="114857"/>
                    <a:pt x="61767" y="115037"/>
                    <a:pt x="61767" y="115308"/>
                  </a:cubicBezTo>
                  <a:cubicBezTo>
                    <a:pt x="61581" y="115488"/>
                    <a:pt x="61395" y="115759"/>
                    <a:pt x="61395" y="115939"/>
                  </a:cubicBezTo>
                  <a:cubicBezTo>
                    <a:pt x="61209" y="116390"/>
                    <a:pt x="61023" y="116932"/>
                    <a:pt x="61023" y="117383"/>
                  </a:cubicBezTo>
                  <a:cubicBezTo>
                    <a:pt x="61023" y="117654"/>
                    <a:pt x="61023" y="117924"/>
                    <a:pt x="61023" y="118195"/>
                  </a:cubicBezTo>
                  <a:cubicBezTo>
                    <a:pt x="61209" y="118466"/>
                    <a:pt x="61395" y="118736"/>
                    <a:pt x="61953" y="119007"/>
                  </a:cubicBezTo>
                  <a:cubicBezTo>
                    <a:pt x="62139" y="119097"/>
                    <a:pt x="62511" y="119187"/>
                    <a:pt x="62697" y="119187"/>
                  </a:cubicBezTo>
                  <a:cubicBezTo>
                    <a:pt x="63069" y="119278"/>
                    <a:pt x="63255" y="119278"/>
                    <a:pt x="63627" y="119278"/>
                  </a:cubicBezTo>
                  <a:cubicBezTo>
                    <a:pt x="64186" y="119368"/>
                    <a:pt x="64744" y="119368"/>
                    <a:pt x="65302" y="119368"/>
                  </a:cubicBezTo>
                  <a:cubicBezTo>
                    <a:pt x="66046" y="119278"/>
                    <a:pt x="66604" y="119187"/>
                    <a:pt x="67162" y="118917"/>
                  </a:cubicBezTo>
                  <a:cubicBezTo>
                    <a:pt x="67534" y="118736"/>
                    <a:pt x="67720" y="118466"/>
                    <a:pt x="67906" y="118195"/>
                  </a:cubicBezTo>
                  <a:cubicBezTo>
                    <a:pt x="68279" y="117654"/>
                    <a:pt x="68093" y="117022"/>
                    <a:pt x="67906" y="116571"/>
                  </a:cubicBezTo>
                  <a:cubicBezTo>
                    <a:pt x="67534" y="115578"/>
                    <a:pt x="66976" y="114676"/>
                    <a:pt x="66604" y="113864"/>
                  </a:cubicBezTo>
                  <a:cubicBezTo>
                    <a:pt x="66232" y="113052"/>
                    <a:pt x="66046" y="112421"/>
                    <a:pt x="65860" y="111969"/>
                  </a:cubicBezTo>
                  <a:close/>
                  <a:moveTo>
                    <a:pt x="64000" y="14526"/>
                  </a:moveTo>
                  <a:cubicBezTo>
                    <a:pt x="64372" y="14616"/>
                    <a:pt x="64372" y="14616"/>
                    <a:pt x="64372" y="14616"/>
                  </a:cubicBezTo>
                  <a:cubicBezTo>
                    <a:pt x="64372" y="14616"/>
                    <a:pt x="64372" y="14526"/>
                    <a:pt x="64000" y="14526"/>
                  </a:cubicBezTo>
                  <a:cubicBezTo>
                    <a:pt x="63813" y="14436"/>
                    <a:pt x="63441" y="14345"/>
                    <a:pt x="63069" y="14255"/>
                  </a:cubicBezTo>
                  <a:cubicBezTo>
                    <a:pt x="62883" y="14255"/>
                    <a:pt x="62697" y="14165"/>
                    <a:pt x="62511" y="14165"/>
                  </a:cubicBezTo>
                  <a:cubicBezTo>
                    <a:pt x="62139" y="14165"/>
                    <a:pt x="61953" y="14075"/>
                    <a:pt x="61581" y="14075"/>
                  </a:cubicBezTo>
                  <a:cubicBezTo>
                    <a:pt x="61395" y="14075"/>
                    <a:pt x="61023" y="13984"/>
                    <a:pt x="60837" y="13984"/>
                  </a:cubicBezTo>
                  <a:cubicBezTo>
                    <a:pt x="60465" y="13984"/>
                    <a:pt x="60279" y="13984"/>
                    <a:pt x="59906" y="13984"/>
                  </a:cubicBezTo>
                  <a:cubicBezTo>
                    <a:pt x="59348" y="13984"/>
                    <a:pt x="58604" y="13984"/>
                    <a:pt x="58232" y="14075"/>
                  </a:cubicBezTo>
                  <a:cubicBezTo>
                    <a:pt x="57860" y="14075"/>
                    <a:pt x="57674" y="14075"/>
                    <a:pt x="57302" y="14165"/>
                  </a:cubicBezTo>
                  <a:cubicBezTo>
                    <a:pt x="57116" y="14165"/>
                    <a:pt x="56930" y="14255"/>
                    <a:pt x="56744" y="14255"/>
                  </a:cubicBezTo>
                  <a:cubicBezTo>
                    <a:pt x="55813" y="14436"/>
                    <a:pt x="55255" y="14616"/>
                    <a:pt x="55255" y="14616"/>
                  </a:cubicBezTo>
                  <a:cubicBezTo>
                    <a:pt x="55255" y="14616"/>
                    <a:pt x="56000" y="14526"/>
                    <a:pt x="56744" y="14436"/>
                  </a:cubicBezTo>
                  <a:cubicBezTo>
                    <a:pt x="57116" y="14436"/>
                    <a:pt x="57674" y="14436"/>
                    <a:pt x="58232" y="14345"/>
                  </a:cubicBezTo>
                  <a:cubicBezTo>
                    <a:pt x="58418" y="14345"/>
                    <a:pt x="58790" y="14345"/>
                    <a:pt x="58976" y="14345"/>
                  </a:cubicBezTo>
                  <a:cubicBezTo>
                    <a:pt x="59348" y="14345"/>
                    <a:pt x="59534" y="14345"/>
                    <a:pt x="59906" y="14345"/>
                  </a:cubicBezTo>
                  <a:cubicBezTo>
                    <a:pt x="60465" y="14345"/>
                    <a:pt x="61023" y="14345"/>
                    <a:pt x="61581" y="14345"/>
                  </a:cubicBezTo>
                  <a:cubicBezTo>
                    <a:pt x="61767" y="14436"/>
                    <a:pt x="62139" y="14436"/>
                    <a:pt x="62325" y="14436"/>
                  </a:cubicBezTo>
                  <a:cubicBezTo>
                    <a:pt x="62511" y="14436"/>
                    <a:pt x="62697" y="14436"/>
                    <a:pt x="63069" y="14436"/>
                  </a:cubicBezTo>
                  <a:cubicBezTo>
                    <a:pt x="63255" y="14526"/>
                    <a:pt x="63441" y="14526"/>
                    <a:pt x="63627" y="14526"/>
                  </a:cubicBezTo>
                  <a:cubicBezTo>
                    <a:pt x="63813" y="14526"/>
                    <a:pt x="64000" y="14526"/>
                    <a:pt x="64000" y="14526"/>
                  </a:cubicBezTo>
                  <a:close/>
                  <a:moveTo>
                    <a:pt x="118511" y="61353"/>
                  </a:moveTo>
                  <a:cubicBezTo>
                    <a:pt x="117767" y="61172"/>
                    <a:pt x="118139" y="61263"/>
                    <a:pt x="118511" y="61353"/>
                  </a:cubicBezTo>
                  <a:cubicBezTo>
                    <a:pt x="115906" y="60631"/>
                    <a:pt x="114418" y="59187"/>
                    <a:pt x="112372" y="58195"/>
                  </a:cubicBezTo>
                  <a:cubicBezTo>
                    <a:pt x="111441" y="57654"/>
                    <a:pt x="110325" y="57203"/>
                    <a:pt x="109023" y="57022"/>
                  </a:cubicBezTo>
                  <a:cubicBezTo>
                    <a:pt x="108465" y="57022"/>
                    <a:pt x="107534" y="57022"/>
                    <a:pt x="107162" y="56932"/>
                  </a:cubicBezTo>
                  <a:cubicBezTo>
                    <a:pt x="106976" y="56842"/>
                    <a:pt x="106790" y="56571"/>
                    <a:pt x="106790" y="56481"/>
                  </a:cubicBezTo>
                  <a:cubicBezTo>
                    <a:pt x="106604" y="56300"/>
                    <a:pt x="106418" y="56030"/>
                    <a:pt x="106232" y="55849"/>
                  </a:cubicBezTo>
                  <a:cubicBezTo>
                    <a:pt x="105116" y="54406"/>
                    <a:pt x="104372" y="52872"/>
                    <a:pt x="104000" y="51338"/>
                  </a:cubicBezTo>
                  <a:cubicBezTo>
                    <a:pt x="103813" y="50345"/>
                    <a:pt x="103813" y="49443"/>
                    <a:pt x="103441" y="48541"/>
                  </a:cubicBezTo>
                  <a:cubicBezTo>
                    <a:pt x="102697" y="46917"/>
                    <a:pt x="101767" y="45383"/>
                    <a:pt x="100465" y="43849"/>
                  </a:cubicBezTo>
                  <a:cubicBezTo>
                    <a:pt x="100093" y="43308"/>
                    <a:pt x="99534" y="42586"/>
                    <a:pt x="98790" y="42045"/>
                  </a:cubicBezTo>
                  <a:cubicBezTo>
                    <a:pt x="98232" y="41684"/>
                    <a:pt x="97674" y="41323"/>
                    <a:pt x="97488" y="40781"/>
                  </a:cubicBezTo>
                  <a:cubicBezTo>
                    <a:pt x="97116" y="40060"/>
                    <a:pt x="97302" y="39248"/>
                    <a:pt x="97116" y="38436"/>
                  </a:cubicBezTo>
                  <a:cubicBezTo>
                    <a:pt x="96930" y="37624"/>
                    <a:pt x="96744" y="36902"/>
                    <a:pt x="96558" y="36090"/>
                  </a:cubicBezTo>
                  <a:cubicBezTo>
                    <a:pt x="96186" y="34556"/>
                    <a:pt x="95627" y="33022"/>
                    <a:pt x="94883" y="31488"/>
                  </a:cubicBezTo>
                  <a:cubicBezTo>
                    <a:pt x="94697" y="31127"/>
                    <a:pt x="94883" y="30766"/>
                    <a:pt x="95069" y="30406"/>
                  </a:cubicBezTo>
                  <a:cubicBezTo>
                    <a:pt x="95069" y="30045"/>
                    <a:pt x="95069" y="29593"/>
                    <a:pt x="95069" y="29233"/>
                  </a:cubicBezTo>
                  <a:cubicBezTo>
                    <a:pt x="95069" y="28421"/>
                    <a:pt x="95069" y="27609"/>
                    <a:pt x="94883" y="26796"/>
                  </a:cubicBezTo>
                  <a:cubicBezTo>
                    <a:pt x="94511" y="25353"/>
                    <a:pt x="92651" y="24090"/>
                    <a:pt x="91162" y="22917"/>
                  </a:cubicBezTo>
                  <a:cubicBezTo>
                    <a:pt x="89488" y="21563"/>
                    <a:pt x="86697" y="21022"/>
                    <a:pt x="83534" y="20751"/>
                  </a:cubicBezTo>
                  <a:cubicBezTo>
                    <a:pt x="82046" y="20571"/>
                    <a:pt x="80372" y="20571"/>
                    <a:pt x="78697" y="20481"/>
                  </a:cubicBezTo>
                  <a:cubicBezTo>
                    <a:pt x="77953" y="20481"/>
                    <a:pt x="77209" y="20481"/>
                    <a:pt x="76465" y="20481"/>
                  </a:cubicBezTo>
                  <a:cubicBezTo>
                    <a:pt x="75906" y="20481"/>
                    <a:pt x="75720" y="20481"/>
                    <a:pt x="75348" y="20300"/>
                  </a:cubicBezTo>
                  <a:cubicBezTo>
                    <a:pt x="75162" y="20210"/>
                    <a:pt x="74790" y="20120"/>
                    <a:pt x="74418" y="20030"/>
                  </a:cubicBezTo>
                  <a:cubicBezTo>
                    <a:pt x="73116" y="19578"/>
                    <a:pt x="71813" y="19127"/>
                    <a:pt x="70325" y="18766"/>
                  </a:cubicBezTo>
                  <a:cubicBezTo>
                    <a:pt x="69953" y="18676"/>
                    <a:pt x="69581" y="18496"/>
                    <a:pt x="69209" y="18406"/>
                  </a:cubicBezTo>
                  <a:cubicBezTo>
                    <a:pt x="69023" y="18406"/>
                    <a:pt x="68651" y="18315"/>
                    <a:pt x="68465" y="18225"/>
                  </a:cubicBezTo>
                  <a:cubicBezTo>
                    <a:pt x="68465" y="18135"/>
                    <a:pt x="68465" y="18045"/>
                    <a:pt x="68465" y="18045"/>
                  </a:cubicBezTo>
                  <a:cubicBezTo>
                    <a:pt x="68279" y="17323"/>
                    <a:pt x="68093" y="16601"/>
                    <a:pt x="67906" y="15969"/>
                  </a:cubicBezTo>
                  <a:cubicBezTo>
                    <a:pt x="67906" y="15609"/>
                    <a:pt x="67906" y="15338"/>
                    <a:pt x="67720" y="15067"/>
                  </a:cubicBezTo>
                  <a:cubicBezTo>
                    <a:pt x="67720" y="14977"/>
                    <a:pt x="67720" y="14887"/>
                    <a:pt x="67720" y="14887"/>
                  </a:cubicBezTo>
                  <a:cubicBezTo>
                    <a:pt x="67720" y="14796"/>
                    <a:pt x="67906" y="14796"/>
                    <a:pt x="68093" y="14706"/>
                  </a:cubicBezTo>
                  <a:cubicBezTo>
                    <a:pt x="68465" y="14616"/>
                    <a:pt x="68651" y="14526"/>
                    <a:pt x="69023" y="14345"/>
                  </a:cubicBezTo>
                  <a:cubicBezTo>
                    <a:pt x="69581" y="13984"/>
                    <a:pt x="69767" y="13533"/>
                    <a:pt x="70139" y="13082"/>
                  </a:cubicBezTo>
                  <a:cubicBezTo>
                    <a:pt x="70511" y="12451"/>
                    <a:pt x="70883" y="11819"/>
                    <a:pt x="71255" y="11187"/>
                  </a:cubicBezTo>
                  <a:cubicBezTo>
                    <a:pt x="72744" y="8481"/>
                    <a:pt x="73488" y="5052"/>
                    <a:pt x="70325" y="2526"/>
                  </a:cubicBezTo>
                  <a:cubicBezTo>
                    <a:pt x="68837" y="1443"/>
                    <a:pt x="66604" y="631"/>
                    <a:pt x="63813" y="270"/>
                  </a:cubicBezTo>
                  <a:cubicBezTo>
                    <a:pt x="62883" y="180"/>
                    <a:pt x="60093" y="0"/>
                    <a:pt x="58232" y="180"/>
                  </a:cubicBezTo>
                  <a:cubicBezTo>
                    <a:pt x="55441" y="360"/>
                    <a:pt x="52837" y="812"/>
                    <a:pt x="50976" y="1714"/>
                  </a:cubicBezTo>
                  <a:cubicBezTo>
                    <a:pt x="48930" y="2796"/>
                    <a:pt x="48000" y="4150"/>
                    <a:pt x="47627" y="5503"/>
                  </a:cubicBezTo>
                  <a:cubicBezTo>
                    <a:pt x="46697" y="8300"/>
                    <a:pt x="48186" y="11007"/>
                    <a:pt x="50046" y="13533"/>
                  </a:cubicBezTo>
                  <a:cubicBezTo>
                    <a:pt x="50232" y="13894"/>
                    <a:pt x="50604" y="14165"/>
                    <a:pt x="50976" y="14345"/>
                  </a:cubicBezTo>
                  <a:cubicBezTo>
                    <a:pt x="51162" y="14436"/>
                    <a:pt x="51348" y="14616"/>
                    <a:pt x="51720" y="14706"/>
                  </a:cubicBezTo>
                  <a:cubicBezTo>
                    <a:pt x="51720" y="14706"/>
                    <a:pt x="52093" y="14796"/>
                    <a:pt x="52093" y="14887"/>
                  </a:cubicBezTo>
                  <a:cubicBezTo>
                    <a:pt x="52279" y="14977"/>
                    <a:pt x="52093" y="15338"/>
                    <a:pt x="52093" y="15428"/>
                  </a:cubicBezTo>
                  <a:cubicBezTo>
                    <a:pt x="51906" y="16150"/>
                    <a:pt x="51720" y="16962"/>
                    <a:pt x="51534" y="17684"/>
                  </a:cubicBezTo>
                  <a:cubicBezTo>
                    <a:pt x="51534" y="17774"/>
                    <a:pt x="51534" y="18045"/>
                    <a:pt x="51348" y="18225"/>
                  </a:cubicBezTo>
                  <a:cubicBezTo>
                    <a:pt x="51348" y="18315"/>
                    <a:pt x="50790" y="18406"/>
                    <a:pt x="50604" y="18406"/>
                  </a:cubicBezTo>
                  <a:cubicBezTo>
                    <a:pt x="50232" y="18496"/>
                    <a:pt x="49860" y="18676"/>
                    <a:pt x="49488" y="18766"/>
                  </a:cubicBezTo>
                  <a:cubicBezTo>
                    <a:pt x="48930" y="18947"/>
                    <a:pt x="48186" y="19127"/>
                    <a:pt x="47441" y="19398"/>
                  </a:cubicBezTo>
                  <a:cubicBezTo>
                    <a:pt x="46697" y="19578"/>
                    <a:pt x="46139" y="19759"/>
                    <a:pt x="45395" y="20030"/>
                  </a:cubicBezTo>
                  <a:cubicBezTo>
                    <a:pt x="45209" y="20120"/>
                    <a:pt x="44837" y="20210"/>
                    <a:pt x="44651" y="20300"/>
                  </a:cubicBezTo>
                  <a:cubicBezTo>
                    <a:pt x="44093" y="20481"/>
                    <a:pt x="44093" y="20481"/>
                    <a:pt x="43534" y="20481"/>
                  </a:cubicBezTo>
                  <a:cubicBezTo>
                    <a:pt x="41860" y="20481"/>
                    <a:pt x="40186" y="20481"/>
                    <a:pt x="38511" y="20571"/>
                  </a:cubicBezTo>
                  <a:cubicBezTo>
                    <a:pt x="35720" y="20751"/>
                    <a:pt x="32186" y="21022"/>
                    <a:pt x="30139" y="22015"/>
                  </a:cubicBezTo>
                  <a:cubicBezTo>
                    <a:pt x="29023" y="22556"/>
                    <a:pt x="28279" y="23187"/>
                    <a:pt x="27534" y="23819"/>
                  </a:cubicBezTo>
                  <a:cubicBezTo>
                    <a:pt x="26790" y="24451"/>
                    <a:pt x="26046" y="25082"/>
                    <a:pt x="25488" y="25804"/>
                  </a:cubicBezTo>
                  <a:cubicBezTo>
                    <a:pt x="24930" y="26526"/>
                    <a:pt x="24930" y="27338"/>
                    <a:pt x="24744" y="28060"/>
                  </a:cubicBezTo>
                  <a:cubicBezTo>
                    <a:pt x="24744" y="28872"/>
                    <a:pt x="24744" y="29684"/>
                    <a:pt x="24930" y="30406"/>
                  </a:cubicBezTo>
                  <a:cubicBezTo>
                    <a:pt x="24930" y="30766"/>
                    <a:pt x="25116" y="31127"/>
                    <a:pt x="24930" y="31488"/>
                  </a:cubicBezTo>
                  <a:cubicBezTo>
                    <a:pt x="24744" y="31939"/>
                    <a:pt x="24558" y="32300"/>
                    <a:pt x="24372" y="32661"/>
                  </a:cubicBezTo>
                  <a:cubicBezTo>
                    <a:pt x="24186" y="33473"/>
                    <a:pt x="23813" y="34195"/>
                    <a:pt x="23627" y="35007"/>
                  </a:cubicBezTo>
                  <a:cubicBezTo>
                    <a:pt x="23069" y="36541"/>
                    <a:pt x="22697" y="38165"/>
                    <a:pt x="22697" y="39699"/>
                  </a:cubicBezTo>
                  <a:cubicBezTo>
                    <a:pt x="22511" y="40511"/>
                    <a:pt x="22511" y="41142"/>
                    <a:pt x="21581" y="41774"/>
                  </a:cubicBezTo>
                  <a:cubicBezTo>
                    <a:pt x="21023" y="42135"/>
                    <a:pt x="20651" y="42496"/>
                    <a:pt x="20279" y="42947"/>
                  </a:cubicBezTo>
                  <a:cubicBezTo>
                    <a:pt x="18046" y="45293"/>
                    <a:pt x="16558" y="47909"/>
                    <a:pt x="16000" y="50526"/>
                  </a:cubicBezTo>
                  <a:cubicBezTo>
                    <a:pt x="15627" y="51969"/>
                    <a:pt x="15255" y="53413"/>
                    <a:pt x="14325" y="54857"/>
                  </a:cubicBezTo>
                  <a:cubicBezTo>
                    <a:pt x="14139" y="55218"/>
                    <a:pt x="13953" y="55488"/>
                    <a:pt x="13581" y="55849"/>
                  </a:cubicBezTo>
                  <a:cubicBezTo>
                    <a:pt x="13581" y="56030"/>
                    <a:pt x="13395" y="56210"/>
                    <a:pt x="13209" y="56390"/>
                  </a:cubicBezTo>
                  <a:cubicBezTo>
                    <a:pt x="13023" y="56571"/>
                    <a:pt x="12837" y="56842"/>
                    <a:pt x="12651" y="56932"/>
                  </a:cubicBezTo>
                  <a:cubicBezTo>
                    <a:pt x="12465" y="57022"/>
                    <a:pt x="11348" y="57022"/>
                    <a:pt x="10976" y="57022"/>
                  </a:cubicBezTo>
                  <a:cubicBezTo>
                    <a:pt x="10232" y="57112"/>
                    <a:pt x="9488" y="57293"/>
                    <a:pt x="8930" y="57473"/>
                  </a:cubicBezTo>
                  <a:cubicBezTo>
                    <a:pt x="6511" y="58375"/>
                    <a:pt x="5023" y="59729"/>
                    <a:pt x="2976" y="60812"/>
                  </a:cubicBezTo>
                  <a:cubicBezTo>
                    <a:pt x="2418" y="60992"/>
                    <a:pt x="1860" y="61172"/>
                    <a:pt x="1302" y="61353"/>
                  </a:cubicBezTo>
                  <a:cubicBezTo>
                    <a:pt x="930" y="61533"/>
                    <a:pt x="372" y="61714"/>
                    <a:pt x="372" y="61984"/>
                  </a:cubicBezTo>
                  <a:cubicBezTo>
                    <a:pt x="372" y="62526"/>
                    <a:pt x="1488" y="62616"/>
                    <a:pt x="2232" y="62616"/>
                  </a:cubicBezTo>
                  <a:cubicBezTo>
                    <a:pt x="3348" y="62526"/>
                    <a:pt x="4279" y="62436"/>
                    <a:pt x="5023" y="62165"/>
                  </a:cubicBezTo>
                  <a:cubicBezTo>
                    <a:pt x="5581" y="62075"/>
                    <a:pt x="5953" y="61804"/>
                    <a:pt x="6511" y="61624"/>
                  </a:cubicBezTo>
                  <a:cubicBezTo>
                    <a:pt x="6883" y="61443"/>
                    <a:pt x="7255" y="61172"/>
                    <a:pt x="7813" y="61082"/>
                  </a:cubicBezTo>
                  <a:cubicBezTo>
                    <a:pt x="7627" y="61624"/>
                    <a:pt x="6883" y="62165"/>
                    <a:pt x="6325" y="62616"/>
                  </a:cubicBezTo>
                  <a:cubicBezTo>
                    <a:pt x="5767" y="63248"/>
                    <a:pt x="5023" y="63789"/>
                    <a:pt x="4279" y="64421"/>
                  </a:cubicBezTo>
                  <a:cubicBezTo>
                    <a:pt x="3720" y="64872"/>
                    <a:pt x="2604" y="65503"/>
                    <a:pt x="3162" y="66045"/>
                  </a:cubicBezTo>
                  <a:cubicBezTo>
                    <a:pt x="4093" y="67127"/>
                    <a:pt x="5953" y="65774"/>
                    <a:pt x="6697" y="65413"/>
                  </a:cubicBezTo>
                  <a:cubicBezTo>
                    <a:pt x="7255" y="65052"/>
                    <a:pt x="7627" y="64691"/>
                    <a:pt x="8186" y="64330"/>
                  </a:cubicBezTo>
                  <a:cubicBezTo>
                    <a:pt x="8558" y="63969"/>
                    <a:pt x="9116" y="63609"/>
                    <a:pt x="9674" y="63428"/>
                  </a:cubicBezTo>
                  <a:cubicBezTo>
                    <a:pt x="9674" y="63699"/>
                    <a:pt x="9488" y="64060"/>
                    <a:pt x="9302" y="64421"/>
                  </a:cubicBezTo>
                  <a:cubicBezTo>
                    <a:pt x="8930" y="64781"/>
                    <a:pt x="8744" y="65142"/>
                    <a:pt x="8372" y="65503"/>
                  </a:cubicBezTo>
                  <a:cubicBezTo>
                    <a:pt x="8000" y="66135"/>
                    <a:pt x="7069" y="66947"/>
                    <a:pt x="7255" y="67578"/>
                  </a:cubicBezTo>
                  <a:cubicBezTo>
                    <a:pt x="7627" y="67939"/>
                    <a:pt x="8372" y="68210"/>
                    <a:pt x="9116" y="68030"/>
                  </a:cubicBezTo>
                  <a:cubicBezTo>
                    <a:pt x="9860" y="67849"/>
                    <a:pt x="10232" y="67308"/>
                    <a:pt x="10604" y="66947"/>
                  </a:cubicBezTo>
                  <a:cubicBezTo>
                    <a:pt x="11348" y="66045"/>
                    <a:pt x="11906" y="65052"/>
                    <a:pt x="12837" y="64150"/>
                  </a:cubicBezTo>
                  <a:cubicBezTo>
                    <a:pt x="12837" y="64962"/>
                    <a:pt x="12465" y="65774"/>
                    <a:pt x="12465" y="66586"/>
                  </a:cubicBezTo>
                  <a:cubicBezTo>
                    <a:pt x="12465" y="66947"/>
                    <a:pt x="12279" y="67578"/>
                    <a:pt x="13023" y="67849"/>
                  </a:cubicBezTo>
                  <a:cubicBezTo>
                    <a:pt x="13581" y="68120"/>
                    <a:pt x="14511" y="67939"/>
                    <a:pt x="14883" y="67669"/>
                  </a:cubicBezTo>
                  <a:cubicBezTo>
                    <a:pt x="15441" y="67218"/>
                    <a:pt x="15255" y="66496"/>
                    <a:pt x="15441" y="65954"/>
                  </a:cubicBezTo>
                  <a:cubicBezTo>
                    <a:pt x="15441" y="65503"/>
                    <a:pt x="15441" y="65142"/>
                    <a:pt x="15627" y="64691"/>
                  </a:cubicBezTo>
                  <a:cubicBezTo>
                    <a:pt x="15627" y="64511"/>
                    <a:pt x="15627" y="63969"/>
                    <a:pt x="16186" y="63879"/>
                  </a:cubicBezTo>
                  <a:cubicBezTo>
                    <a:pt x="16558" y="64060"/>
                    <a:pt x="16186" y="64781"/>
                    <a:pt x="16186" y="65052"/>
                  </a:cubicBezTo>
                  <a:cubicBezTo>
                    <a:pt x="16000" y="65503"/>
                    <a:pt x="16000" y="65954"/>
                    <a:pt x="16000" y="66406"/>
                  </a:cubicBezTo>
                  <a:cubicBezTo>
                    <a:pt x="16186" y="66857"/>
                    <a:pt x="16930" y="67398"/>
                    <a:pt x="17860" y="67037"/>
                  </a:cubicBezTo>
                  <a:cubicBezTo>
                    <a:pt x="18418" y="66766"/>
                    <a:pt x="18604" y="66315"/>
                    <a:pt x="18790" y="65954"/>
                  </a:cubicBezTo>
                  <a:cubicBezTo>
                    <a:pt x="18790" y="65503"/>
                    <a:pt x="18790" y="65142"/>
                    <a:pt x="18790" y="64691"/>
                  </a:cubicBezTo>
                  <a:cubicBezTo>
                    <a:pt x="18976" y="64150"/>
                    <a:pt x="19162" y="63609"/>
                    <a:pt x="19162" y="62977"/>
                  </a:cubicBezTo>
                  <a:cubicBezTo>
                    <a:pt x="19348" y="62706"/>
                    <a:pt x="19534" y="62526"/>
                    <a:pt x="19720" y="62255"/>
                  </a:cubicBezTo>
                  <a:cubicBezTo>
                    <a:pt x="20093" y="61804"/>
                    <a:pt x="20465" y="61353"/>
                    <a:pt x="20651" y="60902"/>
                  </a:cubicBezTo>
                  <a:cubicBezTo>
                    <a:pt x="20837" y="60451"/>
                    <a:pt x="21209" y="59909"/>
                    <a:pt x="21209" y="59458"/>
                  </a:cubicBezTo>
                  <a:cubicBezTo>
                    <a:pt x="21209" y="59278"/>
                    <a:pt x="21209" y="59187"/>
                    <a:pt x="21023" y="59007"/>
                  </a:cubicBezTo>
                  <a:cubicBezTo>
                    <a:pt x="21023" y="58917"/>
                    <a:pt x="20837" y="58736"/>
                    <a:pt x="20837" y="58646"/>
                  </a:cubicBezTo>
                  <a:cubicBezTo>
                    <a:pt x="20837" y="58466"/>
                    <a:pt x="21209" y="58195"/>
                    <a:pt x="21395" y="58015"/>
                  </a:cubicBezTo>
                  <a:cubicBezTo>
                    <a:pt x="22325" y="56842"/>
                    <a:pt x="23441" y="55759"/>
                    <a:pt x="24558" y="54676"/>
                  </a:cubicBezTo>
                  <a:cubicBezTo>
                    <a:pt x="27162" y="52060"/>
                    <a:pt x="30139" y="49533"/>
                    <a:pt x="32000" y="46827"/>
                  </a:cubicBezTo>
                  <a:cubicBezTo>
                    <a:pt x="32930" y="45293"/>
                    <a:pt x="33488" y="43759"/>
                    <a:pt x="34232" y="42315"/>
                  </a:cubicBezTo>
                  <a:cubicBezTo>
                    <a:pt x="34976" y="40962"/>
                    <a:pt x="35906" y="39609"/>
                    <a:pt x="37023" y="38345"/>
                  </a:cubicBezTo>
                  <a:cubicBezTo>
                    <a:pt x="37395" y="39067"/>
                    <a:pt x="37767" y="39789"/>
                    <a:pt x="38139" y="40511"/>
                  </a:cubicBezTo>
                  <a:cubicBezTo>
                    <a:pt x="38325" y="41052"/>
                    <a:pt x="38883" y="41593"/>
                    <a:pt x="39069" y="42225"/>
                  </a:cubicBezTo>
                  <a:cubicBezTo>
                    <a:pt x="39069" y="42857"/>
                    <a:pt x="39069" y="43488"/>
                    <a:pt x="39069" y="44210"/>
                  </a:cubicBezTo>
                  <a:cubicBezTo>
                    <a:pt x="38883" y="45203"/>
                    <a:pt x="38883" y="46195"/>
                    <a:pt x="38883" y="47278"/>
                  </a:cubicBezTo>
                  <a:cubicBezTo>
                    <a:pt x="38883" y="47819"/>
                    <a:pt x="38697" y="48451"/>
                    <a:pt x="38883" y="48992"/>
                  </a:cubicBezTo>
                  <a:cubicBezTo>
                    <a:pt x="38883" y="49263"/>
                    <a:pt x="39255" y="49443"/>
                    <a:pt x="39441" y="49714"/>
                  </a:cubicBezTo>
                  <a:cubicBezTo>
                    <a:pt x="39627" y="50075"/>
                    <a:pt x="39255" y="50796"/>
                    <a:pt x="39069" y="51248"/>
                  </a:cubicBezTo>
                  <a:cubicBezTo>
                    <a:pt x="38697" y="52240"/>
                    <a:pt x="38325" y="53323"/>
                    <a:pt x="37953" y="54315"/>
                  </a:cubicBezTo>
                  <a:cubicBezTo>
                    <a:pt x="36651" y="58466"/>
                    <a:pt x="37209" y="62706"/>
                    <a:pt x="37767" y="66766"/>
                  </a:cubicBezTo>
                  <a:cubicBezTo>
                    <a:pt x="38325" y="70917"/>
                    <a:pt x="39627" y="74977"/>
                    <a:pt x="41860" y="79037"/>
                  </a:cubicBezTo>
                  <a:cubicBezTo>
                    <a:pt x="42976" y="80751"/>
                    <a:pt x="43906" y="82466"/>
                    <a:pt x="44093" y="84270"/>
                  </a:cubicBezTo>
                  <a:cubicBezTo>
                    <a:pt x="44093" y="85804"/>
                    <a:pt x="43348" y="87248"/>
                    <a:pt x="42604" y="88781"/>
                  </a:cubicBezTo>
                  <a:cubicBezTo>
                    <a:pt x="41674" y="90766"/>
                    <a:pt x="41116" y="92751"/>
                    <a:pt x="41674" y="94827"/>
                  </a:cubicBezTo>
                  <a:cubicBezTo>
                    <a:pt x="42232" y="96812"/>
                    <a:pt x="43348" y="98796"/>
                    <a:pt x="44651" y="100691"/>
                  </a:cubicBezTo>
                  <a:cubicBezTo>
                    <a:pt x="45767" y="102586"/>
                    <a:pt x="46883" y="104390"/>
                    <a:pt x="48000" y="106195"/>
                  </a:cubicBezTo>
                  <a:cubicBezTo>
                    <a:pt x="48930" y="107639"/>
                    <a:pt x="49860" y="109082"/>
                    <a:pt x="50604" y="110526"/>
                  </a:cubicBezTo>
                  <a:cubicBezTo>
                    <a:pt x="50790" y="110977"/>
                    <a:pt x="51348" y="111609"/>
                    <a:pt x="51162" y="112060"/>
                  </a:cubicBezTo>
                  <a:cubicBezTo>
                    <a:pt x="50976" y="112421"/>
                    <a:pt x="49860" y="114045"/>
                    <a:pt x="49860" y="114225"/>
                  </a:cubicBezTo>
                  <a:cubicBezTo>
                    <a:pt x="49674" y="114496"/>
                    <a:pt x="49488" y="114766"/>
                    <a:pt x="49116" y="115037"/>
                  </a:cubicBezTo>
                  <a:cubicBezTo>
                    <a:pt x="48744" y="115308"/>
                    <a:pt x="48372" y="115578"/>
                    <a:pt x="47627" y="115849"/>
                  </a:cubicBezTo>
                  <a:cubicBezTo>
                    <a:pt x="47255" y="116030"/>
                    <a:pt x="47069" y="116210"/>
                    <a:pt x="46697" y="116390"/>
                  </a:cubicBezTo>
                  <a:cubicBezTo>
                    <a:pt x="46511" y="116390"/>
                    <a:pt x="46325" y="116481"/>
                    <a:pt x="46139" y="116571"/>
                  </a:cubicBezTo>
                  <a:cubicBezTo>
                    <a:pt x="45953" y="116661"/>
                    <a:pt x="45767" y="116751"/>
                    <a:pt x="45581" y="116932"/>
                  </a:cubicBezTo>
                  <a:cubicBezTo>
                    <a:pt x="45395" y="117112"/>
                    <a:pt x="45023" y="117293"/>
                    <a:pt x="44837" y="117563"/>
                  </a:cubicBezTo>
                  <a:cubicBezTo>
                    <a:pt x="44651" y="117924"/>
                    <a:pt x="44465" y="118195"/>
                    <a:pt x="44837" y="118556"/>
                  </a:cubicBezTo>
                  <a:cubicBezTo>
                    <a:pt x="45581" y="119187"/>
                    <a:pt x="47069" y="119278"/>
                    <a:pt x="48186" y="119278"/>
                  </a:cubicBezTo>
                  <a:cubicBezTo>
                    <a:pt x="48744" y="119278"/>
                    <a:pt x="49302" y="119278"/>
                    <a:pt x="49860" y="119368"/>
                  </a:cubicBezTo>
                  <a:cubicBezTo>
                    <a:pt x="50232" y="119458"/>
                    <a:pt x="50790" y="119639"/>
                    <a:pt x="51348" y="119729"/>
                  </a:cubicBezTo>
                  <a:cubicBezTo>
                    <a:pt x="52651" y="120000"/>
                    <a:pt x="53767" y="120000"/>
                    <a:pt x="55069" y="120000"/>
                  </a:cubicBezTo>
                  <a:cubicBezTo>
                    <a:pt x="56186" y="120000"/>
                    <a:pt x="57488" y="120000"/>
                    <a:pt x="58604" y="119639"/>
                  </a:cubicBezTo>
                  <a:cubicBezTo>
                    <a:pt x="58790" y="119548"/>
                    <a:pt x="59162" y="119458"/>
                    <a:pt x="59348" y="119368"/>
                  </a:cubicBezTo>
                  <a:cubicBezTo>
                    <a:pt x="59534" y="119278"/>
                    <a:pt x="59720" y="119187"/>
                    <a:pt x="59906" y="119007"/>
                  </a:cubicBezTo>
                  <a:cubicBezTo>
                    <a:pt x="59906" y="119007"/>
                    <a:pt x="59906" y="119007"/>
                    <a:pt x="59906" y="119007"/>
                  </a:cubicBezTo>
                  <a:cubicBezTo>
                    <a:pt x="59906" y="119007"/>
                    <a:pt x="59906" y="119007"/>
                    <a:pt x="59906" y="119007"/>
                  </a:cubicBezTo>
                  <a:cubicBezTo>
                    <a:pt x="60093" y="119187"/>
                    <a:pt x="60465" y="119278"/>
                    <a:pt x="60651" y="119368"/>
                  </a:cubicBezTo>
                  <a:cubicBezTo>
                    <a:pt x="60837" y="119458"/>
                    <a:pt x="61023" y="119548"/>
                    <a:pt x="61395" y="119639"/>
                  </a:cubicBezTo>
                  <a:cubicBezTo>
                    <a:pt x="62511" y="120000"/>
                    <a:pt x="63627" y="120000"/>
                    <a:pt x="64930" y="120000"/>
                  </a:cubicBezTo>
                  <a:cubicBezTo>
                    <a:pt x="66046" y="120000"/>
                    <a:pt x="67348" y="120000"/>
                    <a:pt x="68465" y="119729"/>
                  </a:cubicBezTo>
                  <a:cubicBezTo>
                    <a:pt x="69023" y="119639"/>
                    <a:pt x="69581" y="119458"/>
                    <a:pt x="70139" y="119368"/>
                  </a:cubicBezTo>
                  <a:cubicBezTo>
                    <a:pt x="70511" y="119278"/>
                    <a:pt x="71069" y="119278"/>
                    <a:pt x="71627" y="119278"/>
                  </a:cubicBezTo>
                  <a:cubicBezTo>
                    <a:pt x="72744" y="119278"/>
                    <a:pt x="74418" y="119187"/>
                    <a:pt x="74976" y="118556"/>
                  </a:cubicBezTo>
                  <a:cubicBezTo>
                    <a:pt x="75348" y="118195"/>
                    <a:pt x="75348" y="117924"/>
                    <a:pt x="75162" y="117563"/>
                  </a:cubicBezTo>
                  <a:cubicBezTo>
                    <a:pt x="74976" y="117293"/>
                    <a:pt x="74604" y="117112"/>
                    <a:pt x="74232" y="116932"/>
                  </a:cubicBezTo>
                  <a:cubicBezTo>
                    <a:pt x="74046" y="116751"/>
                    <a:pt x="73860" y="116661"/>
                    <a:pt x="73674" y="116571"/>
                  </a:cubicBezTo>
                  <a:cubicBezTo>
                    <a:pt x="73488" y="116481"/>
                    <a:pt x="73302" y="116390"/>
                    <a:pt x="73302" y="116390"/>
                  </a:cubicBezTo>
                  <a:cubicBezTo>
                    <a:pt x="72930" y="116210"/>
                    <a:pt x="72558" y="116030"/>
                    <a:pt x="72186" y="115849"/>
                  </a:cubicBezTo>
                  <a:cubicBezTo>
                    <a:pt x="71627" y="115578"/>
                    <a:pt x="71069" y="115308"/>
                    <a:pt x="70697" y="115037"/>
                  </a:cubicBezTo>
                  <a:cubicBezTo>
                    <a:pt x="70511" y="114857"/>
                    <a:pt x="69581" y="113503"/>
                    <a:pt x="69581" y="113503"/>
                  </a:cubicBezTo>
                  <a:cubicBezTo>
                    <a:pt x="69209" y="112872"/>
                    <a:pt x="68651" y="111969"/>
                    <a:pt x="68837" y="111518"/>
                  </a:cubicBezTo>
                  <a:cubicBezTo>
                    <a:pt x="69023" y="110887"/>
                    <a:pt x="69395" y="110255"/>
                    <a:pt x="69767" y="109714"/>
                  </a:cubicBezTo>
                  <a:cubicBezTo>
                    <a:pt x="70511" y="108451"/>
                    <a:pt x="71255" y="107278"/>
                    <a:pt x="72000" y="106015"/>
                  </a:cubicBezTo>
                  <a:cubicBezTo>
                    <a:pt x="73116" y="104210"/>
                    <a:pt x="74232" y="102406"/>
                    <a:pt x="75348" y="100601"/>
                  </a:cubicBezTo>
                  <a:cubicBezTo>
                    <a:pt x="76651" y="98706"/>
                    <a:pt x="77767" y="96721"/>
                    <a:pt x="78325" y="94736"/>
                  </a:cubicBezTo>
                  <a:cubicBezTo>
                    <a:pt x="78697" y="92751"/>
                    <a:pt x="78325" y="90857"/>
                    <a:pt x="77209" y="88872"/>
                  </a:cubicBezTo>
                  <a:cubicBezTo>
                    <a:pt x="76465" y="87338"/>
                    <a:pt x="75720" y="85804"/>
                    <a:pt x="75906" y="84270"/>
                  </a:cubicBezTo>
                  <a:cubicBezTo>
                    <a:pt x="75906" y="82556"/>
                    <a:pt x="76837" y="80932"/>
                    <a:pt x="77767" y="79218"/>
                  </a:cubicBezTo>
                  <a:cubicBezTo>
                    <a:pt x="78883" y="77323"/>
                    <a:pt x="79813" y="75428"/>
                    <a:pt x="80558" y="73443"/>
                  </a:cubicBezTo>
                  <a:cubicBezTo>
                    <a:pt x="81116" y="71458"/>
                    <a:pt x="81674" y="69473"/>
                    <a:pt x="82046" y="67488"/>
                  </a:cubicBezTo>
                  <a:cubicBezTo>
                    <a:pt x="82418" y="65413"/>
                    <a:pt x="82418" y="63338"/>
                    <a:pt x="82604" y="61353"/>
                  </a:cubicBezTo>
                  <a:cubicBezTo>
                    <a:pt x="82604" y="59368"/>
                    <a:pt x="82790" y="57383"/>
                    <a:pt x="82232" y="55398"/>
                  </a:cubicBezTo>
                  <a:cubicBezTo>
                    <a:pt x="81860" y="54406"/>
                    <a:pt x="81488" y="53413"/>
                    <a:pt x="81116" y="52511"/>
                  </a:cubicBezTo>
                  <a:cubicBezTo>
                    <a:pt x="80930" y="51969"/>
                    <a:pt x="80744" y="51428"/>
                    <a:pt x="80558" y="50977"/>
                  </a:cubicBezTo>
                  <a:cubicBezTo>
                    <a:pt x="80372" y="50706"/>
                    <a:pt x="80372" y="50526"/>
                    <a:pt x="80186" y="50255"/>
                  </a:cubicBezTo>
                  <a:cubicBezTo>
                    <a:pt x="80000" y="49984"/>
                    <a:pt x="80000" y="49804"/>
                    <a:pt x="80186" y="49533"/>
                  </a:cubicBezTo>
                  <a:cubicBezTo>
                    <a:pt x="80372" y="48721"/>
                    <a:pt x="80186" y="48000"/>
                    <a:pt x="80186" y="47187"/>
                  </a:cubicBezTo>
                  <a:cubicBezTo>
                    <a:pt x="80186" y="45654"/>
                    <a:pt x="80186" y="44120"/>
                    <a:pt x="80186" y="42676"/>
                  </a:cubicBezTo>
                  <a:cubicBezTo>
                    <a:pt x="80186" y="42135"/>
                    <a:pt x="80372" y="41774"/>
                    <a:pt x="80744" y="41323"/>
                  </a:cubicBezTo>
                  <a:cubicBezTo>
                    <a:pt x="82418" y="38616"/>
                    <a:pt x="82418" y="38616"/>
                    <a:pt x="82418" y="38616"/>
                  </a:cubicBezTo>
                  <a:cubicBezTo>
                    <a:pt x="82790" y="38075"/>
                    <a:pt x="82790" y="38075"/>
                    <a:pt x="82790" y="38075"/>
                  </a:cubicBezTo>
                  <a:cubicBezTo>
                    <a:pt x="83534" y="39157"/>
                    <a:pt x="84279" y="40240"/>
                    <a:pt x="85023" y="41323"/>
                  </a:cubicBezTo>
                  <a:cubicBezTo>
                    <a:pt x="85953" y="42586"/>
                    <a:pt x="86325" y="44030"/>
                    <a:pt x="87069" y="45383"/>
                  </a:cubicBezTo>
                  <a:cubicBezTo>
                    <a:pt x="88372" y="48180"/>
                    <a:pt x="91162" y="50796"/>
                    <a:pt x="93953" y="53413"/>
                  </a:cubicBezTo>
                  <a:cubicBezTo>
                    <a:pt x="95255" y="54586"/>
                    <a:pt x="96558" y="55849"/>
                    <a:pt x="97674" y="57112"/>
                  </a:cubicBezTo>
                  <a:cubicBezTo>
                    <a:pt x="98046" y="57563"/>
                    <a:pt x="98790" y="58105"/>
                    <a:pt x="98976" y="58556"/>
                  </a:cubicBezTo>
                  <a:cubicBezTo>
                    <a:pt x="98976" y="58736"/>
                    <a:pt x="98790" y="58917"/>
                    <a:pt x="98790" y="59187"/>
                  </a:cubicBezTo>
                  <a:cubicBezTo>
                    <a:pt x="98604" y="59458"/>
                    <a:pt x="98790" y="59729"/>
                    <a:pt x="98790" y="60000"/>
                  </a:cubicBezTo>
                  <a:cubicBezTo>
                    <a:pt x="99162" y="60902"/>
                    <a:pt x="99906" y="61804"/>
                    <a:pt x="100465" y="62616"/>
                  </a:cubicBezTo>
                  <a:cubicBezTo>
                    <a:pt x="100837" y="62977"/>
                    <a:pt x="100651" y="63338"/>
                    <a:pt x="100837" y="63699"/>
                  </a:cubicBezTo>
                  <a:cubicBezTo>
                    <a:pt x="100837" y="64240"/>
                    <a:pt x="101023" y="64781"/>
                    <a:pt x="101023" y="65323"/>
                  </a:cubicBezTo>
                  <a:cubicBezTo>
                    <a:pt x="101209" y="65774"/>
                    <a:pt x="101209" y="66225"/>
                    <a:pt x="101581" y="66586"/>
                  </a:cubicBezTo>
                  <a:cubicBezTo>
                    <a:pt x="101953" y="67037"/>
                    <a:pt x="103069" y="67398"/>
                    <a:pt x="103627" y="66766"/>
                  </a:cubicBezTo>
                  <a:cubicBezTo>
                    <a:pt x="104000" y="66315"/>
                    <a:pt x="103813" y="65684"/>
                    <a:pt x="103813" y="65233"/>
                  </a:cubicBezTo>
                  <a:cubicBezTo>
                    <a:pt x="103813" y="64962"/>
                    <a:pt x="103627" y="64781"/>
                    <a:pt x="103627" y="64511"/>
                  </a:cubicBezTo>
                  <a:cubicBezTo>
                    <a:pt x="103627" y="64330"/>
                    <a:pt x="103441" y="63969"/>
                    <a:pt x="103813" y="63879"/>
                  </a:cubicBezTo>
                  <a:cubicBezTo>
                    <a:pt x="104186" y="63969"/>
                    <a:pt x="104186" y="64511"/>
                    <a:pt x="104186" y="64691"/>
                  </a:cubicBezTo>
                  <a:cubicBezTo>
                    <a:pt x="104372" y="65142"/>
                    <a:pt x="104372" y="65503"/>
                    <a:pt x="104558" y="65954"/>
                  </a:cubicBezTo>
                  <a:cubicBezTo>
                    <a:pt x="104558" y="66496"/>
                    <a:pt x="104558" y="67127"/>
                    <a:pt x="105116" y="67669"/>
                  </a:cubicBezTo>
                  <a:cubicBezTo>
                    <a:pt x="105488" y="67939"/>
                    <a:pt x="106232" y="68120"/>
                    <a:pt x="106790" y="67849"/>
                  </a:cubicBezTo>
                  <a:cubicBezTo>
                    <a:pt x="107534" y="67578"/>
                    <a:pt x="107534" y="67037"/>
                    <a:pt x="107348" y="66586"/>
                  </a:cubicBezTo>
                  <a:cubicBezTo>
                    <a:pt x="107348" y="65774"/>
                    <a:pt x="106976" y="64962"/>
                    <a:pt x="107162" y="64150"/>
                  </a:cubicBezTo>
                  <a:cubicBezTo>
                    <a:pt x="107906" y="65052"/>
                    <a:pt x="108465" y="66045"/>
                    <a:pt x="109209" y="66947"/>
                  </a:cubicBezTo>
                  <a:cubicBezTo>
                    <a:pt x="109581" y="67308"/>
                    <a:pt x="109953" y="67849"/>
                    <a:pt x="110883" y="68030"/>
                  </a:cubicBezTo>
                  <a:cubicBezTo>
                    <a:pt x="111627" y="68210"/>
                    <a:pt x="112372" y="67939"/>
                    <a:pt x="112558" y="67578"/>
                  </a:cubicBezTo>
                  <a:cubicBezTo>
                    <a:pt x="112744" y="66857"/>
                    <a:pt x="112000" y="66045"/>
                    <a:pt x="111441" y="65503"/>
                  </a:cubicBezTo>
                  <a:cubicBezTo>
                    <a:pt x="110883" y="64872"/>
                    <a:pt x="110139" y="64060"/>
                    <a:pt x="110139" y="63428"/>
                  </a:cubicBezTo>
                  <a:cubicBezTo>
                    <a:pt x="111255" y="63789"/>
                    <a:pt x="112000" y="64601"/>
                    <a:pt x="112930" y="65142"/>
                  </a:cubicBezTo>
                  <a:cubicBezTo>
                    <a:pt x="113488" y="65593"/>
                    <a:pt x="114976" y="66857"/>
                    <a:pt x="116279" y="66315"/>
                  </a:cubicBezTo>
                  <a:cubicBezTo>
                    <a:pt x="117581" y="65864"/>
                    <a:pt x="116279" y="65052"/>
                    <a:pt x="115720" y="64601"/>
                  </a:cubicBezTo>
                  <a:cubicBezTo>
                    <a:pt x="114976" y="63969"/>
                    <a:pt x="114418" y="63428"/>
                    <a:pt x="113860" y="62887"/>
                  </a:cubicBezTo>
                  <a:cubicBezTo>
                    <a:pt x="113116" y="62345"/>
                    <a:pt x="112372" y="61714"/>
                    <a:pt x="112186" y="61082"/>
                  </a:cubicBezTo>
                  <a:cubicBezTo>
                    <a:pt x="112930" y="61263"/>
                    <a:pt x="113674" y="61804"/>
                    <a:pt x="114418" y="62075"/>
                  </a:cubicBezTo>
                  <a:cubicBezTo>
                    <a:pt x="115162" y="62345"/>
                    <a:pt x="116093" y="62526"/>
                    <a:pt x="117023" y="62616"/>
                  </a:cubicBezTo>
                  <a:cubicBezTo>
                    <a:pt x="117767" y="62616"/>
                    <a:pt x="118511" y="62706"/>
                    <a:pt x="119069" y="62436"/>
                  </a:cubicBezTo>
                  <a:cubicBezTo>
                    <a:pt x="120000" y="62075"/>
                    <a:pt x="119255" y="61624"/>
                    <a:pt x="118511" y="61353"/>
                  </a:cubicBezTo>
                  <a:close/>
                  <a:moveTo>
                    <a:pt x="59906" y="108180"/>
                  </a:moveTo>
                  <a:cubicBezTo>
                    <a:pt x="59534" y="106105"/>
                    <a:pt x="58976" y="103939"/>
                    <a:pt x="59162" y="101774"/>
                  </a:cubicBezTo>
                  <a:cubicBezTo>
                    <a:pt x="59162" y="100691"/>
                    <a:pt x="59534" y="99699"/>
                    <a:pt x="59534" y="98616"/>
                  </a:cubicBezTo>
                  <a:cubicBezTo>
                    <a:pt x="59720" y="97533"/>
                    <a:pt x="59720" y="96451"/>
                    <a:pt x="59720" y="95368"/>
                  </a:cubicBezTo>
                  <a:cubicBezTo>
                    <a:pt x="59534" y="93654"/>
                    <a:pt x="59534" y="91939"/>
                    <a:pt x="59162" y="90135"/>
                  </a:cubicBezTo>
                  <a:cubicBezTo>
                    <a:pt x="59162" y="89593"/>
                    <a:pt x="58976" y="88962"/>
                    <a:pt x="58790" y="88330"/>
                  </a:cubicBezTo>
                  <a:cubicBezTo>
                    <a:pt x="58604" y="87789"/>
                    <a:pt x="58418" y="87067"/>
                    <a:pt x="58790" y="86526"/>
                  </a:cubicBezTo>
                  <a:cubicBezTo>
                    <a:pt x="58976" y="85984"/>
                    <a:pt x="59534" y="85443"/>
                    <a:pt x="59720" y="84812"/>
                  </a:cubicBezTo>
                  <a:cubicBezTo>
                    <a:pt x="59720" y="84270"/>
                    <a:pt x="59720" y="83639"/>
                    <a:pt x="59720" y="83007"/>
                  </a:cubicBezTo>
                  <a:cubicBezTo>
                    <a:pt x="59348" y="81654"/>
                    <a:pt x="59720" y="80300"/>
                    <a:pt x="59906" y="78947"/>
                  </a:cubicBezTo>
                  <a:cubicBezTo>
                    <a:pt x="60093" y="79939"/>
                    <a:pt x="60651" y="81112"/>
                    <a:pt x="60465" y="82105"/>
                  </a:cubicBezTo>
                  <a:cubicBezTo>
                    <a:pt x="60279" y="83097"/>
                    <a:pt x="59906" y="84090"/>
                    <a:pt x="60279" y="85082"/>
                  </a:cubicBezTo>
                  <a:cubicBezTo>
                    <a:pt x="60279" y="85443"/>
                    <a:pt x="60651" y="85894"/>
                    <a:pt x="61023" y="86255"/>
                  </a:cubicBezTo>
                  <a:cubicBezTo>
                    <a:pt x="61395" y="86706"/>
                    <a:pt x="61395" y="87248"/>
                    <a:pt x="61209" y="87789"/>
                  </a:cubicBezTo>
                  <a:cubicBezTo>
                    <a:pt x="61209" y="88781"/>
                    <a:pt x="60837" y="89864"/>
                    <a:pt x="60651" y="90857"/>
                  </a:cubicBezTo>
                  <a:cubicBezTo>
                    <a:pt x="60279" y="92300"/>
                    <a:pt x="60465" y="93834"/>
                    <a:pt x="60279" y="95278"/>
                  </a:cubicBezTo>
                  <a:cubicBezTo>
                    <a:pt x="60093" y="96270"/>
                    <a:pt x="60093" y="97172"/>
                    <a:pt x="60279" y="98075"/>
                  </a:cubicBezTo>
                  <a:cubicBezTo>
                    <a:pt x="60279" y="99067"/>
                    <a:pt x="60651" y="100150"/>
                    <a:pt x="60651" y="101142"/>
                  </a:cubicBezTo>
                  <a:cubicBezTo>
                    <a:pt x="61023" y="103488"/>
                    <a:pt x="60465" y="105834"/>
                    <a:pt x="59906" y="108180"/>
                  </a:cubicBezTo>
                  <a:close/>
                  <a:moveTo>
                    <a:pt x="118325" y="62255"/>
                  </a:moveTo>
                  <a:cubicBezTo>
                    <a:pt x="118325" y="62255"/>
                    <a:pt x="118325" y="62255"/>
                    <a:pt x="118325" y="62255"/>
                  </a:cubicBezTo>
                  <a:cubicBezTo>
                    <a:pt x="117953" y="62255"/>
                    <a:pt x="118139" y="62255"/>
                    <a:pt x="118325" y="62255"/>
                  </a:cubicBezTo>
                  <a:cubicBezTo>
                    <a:pt x="117581" y="62345"/>
                    <a:pt x="116651" y="62165"/>
                    <a:pt x="116093" y="62075"/>
                  </a:cubicBezTo>
                  <a:cubicBezTo>
                    <a:pt x="114790" y="61894"/>
                    <a:pt x="114232" y="61443"/>
                    <a:pt x="113302" y="61082"/>
                  </a:cubicBezTo>
                  <a:cubicBezTo>
                    <a:pt x="112930" y="60902"/>
                    <a:pt x="111627" y="60451"/>
                    <a:pt x="111441" y="60992"/>
                  </a:cubicBezTo>
                  <a:cubicBezTo>
                    <a:pt x="111255" y="61172"/>
                    <a:pt x="111627" y="61443"/>
                    <a:pt x="111627" y="61624"/>
                  </a:cubicBezTo>
                  <a:cubicBezTo>
                    <a:pt x="112558" y="62706"/>
                    <a:pt x="113860" y="63789"/>
                    <a:pt x="115162" y="64872"/>
                  </a:cubicBezTo>
                  <a:cubicBezTo>
                    <a:pt x="115534" y="65142"/>
                    <a:pt x="116093" y="65413"/>
                    <a:pt x="116093" y="65774"/>
                  </a:cubicBezTo>
                  <a:cubicBezTo>
                    <a:pt x="116279" y="66496"/>
                    <a:pt x="114790" y="65774"/>
                    <a:pt x="114418" y="65593"/>
                  </a:cubicBezTo>
                  <a:cubicBezTo>
                    <a:pt x="113116" y="64781"/>
                    <a:pt x="112372" y="63879"/>
                    <a:pt x="110883" y="63157"/>
                  </a:cubicBezTo>
                  <a:cubicBezTo>
                    <a:pt x="110139" y="62887"/>
                    <a:pt x="109395" y="62977"/>
                    <a:pt x="109395" y="63428"/>
                  </a:cubicBezTo>
                  <a:cubicBezTo>
                    <a:pt x="109395" y="63699"/>
                    <a:pt x="109581" y="64060"/>
                    <a:pt x="109767" y="64330"/>
                  </a:cubicBezTo>
                  <a:cubicBezTo>
                    <a:pt x="110139" y="64872"/>
                    <a:pt x="110511" y="65413"/>
                    <a:pt x="111069" y="65954"/>
                  </a:cubicBezTo>
                  <a:cubicBezTo>
                    <a:pt x="111255" y="66315"/>
                    <a:pt x="111627" y="66676"/>
                    <a:pt x="111813" y="67127"/>
                  </a:cubicBezTo>
                  <a:cubicBezTo>
                    <a:pt x="112000" y="67398"/>
                    <a:pt x="111627" y="68030"/>
                    <a:pt x="110883" y="67578"/>
                  </a:cubicBezTo>
                  <a:cubicBezTo>
                    <a:pt x="110325" y="67218"/>
                    <a:pt x="109953" y="66766"/>
                    <a:pt x="109581" y="66315"/>
                  </a:cubicBezTo>
                  <a:cubicBezTo>
                    <a:pt x="109209" y="65774"/>
                    <a:pt x="108837" y="65233"/>
                    <a:pt x="108279" y="64691"/>
                  </a:cubicBezTo>
                  <a:cubicBezTo>
                    <a:pt x="108093" y="64511"/>
                    <a:pt x="107720" y="63609"/>
                    <a:pt x="106976" y="63609"/>
                  </a:cubicBezTo>
                  <a:cubicBezTo>
                    <a:pt x="106232" y="63609"/>
                    <a:pt x="106418" y="64511"/>
                    <a:pt x="106418" y="64691"/>
                  </a:cubicBezTo>
                  <a:cubicBezTo>
                    <a:pt x="106418" y="65233"/>
                    <a:pt x="106604" y="65774"/>
                    <a:pt x="106604" y="66315"/>
                  </a:cubicBezTo>
                  <a:cubicBezTo>
                    <a:pt x="106790" y="66586"/>
                    <a:pt x="106976" y="67398"/>
                    <a:pt x="106418" y="67578"/>
                  </a:cubicBezTo>
                  <a:cubicBezTo>
                    <a:pt x="105488" y="67939"/>
                    <a:pt x="105488" y="66586"/>
                    <a:pt x="105302" y="66406"/>
                  </a:cubicBezTo>
                  <a:cubicBezTo>
                    <a:pt x="105302" y="66135"/>
                    <a:pt x="105302" y="65774"/>
                    <a:pt x="105116" y="65413"/>
                  </a:cubicBezTo>
                  <a:cubicBezTo>
                    <a:pt x="105116" y="65142"/>
                    <a:pt x="104930" y="63067"/>
                    <a:pt x="103441" y="63609"/>
                  </a:cubicBezTo>
                  <a:cubicBezTo>
                    <a:pt x="102697" y="63879"/>
                    <a:pt x="102883" y="64601"/>
                    <a:pt x="103069" y="64962"/>
                  </a:cubicBezTo>
                  <a:cubicBezTo>
                    <a:pt x="103069" y="65323"/>
                    <a:pt x="103069" y="65774"/>
                    <a:pt x="103069" y="66135"/>
                  </a:cubicBezTo>
                  <a:cubicBezTo>
                    <a:pt x="103069" y="66406"/>
                    <a:pt x="102697" y="67127"/>
                    <a:pt x="102325" y="66586"/>
                  </a:cubicBezTo>
                  <a:cubicBezTo>
                    <a:pt x="101767" y="66135"/>
                    <a:pt x="101953" y="65593"/>
                    <a:pt x="101767" y="65052"/>
                  </a:cubicBezTo>
                  <a:cubicBezTo>
                    <a:pt x="101767" y="64511"/>
                    <a:pt x="101581" y="63879"/>
                    <a:pt x="101395" y="63248"/>
                  </a:cubicBezTo>
                  <a:cubicBezTo>
                    <a:pt x="101395" y="63067"/>
                    <a:pt x="101395" y="62796"/>
                    <a:pt x="101209" y="62616"/>
                  </a:cubicBezTo>
                  <a:cubicBezTo>
                    <a:pt x="100837" y="61894"/>
                    <a:pt x="100093" y="61172"/>
                    <a:pt x="99720" y="60360"/>
                  </a:cubicBezTo>
                  <a:cubicBezTo>
                    <a:pt x="99348" y="59729"/>
                    <a:pt x="100093" y="59097"/>
                    <a:pt x="99534" y="58375"/>
                  </a:cubicBezTo>
                  <a:cubicBezTo>
                    <a:pt x="96558" y="54315"/>
                    <a:pt x="91720" y="50706"/>
                    <a:pt x="88930" y="46646"/>
                  </a:cubicBezTo>
                  <a:cubicBezTo>
                    <a:pt x="88186" y="45563"/>
                    <a:pt x="87627" y="44481"/>
                    <a:pt x="87255" y="43398"/>
                  </a:cubicBezTo>
                  <a:cubicBezTo>
                    <a:pt x="86697" y="42315"/>
                    <a:pt x="85953" y="41233"/>
                    <a:pt x="85209" y="40150"/>
                  </a:cubicBezTo>
                  <a:cubicBezTo>
                    <a:pt x="84465" y="39338"/>
                    <a:pt x="83720" y="38526"/>
                    <a:pt x="82976" y="37624"/>
                  </a:cubicBezTo>
                  <a:cubicBezTo>
                    <a:pt x="82976" y="37443"/>
                    <a:pt x="82976" y="37263"/>
                    <a:pt x="82976" y="37082"/>
                  </a:cubicBezTo>
                  <a:cubicBezTo>
                    <a:pt x="83162" y="36992"/>
                    <a:pt x="84651" y="31308"/>
                    <a:pt x="84279" y="31218"/>
                  </a:cubicBezTo>
                  <a:cubicBezTo>
                    <a:pt x="83906" y="31127"/>
                    <a:pt x="82046" y="37624"/>
                    <a:pt x="81860" y="37894"/>
                  </a:cubicBezTo>
                  <a:cubicBezTo>
                    <a:pt x="81860" y="37894"/>
                    <a:pt x="81860" y="37894"/>
                    <a:pt x="81860" y="37894"/>
                  </a:cubicBezTo>
                  <a:cubicBezTo>
                    <a:pt x="81116" y="39157"/>
                    <a:pt x="80186" y="40421"/>
                    <a:pt x="79255" y="41774"/>
                  </a:cubicBezTo>
                  <a:cubicBezTo>
                    <a:pt x="79255" y="41774"/>
                    <a:pt x="79255" y="41954"/>
                    <a:pt x="79069" y="41954"/>
                  </a:cubicBezTo>
                  <a:cubicBezTo>
                    <a:pt x="79069" y="42045"/>
                    <a:pt x="78883" y="42496"/>
                    <a:pt x="78883" y="42586"/>
                  </a:cubicBezTo>
                  <a:cubicBezTo>
                    <a:pt x="78883" y="43488"/>
                    <a:pt x="79069" y="44300"/>
                    <a:pt x="79069" y="45112"/>
                  </a:cubicBezTo>
                  <a:cubicBezTo>
                    <a:pt x="79069" y="46195"/>
                    <a:pt x="79069" y="47278"/>
                    <a:pt x="79069" y="48360"/>
                  </a:cubicBezTo>
                  <a:cubicBezTo>
                    <a:pt x="79069" y="48541"/>
                    <a:pt x="79069" y="48721"/>
                    <a:pt x="79069" y="48902"/>
                  </a:cubicBezTo>
                  <a:cubicBezTo>
                    <a:pt x="79069" y="49172"/>
                    <a:pt x="78883" y="49443"/>
                    <a:pt x="78883" y="49804"/>
                  </a:cubicBezTo>
                  <a:cubicBezTo>
                    <a:pt x="78697" y="50075"/>
                    <a:pt x="79069" y="50436"/>
                    <a:pt x="79255" y="50706"/>
                  </a:cubicBezTo>
                  <a:cubicBezTo>
                    <a:pt x="79441" y="51157"/>
                    <a:pt x="79627" y="51609"/>
                    <a:pt x="79813" y="52060"/>
                  </a:cubicBezTo>
                  <a:cubicBezTo>
                    <a:pt x="80372" y="53774"/>
                    <a:pt x="81116" y="55578"/>
                    <a:pt x="81302" y="57293"/>
                  </a:cubicBezTo>
                  <a:cubicBezTo>
                    <a:pt x="81488" y="59007"/>
                    <a:pt x="81302" y="60812"/>
                    <a:pt x="81116" y="62616"/>
                  </a:cubicBezTo>
                  <a:cubicBezTo>
                    <a:pt x="80930" y="64330"/>
                    <a:pt x="80744" y="66045"/>
                    <a:pt x="80558" y="67849"/>
                  </a:cubicBezTo>
                  <a:cubicBezTo>
                    <a:pt x="79813" y="71368"/>
                    <a:pt x="78697" y="74887"/>
                    <a:pt x="76837" y="78315"/>
                  </a:cubicBezTo>
                  <a:cubicBezTo>
                    <a:pt x="75906" y="80030"/>
                    <a:pt x="74790" y="81654"/>
                    <a:pt x="74418" y="83368"/>
                  </a:cubicBezTo>
                  <a:cubicBezTo>
                    <a:pt x="74232" y="84360"/>
                    <a:pt x="74418" y="85263"/>
                    <a:pt x="74604" y="86255"/>
                  </a:cubicBezTo>
                  <a:cubicBezTo>
                    <a:pt x="75162" y="87969"/>
                    <a:pt x="76465" y="89593"/>
                    <a:pt x="76837" y="91398"/>
                  </a:cubicBezTo>
                  <a:cubicBezTo>
                    <a:pt x="77209" y="93112"/>
                    <a:pt x="77023" y="94827"/>
                    <a:pt x="76279" y="96451"/>
                  </a:cubicBezTo>
                  <a:cubicBezTo>
                    <a:pt x="75348" y="98796"/>
                    <a:pt x="73674" y="101142"/>
                    <a:pt x="72186" y="103398"/>
                  </a:cubicBezTo>
                  <a:cubicBezTo>
                    <a:pt x="71255" y="105203"/>
                    <a:pt x="70139" y="106917"/>
                    <a:pt x="69023" y="108631"/>
                  </a:cubicBezTo>
                  <a:cubicBezTo>
                    <a:pt x="68651" y="109353"/>
                    <a:pt x="68279" y="110075"/>
                    <a:pt x="67906" y="110796"/>
                  </a:cubicBezTo>
                  <a:cubicBezTo>
                    <a:pt x="67720" y="111248"/>
                    <a:pt x="67534" y="111699"/>
                    <a:pt x="67720" y="112150"/>
                  </a:cubicBezTo>
                  <a:cubicBezTo>
                    <a:pt x="67906" y="112691"/>
                    <a:pt x="69767" y="115037"/>
                    <a:pt x="69953" y="115218"/>
                  </a:cubicBezTo>
                  <a:cubicBezTo>
                    <a:pt x="70325" y="115578"/>
                    <a:pt x="71069" y="115849"/>
                    <a:pt x="71627" y="116210"/>
                  </a:cubicBezTo>
                  <a:cubicBezTo>
                    <a:pt x="72000" y="116300"/>
                    <a:pt x="72186" y="116481"/>
                    <a:pt x="72558" y="116661"/>
                  </a:cubicBezTo>
                  <a:cubicBezTo>
                    <a:pt x="72744" y="116751"/>
                    <a:pt x="72930" y="116842"/>
                    <a:pt x="73116" y="116932"/>
                  </a:cubicBezTo>
                  <a:cubicBezTo>
                    <a:pt x="73302" y="117022"/>
                    <a:pt x="73488" y="117112"/>
                    <a:pt x="73488" y="117112"/>
                  </a:cubicBezTo>
                  <a:cubicBezTo>
                    <a:pt x="74046" y="117473"/>
                    <a:pt x="74604" y="118015"/>
                    <a:pt x="74232" y="118375"/>
                  </a:cubicBezTo>
                  <a:cubicBezTo>
                    <a:pt x="74046" y="118556"/>
                    <a:pt x="73674" y="118646"/>
                    <a:pt x="73302" y="118736"/>
                  </a:cubicBezTo>
                  <a:cubicBezTo>
                    <a:pt x="72744" y="118827"/>
                    <a:pt x="72186" y="118827"/>
                    <a:pt x="71627" y="118827"/>
                  </a:cubicBezTo>
                  <a:cubicBezTo>
                    <a:pt x="71069" y="118827"/>
                    <a:pt x="70511" y="118917"/>
                    <a:pt x="69767" y="118917"/>
                  </a:cubicBezTo>
                  <a:cubicBezTo>
                    <a:pt x="69209" y="119007"/>
                    <a:pt x="68651" y="119187"/>
                    <a:pt x="68093" y="119278"/>
                  </a:cubicBezTo>
                  <a:cubicBezTo>
                    <a:pt x="67162" y="119548"/>
                    <a:pt x="66046" y="119639"/>
                    <a:pt x="64930" y="119639"/>
                  </a:cubicBezTo>
                  <a:cubicBezTo>
                    <a:pt x="63813" y="119639"/>
                    <a:pt x="62697" y="119548"/>
                    <a:pt x="61767" y="119368"/>
                  </a:cubicBezTo>
                  <a:cubicBezTo>
                    <a:pt x="60651" y="119097"/>
                    <a:pt x="59720" y="117563"/>
                    <a:pt x="60465" y="115578"/>
                  </a:cubicBezTo>
                  <a:cubicBezTo>
                    <a:pt x="60465" y="115488"/>
                    <a:pt x="60279" y="114135"/>
                    <a:pt x="60279" y="114135"/>
                  </a:cubicBezTo>
                  <a:cubicBezTo>
                    <a:pt x="60279" y="113413"/>
                    <a:pt x="60279" y="112691"/>
                    <a:pt x="60279" y="111969"/>
                  </a:cubicBezTo>
                  <a:cubicBezTo>
                    <a:pt x="60465" y="109082"/>
                    <a:pt x="61395" y="106195"/>
                    <a:pt x="61767" y="103308"/>
                  </a:cubicBezTo>
                  <a:cubicBezTo>
                    <a:pt x="61767" y="101503"/>
                    <a:pt x="61395" y="99789"/>
                    <a:pt x="61395" y="98075"/>
                  </a:cubicBezTo>
                  <a:cubicBezTo>
                    <a:pt x="61209" y="96812"/>
                    <a:pt x="61395" y="95639"/>
                    <a:pt x="61395" y="94375"/>
                  </a:cubicBezTo>
                  <a:cubicBezTo>
                    <a:pt x="61581" y="92842"/>
                    <a:pt x="61581" y="91308"/>
                    <a:pt x="61953" y="89774"/>
                  </a:cubicBezTo>
                  <a:cubicBezTo>
                    <a:pt x="62139" y="88962"/>
                    <a:pt x="62325" y="88060"/>
                    <a:pt x="62325" y="87157"/>
                  </a:cubicBezTo>
                  <a:cubicBezTo>
                    <a:pt x="62325" y="86887"/>
                    <a:pt x="62325" y="86616"/>
                    <a:pt x="62139" y="86345"/>
                  </a:cubicBezTo>
                  <a:cubicBezTo>
                    <a:pt x="61953" y="85984"/>
                    <a:pt x="61581" y="85624"/>
                    <a:pt x="61395" y="85263"/>
                  </a:cubicBezTo>
                  <a:cubicBezTo>
                    <a:pt x="60837" y="84360"/>
                    <a:pt x="61023" y="83548"/>
                    <a:pt x="61395" y="82646"/>
                  </a:cubicBezTo>
                  <a:cubicBezTo>
                    <a:pt x="61581" y="81834"/>
                    <a:pt x="61395" y="80932"/>
                    <a:pt x="61209" y="80120"/>
                  </a:cubicBezTo>
                  <a:cubicBezTo>
                    <a:pt x="60837" y="78496"/>
                    <a:pt x="60465" y="76781"/>
                    <a:pt x="60465" y="75157"/>
                  </a:cubicBezTo>
                  <a:cubicBezTo>
                    <a:pt x="60279" y="72721"/>
                    <a:pt x="60465" y="70375"/>
                    <a:pt x="60465" y="68030"/>
                  </a:cubicBezTo>
                  <a:cubicBezTo>
                    <a:pt x="60279" y="67127"/>
                    <a:pt x="60279" y="66315"/>
                    <a:pt x="60279" y="65413"/>
                  </a:cubicBezTo>
                  <a:cubicBezTo>
                    <a:pt x="60279" y="64240"/>
                    <a:pt x="60279" y="64240"/>
                    <a:pt x="60279" y="64240"/>
                  </a:cubicBezTo>
                  <a:cubicBezTo>
                    <a:pt x="60279" y="64150"/>
                    <a:pt x="60093" y="63789"/>
                    <a:pt x="60279" y="63699"/>
                  </a:cubicBezTo>
                  <a:cubicBezTo>
                    <a:pt x="60465" y="63789"/>
                    <a:pt x="60651" y="63879"/>
                    <a:pt x="61023" y="63969"/>
                  </a:cubicBezTo>
                  <a:cubicBezTo>
                    <a:pt x="61395" y="64150"/>
                    <a:pt x="61767" y="64240"/>
                    <a:pt x="62139" y="64330"/>
                  </a:cubicBezTo>
                  <a:cubicBezTo>
                    <a:pt x="62511" y="64421"/>
                    <a:pt x="62697" y="64511"/>
                    <a:pt x="62883" y="64511"/>
                  </a:cubicBezTo>
                  <a:cubicBezTo>
                    <a:pt x="63255" y="64601"/>
                    <a:pt x="63441" y="64601"/>
                    <a:pt x="63627" y="64691"/>
                  </a:cubicBezTo>
                  <a:cubicBezTo>
                    <a:pt x="64000" y="64781"/>
                    <a:pt x="64372" y="64781"/>
                    <a:pt x="64558" y="64872"/>
                  </a:cubicBezTo>
                  <a:cubicBezTo>
                    <a:pt x="64930" y="64872"/>
                    <a:pt x="65116" y="64872"/>
                    <a:pt x="65488" y="64962"/>
                  </a:cubicBezTo>
                  <a:cubicBezTo>
                    <a:pt x="66046" y="64962"/>
                    <a:pt x="66790" y="65052"/>
                    <a:pt x="67348" y="65052"/>
                  </a:cubicBezTo>
                  <a:cubicBezTo>
                    <a:pt x="68093" y="65052"/>
                    <a:pt x="68651" y="65052"/>
                    <a:pt x="69395" y="65052"/>
                  </a:cubicBezTo>
                  <a:cubicBezTo>
                    <a:pt x="70139" y="65052"/>
                    <a:pt x="70697" y="65052"/>
                    <a:pt x="71441" y="64962"/>
                  </a:cubicBezTo>
                  <a:cubicBezTo>
                    <a:pt x="71813" y="64962"/>
                    <a:pt x="72000" y="64962"/>
                    <a:pt x="72372" y="64872"/>
                  </a:cubicBezTo>
                  <a:cubicBezTo>
                    <a:pt x="72744" y="64872"/>
                    <a:pt x="73116" y="64872"/>
                    <a:pt x="73302" y="64781"/>
                  </a:cubicBezTo>
                  <a:cubicBezTo>
                    <a:pt x="74604" y="64601"/>
                    <a:pt x="75534" y="64240"/>
                    <a:pt x="76279" y="63969"/>
                  </a:cubicBezTo>
                  <a:cubicBezTo>
                    <a:pt x="76651" y="63789"/>
                    <a:pt x="77023" y="63609"/>
                    <a:pt x="77209" y="63428"/>
                  </a:cubicBezTo>
                  <a:cubicBezTo>
                    <a:pt x="77581" y="63338"/>
                    <a:pt x="77767" y="63157"/>
                    <a:pt x="77767" y="63067"/>
                  </a:cubicBezTo>
                  <a:cubicBezTo>
                    <a:pt x="78139" y="62796"/>
                    <a:pt x="78139" y="62616"/>
                    <a:pt x="78139" y="62616"/>
                  </a:cubicBezTo>
                  <a:cubicBezTo>
                    <a:pt x="78139" y="62616"/>
                    <a:pt x="77953" y="62796"/>
                    <a:pt x="77581" y="62977"/>
                  </a:cubicBezTo>
                  <a:cubicBezTo>
                    <a:pt x="77395" y="63067"/>
                    <a:pt x="77209" y="63157"/>
                    <a:pt x="77023" y="63338"/>
                  </a:cubicBezTo>
                  <a:cubicBezTo>
                    <a:pt x="76651" y="63428"/>
                    <a:pt x="76279" y="63518"/>
                    <a:pt x="75906" y="63699"/>
                  </a:cubicBezTo>
                  <a:cubicBezTo>
                    <a:pt x="75162" y="63879"/>
                    <a:pt x="74046" y="64060"/>
                    <a:pt x="72930" y="64240"/>
                  </a:cubicBezTo>
                  <a:cubicBezTo>
                    <a:pt x="72744" y="64240"/>
                    <a:pt x="72372" y="64240"/>
                    <a:pt x="72186" y="64240"/>
                  </a:cubicBezTo>
                  <a:cubicBezTo>
                    <a:pt x="71813" y="64330"/>
                    <a:pt x="71627" y="64330"/>
                    <a:pt x="71255" y="64330"/>
                  </a:cubicBezTo>
                  <a:cubicBezTo>
                    <a:pt x="70697" y="64330"/>
                    <a:pt x="69953" y="64330"/>
                    <a:pt x="69395" y="64330"/>
                  </a:cubicBezTo>
                  <a:cubicBezTo>
                    <a:pt x="68837" y="64330"/>
                    <a:pt x="68093" y="64330"/>
                    <a:pt x="67534" y="64330"/>
                  </a:cubicBezTo>
                  <a:cubicBezTo>
                    <a:pt x="66976" y="64330"/>
                    <a:pt x="66418" y="64240"/>
                    <a:pt x="65860" y="64240"/>
                  </a:cubicBezTo>
                  <a:cubicBezTo>
                    <a:pt x="65488" y="64150"/>
                    <a:pt x="65302" y="64150"/>
                    <a:pt x="64930" y="64150"/>
                  </a:cubicBezTo>
                  <a:cubicBezTo>
                    <a:pt x="64744" y="64060"/>
                    <a:pt x="64372" y="64060"/>
                    <a:pt x="64186" y="64060"/>
                  </a:cubicBezTo>
                  <a:cubicBezTo>
                    <a:pt x="63627" y="63969"/>
                    <a:pt x="63255" y="63879"/>
                    <a:pt x="62697" y="63789"/>
                  </a:cubicBezTo>
                  <a:cubicBezTo>
                    <a:pt x="62325" y="63699"/>
                    <a:pt x="61953" y="63609"/>
                    <a:pt x="61581" y="63518"/>
                  </a:cubicBezTo>
                  <a:cubicBezTo>
                    <a:pt x="61395" y="63428"/>
                    <a:pt x="61023" y="63338"/>
                    <a:pt x="60837" y="63248"/>
                  </a:cubicBezTo>
                  <a:cubicBezTo>
                    <a:pt x="60837" y="63248"/>
                    <a:pt x="60651" y="63248"/>
                    <a:pt x="60651" y="63157"/>
                  </a:cubicBezTo>
                  <a:cubicBezTo>
                    <a:pt x="60651" y="63157"/>
                    <a:pt x="60465" y="62165"/>
                    <a:pt x="60465" y="61714"/>
                  </a:cubicBezTo>
                  <a:cubicBezTo>
                    <a:pt x="60465" y="61353"/>
                    <a:pt x="60279" y="60812"/>
                    <a:pt x="60279" y="60360"/>
                  </a:cubicBezTo>
                  <a:cubicBezTo>
                    <a:pt x="60279" y="59458"/>
                    <a:pt x="60279" y="58466"/>
                    <a:pt x="60093" y="57744"/>
                  </a:cubicBezTo>
                  <a:cubicBezTo>
                    <a:pt x="60093" y="57022"/>
                    <a:pt x="59906" y="56571"/>
                    <a:pt x="59906" y="56571"/>
                  </a:cubicBezTo>
                  <a:cubicBezTo>
                    <a:pt x="59906" y="56571"/>
                    <a:pt x="59906" y="56571"/>
                    <a:pt x="59906" y="56571"/>
                  </a:cubicBezTo>
                  <a:cubicBezTo>
                    <a:pt x="59906" y="56571"/>
                    <a:pt x="59906" y="57022"/>
                    <a:pt x="59720" y="57744"/>
                  </a:cubicBezTo>
                  <a:cubicBezTo>
                    <a:pt x="59720" y="58466"/>
                    <a:pt x="59534" y="59458"/>
                    <a:pt x="59534" y="60360"/>
                  </a:cubicBezTo>
                  <a:cubicBezTo>
                    <a:pt x="59534" y="60812"/>
                    <a:pt x="59348" y="61353"/>
                    <a:pt x="59348" y="61714"/>
                  </a:cubicBezTo>
                  <a:cubicBezTo>
                    <a:pt x="59348" y="62165"/>
                    <a:pt x="59162" y="63248"/>
                    <a:pt x="58976" y="63248"/>
                  </a:cubicBezTo>
                  <a:cubicBezTo>
                    <a:pt x="58790" y="63338"/>
                    <a:pt x="58604" y="63428"/>
                    <a:pt x="58232" y="63518"/>
                  </a:cubicBezTo>
                  <a:cubicBezTo>
                    <a:pt x="57860" y="63609"/>
                    <a:pt x="57488" y="63699"/>
                    <a:pt x="57116" y="63789"/>
                  </a:cubicBezTo>
                  <a:cubicBezTo>
                    <a:pt x="56744" y="63879"/>
                    <a:pt x="56186" y="63969"/>
                    <a:pt x="55813" y="64060"/>
                  </a:cubicBezTo>
                  <a:cubicBezTo>
                    <a:pt x="55441" y="64060"/>
                    <a:pt x="55255" y="64060"/>
                    <a:pt x="54883" y="64150"/>
                  </a:cubicBezTo>
                  <a:cubicBezTo>
                    <a:pt x="54697" y="64150"/>
                    <a:pt x="54325" y="64150"/>
                    <a:pt x="54139" y="64240"/>
                  </a:cubicBezTo>
                  <a:cubicBezTo>
                    <a:pt x="53581" y="64240"/>
                    <a:pt x="53023" y="64330"/>
                    <a:pt x="52279" y="64330"/>
                  </a:cubicBezTo>
                  <a:cubicBezTo>
                    <a:pt x="51720" y="64330"/>
                    <a:pt x="50976" y="64330"/>
                    <a:pt x="50418" y="64330"/>
                  </a:cubicBezTo>
                  <a:cubicBezTo>
                    <a:pt x="49860" y="64330"/>
                    <a:pt x="49302" y="64330"/>
                    <a:pt x="48558" y="64330"/>
                  </a:cubicBezTo>
                  <a:cubicBezTo>
                    <a:pt x="48372" y="64330"/>
                    <a:pt x="48000" y="64330"/>
                    <a:pt x="47813" y="64240"/>
                  </a:cubicBezTo>
                  <a:cubicBezTo>
                    <a:pt x="47441" y="64240"/>
                    <a:pt x="47255" y="64240"/>
                    <a:pt x="46883" y="64240"/>
                  </a:cubicBezTo>
                  <a:cubicBezTo>
                    <a:pt x="45767" y="64060"/>
                    <a:pt x="44837" y="63879"/>
                    <a:pt x="43906" y="63699"/>
                  </a:cubicBezTo>
                  <a:cubicBezTo>
                    <a:pt x="43534" y="63518"/>
                    <a:pt x="43162" y="63428"/>
                    <a:pt x="42976" y="63338"/>
                  </a:cubicBezTo>
                  <a:cubicBezTo>
                    <a:pt x="42604" y="63157"/>
                    <a:pt x="42418" y="63067"/>
                    <a:pt x="42232" y="62977"/>
                  </a:cubicBezTo>
                  <a:cubicBezTo>
                    <a:pt x="41860" y="62796"/>
                    <a:pt x="41674" y="62616"/>
                    <a:pt x="41674" y="62616"/>
                  </a:cubicBezTo>
                  <a:cubicBezTo>
                    <a:pt x="41674" y="62616"/>
                    <a:pt x="41860" y="62796"/>
                    <a:pt x="42046" y="63067"/>
                  </a:cubicBezTo>
                  <a:cubicBezTo>
                    <a:pt x="42232" y="63157"/>
                    <a:pt x="42418" y="63338"/>
                    <a:pt x="42604" y="63428"/>
                  </a:cubicBezTo>
                  <a:cubicBezTo>
                    <a:pt x="42790" y="63609"/>
                    <a:pt x="43162" y="63789"/>
                    <a:pt x="43534" y="63969"/>
                  </a:cubicBezTo>
                  <a:cubicBezTo>
                    <a:pt x="44279" y="64240"/>
                    <a:pt x="45395" y="64601"/>
                    <a:pt x="46511" y="64781"/>
                  </a:cubicBezTo>
                  <a:cubicBezTo>
                    <a:pt x="46883" y="64872"/>
                    <a:pt x="47255" y="64872"/>
                    <a:pt x="47441" y="64872"/>
                  </a:cubicBezTo>
                  <a:cubicBezTo>
                    <a:pt x="47813" y="64962"/>
                    <a:pt x="48186" y="64962"/>
                    <a:pt x="48558" y="64962"/>
                  </a:cubicBezTo>
                  <a:cubicBezTo>
                    <a:pt x="49116" y="65052"/>
                    <a:pt x="49860" y="65052"/>
                    <a:pt x="50418" y="65052"/>
                  </a:cubicBezTo>
                  <a:cubicBezTo>
                    <a:pt x="51162" y="65052"/>
                    <a:pt x="51720" y="65052"/>
                    <a:pt x="52465" y="65052"/>
                  </a:cubicBezTo>
                  <a:cubicBezTo>
                    <a:pt x="53209" y="65052"/>
                    <a:pt x="53767" y="64962"/>
                    <a:pt x="54325" y="64962"/>
                  </a:cubicBezTo>
                  <a:cubicBezTo>
                    <a:pt x="54697" y="64872"/>
                    <a:pt x="55069" y="64872"/>
                    <a:pt x="55255" y="64872"/>
                  </a:cubicBezTo>
                  <a:cubicBezTo>
                    <a:pt x="55627" y="64781"/>
                    <a:pt x="55813" y="64781"/>
                    <a:pt x="56186" y="64691"/>
                  </a:cubicBezTo>
                  <a:cubicBezTo>
                    <a:pt x="56372" y="64601"/>
                    <a:pt x="56744" y="64601"/>
                    <a:pt x="56930" y="64511"/>
                  </a:cubicBezTo>
                  <a:cubicBezTo>
                    <a:pt x="57302" y="64511"/>
                    <a:pt x="57488" y="64421"/>
                    <a:pt x="57674" y="64330"/>
                  </a:cubicBezTo>
                  <a:cubicBezTo>
                    <a:pt x="58046" y="64240"/>
                    <a:pt x="58604" y="64150"/>
                    <a:pt x="58790" y="63969"/>
                  </a:cubicBezTo>
                  <a:cubicBezTo>
                    <a:pt x="59162" y="63879"/>
                    <a:pt x="59534" y="63789"/>
                    <a:pt x="59720" y="63609"/>
                  </a:cubicBezTo>
                  <a:cubicBezTo>
                    <a:pt x="59720" y="63699"/>
                    <a:pt x="59720" y="63879"/>
                    <a:pt x="59534" y="63879"/>
                  </a:cubicBezTo>
                  <a:cubicBezTo>
                    <a:pt x="59534" y="64150"/>
                    <a:pt x="59534" y="64421"/>
                    <a:pt x="59534" y="64691"/>
                  </a:cubicBezTo>
                  <a:cubicBezTo>
                    <a:pt x="59534" y="65954"/>
                    <a:pt x="59534" y="67308"/>
                    <a:pt x="59534" y="68661"/>
                  </a:cubicBezTo>
                  <a:cubicBezTo>
                    <a:pt x="59534" y="70736"/>
                    <a:pt x="59534" y="72902"/>
                    <a:pt x="59534" y="75067"/>
                  </a:cubicBezTo>
                  <a:cubicBezTo>
                    <a:pt x="59348" y="76421"/>
                    <a:pt x="59162" y="77774"/>
                    <a:pt x="58976" y="79127"/>
                  </a:cubicBezTo>
                  <a:cubicBezTo>
                    <a:pt x="58790" y="79849"/>
                    <a:pt x="58604" y="80571"/>
                    <a:pt x="58604" y="81293"/>
                  </a:cubicBezTo>
                  <a:cubicBezTo>
                    <a:pt x="58418" y="81924"/>
                    <a:pt x="58604" y="82646"/>
                    <a:pt x="58604" y="83368"/>
                  </a:cubicBezTo>
                  <a:cubicBezTo>
                    <a:pt x="58790" y="84000"/>
                    <a:pt x="58790" y="84721"/>
                    <a:pt x="58418" y="85443"/>
                  </a:cubicBezTo>
                  <a:cubicBezTo>
                    <a:pt x="58046" y="85894"/>
                    <a:pt x="57674" y="86345"/>
                    <a:pt x="57488" y="86887"/>
                  </a:cubicBezTo>
                  <a:cubicBezTo>
                    <a:pt x="57302" y="88330"/>
                    <a:pt x="58046" y="89864"/>
                    <a:pt x="58232" y="91218"/>
                  </a:cubicBezTo>
                  <a:cubicBezTo>
                    <a:pt x="58418" y="92390"/>
                    <a:pt x="58418" y="93473"/>
                    <a:pt x="58418" y="94556"/>
                  </a:cubicBezTo>
                  <a:cubicBezTo>
                    <a:pt x="58604" y="95548"/>
                    <a:pt x="58604" y="96541"/>
                    <a:pt x="58604" y="97533"/>
                  </a:cubicBezTo>
                  <a:cubicBezTo>
                    <a:pt x="58604" y="98977"/>
                    <a:pt x="58232" y="100421"/>
                    <a:pt x="58046" y="101864"/>
                  </a:cubicBezTo>
                  <a:cubicBezTo>
                    <a:pt x="58046" y="103308"/>
                    <a:pt x="58232" y="104751"/>
                    <a:pt x="58604" y="106195"/>
                  </a:cubicBezTo>
                  <a:cubicBezTo>
                    <a:pt x="58976" y="107639"/>
                    <a:pt x="59348" y="109082"/>
                    <a:pt x="59534" y="110526"/>
                  </a:cubicBezTo>
                  <a:cubicBezTo>
                    <a:pt x="59720" y="111157"/>
                    <a:pt x="59534" y="111789"/>
                    <a:pt x="59534" y="112421"/>
                  </a:cubicBezTo>
                  <a:cubicBezTo>
                    <a:pt x="59534" y="112962"/>
                    <a:pt x="59534" y="113593"/>
                    <a:pt x="59534" y="114135"/>
                  </a:cubicBezTo>
                  <a:cubicBezTo>
                    <a:pt x="59534" y="114135"/>
                    <a:pt x="59348" y="115218"/>
                    <a:pt x="59348" y="115578"/>
                  </a:cubicBezTo>
                  <a:cubicBezTo>
                    <a:pt x="59348" y="115578"/>
                    <a:pt x="60651" y="118646"/>
                    <a:pt x="58232" y="119368"/>
                  </a:cubicBezTo>
                  <a:cubicBezTo>
                    <a:pt x="57302" y="119639"/>
                    <a:pt x="56186" y="119639"/>
                    <a:pt x="55069" y="119639"/>
                  </a:cubicBezTo>
                  <a:cubicBezTo>
                    <a:pt x="53953" y="119639"/>
                    <a:pt x="52651" y="119548"/>
                    <a:pt x="51720" y="119278"/>
                  </a:cubicBezTo>
                  <a:cubicBezTo>
                    <a:pt x="51162" y="119187"/>
                    <a:pt x="50790" y="119007"/>
                    <a:pt x="50046" y="118917"/>
                  </a:cubicBezTo>
                  <a:cubicBezTo>
                    <a:pt x="49488" y="118917"/>
                    <a:pt x="48744" y="118827"/>
                    <a:pt x="48186" y="118827"/>
                  </a:cubicBezTo>
                  <a:cubicBezTo>
                    <a:pt x="47627" y="118827"/>
                    <a:pt x="47069" y="118827"/>
                    <a:pt x="46697" y="118736"/>
                  </a:cubicBezTo>
                  <a:cubicBezTo>
                    <a:pt x="46139" y="118646"/>
                    <a:pt x="45767" y="118556"/>
                    <a:pt x="45581" y="118375"/>
                  </a:cubicBezTo>
                  <a:cubicBezTo>
                    <a:pt x="45209" y="118015"/>
                    <a:pt x="45767" y="117473"/>
                    <a:pt x="46325" y="117112"/>
                  </a:cubicBezTo>
                  <a:cubicBezTo>
                    <a:pt x="46511" y="117112"/>
                    <a:pt x="46697" y="117022"/>
                    <a:pt x="46697" y="116932"/>
                  </a:cubicBezTo>
                  <a:cubicBezTo>
                    <a:pt x="46883" y="116842"/>
                    <a:pt x="47069" y="116751"/>
                    <a:pt x="47255" y="116661"/>
                  </a:cubicBezTo>
                  <a:cubicBezTo>
                    <a:pt x="47627" y="116481"/>
                    <a:pt x="48000" y="116300"/>
                    <a:pt x="48186" y="116210"/>
                  </a:cubicBezTo>
                  <a:cubicBezTo>
                    <a:pt x="48930" y="115849"/>
                    <a:pt x="49488" y="115578"/>
                    <a:pt x="49860" y="115218"/>
                  </a:cubicBezTo>
                  <a:cubicBezTo>
                    <a:pt x="50232" y="115037"/>
                    <a:pt x="51906" y="112691"/>
                    <a:pt x="52279" y="112240"/>
                  </a:cubicBezTo>
                  <a:cubicBezTo>
                    <a:pt x="52465" y="111879"/>
                    <a:pt x="52279" y="111518"/>
                    <a:pt x="52093" y="111157"/>
                  </a:cubicBezTo>
                  <a:cubicBezTo>
                    <a:pt x="51348" y="109263"/>
                    <a:pt x="50046" y="107458"/>
                    <a:pt x="48930" y="105654"/>
                  </a:cubicBezTo>
                  <a:cubicBezTo>
                    <a:pt x="48186" y="104481"/>
                    <a:pt x="47627" y="103308"/>
                    <a:pt x="46883" y="102135"/>
                  </a:cubicBezTo>
                  <a:cubicBezTo>
                    <a:pt x="45209" y="99338"/>
                    <a:pt x="42976" y="96451"/>
                    <a:pt x="42790" y="93563"/>
                  </a:cubicBezTo>
                  <a:cubicBezTo>
                    <a:pt x="42790" y="92030"/>
                    <a:pt x="43162" y="90496"/>
                    <a:pt x="44093" y="89052"/>
                  </a:cubicBezTo>
                  <a:cubicBezTo>
                    <a:pt x="44651" y="87699"/>
                    <a:pt x="45395" y="86255"/>
                    <a:pt x="45581" y="84812"/>
                  </a:cubicBezTo>
                  <a:cubicBezTo>
                    <a:pt x="45581" y="82466"/>
                    <a:pt x="44093" y="80210"/>
                    <a:pt x="42976" y="77954"/>
                  </a:cubicBezTo>
                  <a:cubicBezTo>
                    <a:pt x="41302" y="74977"/>
                    <a:pt x="40186" y="71909"/>
                    <a:pt x="39627" y="68842"/>
                  </a:cubicBezTo>
                  <a:cubicBezTo>
                    <a:pt x="39069" y="65864"/>
                    <a:pt x="38697" y="62796"/>
                    <a:pt x="38697" y="59729"/>
                  </a:cubicBezTo>
                  <a:cubicBezTo>
                    <a:pt x="38511" y="58195"/>
                    <a:pt x="38697" y="56751"/>
                    <a:pt x="39069" y="55218"/>
                  </a:cubicBezTo>
                  <a:cubicBezTo>
                    <a:pt x="39441" y="53684"/>
                    <a:pt x="39813" y="52150"/>
                    <a:pt x="40558" y="50616"/>
                  </a:cubicBezTo>
                  <a:cubicBezTo>
                    <a:pt x="40558" y="50345"/>
                    <a:pt x="40744" y="50075"/>
                    <a:pt x="40744" y="49804"/>
                  </a:cubicBezTo>
                  <a:cubicBezTo>
                    <a:pt x="40744" y="49533"/>
                    <a:pt x="40372" y="49172"/>
                    <a:pt x="40186" y="48902"/>
                  </a:cubicBezTo>
                  <a:cubicBezTo>
                    <a:pt x="40186" y="48902"/>
                    <a:pt x="40186" y="48992"/>
                    <a:pt x="40186" y="48992"/>
                  </a:cubicBezTo>
                  <a:cubicBezTo>
                    <a:pt x="40186" y="47187"/>
                    <a:pt x="40186" y="45383"/>
                    <a:pt x="40186" y="43578"/>
                  </a:cubicBezTo>
                  <a:cubicBezTo>
                    <a:pt x="40186" y="43218"/>
                    <a:pt x="40186" y="42857"/>
                    <a:pt x="40186" y="42406"/>
                  </a:cubicBezTo>
                  <a:cubicBezTo>
                    <a:pt x="40186" y="42315"/>
                    <a:pt x="40186" y="42135"/>
                    <a:pt x="40000" y="42045"/>
                  </a:cubicBezTo>
                  <a:cubicBezTo>
                    <a:pt x="39813" y="41774"/>
                    <a:pt x="39627" y="41413"/>
                    <a:pt x="39441" y="41052"/>
                  </a:cubicBezTo>
                  <a:cubicBezTo>
                    <a:pt x="39255" y="40511"/>
                    <a:pt x="38883" y="39969"/>
                    <a:pt x="38511" y="39428"/>
                  </a:cubicBezTo>
                  <a:cubicBezTo>
                    <a:pt x="38139" y="38977"/>
                    <a:pt x="37953" y="38436"/>
                    <a:pt x="37581" y="37984"/>
                  </a:cubicBezTo>
                  <a:cubicBezTo>
                    <a:pt x="37581" y="37624"/>
                    <a:pt x="36093" y="31218"/>
                    <a:pt x="35534" y="31218"/>
                  </a:cubicBezTo>
                  <a:cubicBezTo>
                    <a:pt x="35162" y="31218"/>
                    <a:pt x="36651" y="37172"/>
                    <a:pt x="36651" y="37443"/>
                  </a:cubicBezTo>
                  <a:cubicBezTo>
                    <a:pt x="36651" y="37804"/>
                    <a:pt x="36651" y="37894"/>
                    <a:pt x="36279" y="38165"/>
                  </a:cubicBezTo>
                  <a:cubicBezTo>
                    <a:pt x="35906" y="38616"/>
                    <a:pt x="35720" y="38977"/>
                    <a:pt x="35348" y="39338"/>
                  </a:cubicBezTo>
                  <a:cubicBezTo>
                    <a:pt x="34418" y="40421"/>
                    <a:pt x="33674" y="41413"/>
                    <a:pt x="33116" y="42496"/>
                  </a:cubicBezTo>
                  <a:cubicBezTo>
                    <a:pt x="32558" y="43578"/>
                    <a:pt x="32186" y="44661"/>
                    <a:pt x="31627" y="45744"/>
                  </a:cubicBezTo>
                  <a:cubicBezTo>
                    <a:pt x="30325" y="48000"/>
                    <a:pt x="28279" y="50075"/>
                    <a:pt x="26046" y="52150"/>
                  </a:cubicBezTo>
                  <a:cubicBezTo>
                    <a:pt x="24000" y="54135"/>
                    <a:pt x="21953" y="56210"/>
                    <a:pt x="20279" y="58375"/>
                  </a:cubicBezTo>
                  <a:cubicBezTo>
                    <a:pt x="19906" y="59007"/>
                    <a:pt x="20465" y="59187"/>
                    <a:pt x="20465" y="59639"/>
                  </a:cubicBezTo>
                  <a:cubicBezTo>
                    <a:pt x="20279" y="60541"/>
                    <a:pt x="19534" y="61533"/>
                    <a:pt x="18790" y="62436"/>
                  </a:cubicBezTo>
                  <a:cubicBezTo>
                    <a:pt x="18604" y="62616"/>
                    <a:pt x="18604" y="62796"/>
                    <a:pt x="18418" y="63067"/>
                  </a:cubicBezTo>
                  <a:cubicBezTo>
                    <a:pt x="18418" y="63699"/>
                    <a:pt x="18232" y="64421"/>
                    <a:pt x="18046" y="65052"/>
                  </a:cubicBezTo>
                  <a:cubicBezTo>
                    <a:pt x="18046" y="65323"/>
                    <a:pt x="18046" y="65684"/>
                    <a:pt x="18046" y="65954"/>
                  </a:cubicBezTo>
                  <a:cubicBezTo>
                    <a:pt x="17860" y="66135"/>
                    <a:pt x="17860" y="66586"/>
                    <a:pt x="17488" y="66766"/>
                  </a:cubicBezTo>
                  <a:cubicBezTo>
                    <a:pt x="16744" y="66947"/>
                    <a:pt x="16744" y="65954"/>
                    <a:pt x="16744" y="65774"/>
                  </a:cubicBezTo>
                  <a:cubicBezTo>
                    <a:pt x="16744" y="65142"/>
                    <a:pt x="17116" y="64601"/>
                    <a:pt x="16930" y="64060"/>
                  </a:cubicBezTo>
                  <a:cubicBezTo>
                    <a:pt x="16744" y="63609"/>
                    <a:pt x="16000" y="63338"/>
                    <a:pt x="15441" y="63699"/>
                  </a:cubicBezTo>
                  <a:cubicBezTo>
                    <a:pt x="14883" y="64060"/>
                    <a:pt x="14883" y="64691"/>
                    <a:pt x="14697" y="65142"/>
                  </a:cubicBezTo>
                  <a:cubicBezTo>
                    <a:pt x="14697" y="65593"/>
                    <a:pt x="14511" y="66045"/>
                    <a:pt x="14511" y="66406"/>
                  </a:cubicBezTo>
                  <a:cubicBezTo>
                    <a:pt x="14511" y="66586"/>
                    <a:pt x="14139" y="68120"/>
                    <a:pt x="13395" y="67488"/>
                  </a:cubicBezTo>
                  <a:cubicBezTo>
                    <a:pt x="13209" y="67308"/>
                    <a:pt x="13209" y="67037"/>
                    <a:pt x="13209" y="66857"/>
                  </a:cubicBezTo>
                  <a:cubicBezTo>
                    <a:pt x="13209" y="66496"/>
                    <a:pt x="13209" y="66135"/>
                    <a:pt x="13395" y="65774"/>
                  </a:cubicBezTo>
                  <a:cubicBezTo>
                    <a:pt x="13395" y="65233"/>
                    <a:pt x="13581" y="64691"/>
                    <a:pt x="13581" y="64150"/>
                  </a:cubicBezTo>
                  <a:cubicBezTo>
                    <a:pt x="13395" y="63969"/>
                    <a:pt x="13395" y="63699"/>
                    <a:pt x="13023" y="63609"/>
                  </a:cubicBezTo>
                  <a:cubicBezTo>
                    <a:pt x="12279" y="63428"/>
                    <a:pt x="11720" y="64511"/>
                    <a:pt x="11534" y="64691"/>
                  </a:cubicBezTo>
                  <a:cubicBezTo>
                    <a:pt x="11162" y="65323"/>
                    <a:pt x="10604" y="65954"/>
                    <a:pt x="10232" y="66496"/>
                  </a:cubicBezTo>
                  <a:cubicBezTo>
                    <a:pt x="9860" y="66766"/>
                    <a:pt x="9302" y="67759"/>
                    <a:pt x="8558" y="67759"/>
                  </a:cubicBezTo>
                  <a:cubicBezTo>
                    <a:pt x="7069" y="67669"/>
                    <a:pt x="9488" y="65052"/>
                    <a:pt x="9674" y="64781"/>
                  </a:cubicBezTo>
                  <a:cubicBezTo>
                    <a:pt x="10046" y="64421"/>
                    <a:pt x="11162" y="63248"/>
                    <a:pt x="10046" y="63067"/>
                  </a:cubicBezTo>
                  <a:cubicBezTo>
                    <a:pt x="9674" y="62887"/>
                    <a:pt x="9116" y="63157"/>
                    <a:pt x="8930" y="63338"/>
                  </a:cubicBezTo>
                  <a:cubicBezTo>
                    <a:pt x="8000" y="63789"/>
                    <a:pt x="7255" y="64330"/>
                    <a:pt x="6511" y="64781"/>
                  </a:cubicBezTo>
                  <a:cubicBezTo>
                    <a:pt x="6325" y="65052"/>
                    <a:pt x="5953" y="65233"/>
                    <a:pt x="5581" y="65503"/>
                  </a:cubicBezTo>
                  <a:cubicBezTo>
                    <a:pt x="5395" y="65684"/>
                    <a:pt x="4837" y="66045"/>
                    <a:pt x="4279" y="66045"/>
                  </a:cubicBezTo>
                  <a:cubicBezTo>
                    <a:pt x="2976" y="66135"/>
                    <a:pt x="4465" y="65052"/>
                    <a:pt x="4651" y="64962"/>
                  </a:cubicBezTo>
                  <a:cubicBezTo>
                    <a:pt x="5209" y="64421"/>
                    <a:pt x="5767" y="63969"/>
                    <a:pt x="6325" y="63428"/>
                  </a:cubicBezTo>
                  <a:cubicBezTo>
                    <a:pt x="7069" y="62796"/>
                    <a:pt x="8000" y="62075"/>
                    <a:pt x="8372" y="61353"/>
                  </a:cubicBezTo>
                  <a:cubicBezTo>
                    <a:pt x="8558" y="60992"/>
                    <a:pt x="8558" y="60721"/>
                    <a:pt x="7627" y="60721"/>
                  </a:cubicBezTo>
                  <a:cubicBezTo>
                    <a:pt x="6511" y="60902"/>
                    <a:pt x="5767" y="61624"/>
                    <a:pt x="4651" y="61894"/>
                  </a:cubicBezTo>
                  <a:cubicBezTo>
                    <a:pt x="3906" y="62075"/>
                    <a:pt x="2790" y="62345"/>
                    <a:pt x="1860" y="62255"/>
                  </a:cubicBezTo>
                  <a:cubicBezTo>
                    <a:pt x="0" y="62165"/>
                    <a:pt x="2418" y="61443"/>
                    <a:pt x="2790" y="61263"/>
                  </a:cubicBezTo>
                  <a:cubicBezTo>
                    <a:pt x="5209" y="60270"/>
                    <a:pt x="6697" y="58917"/>
                    <a:pt x="9116" y="57924"/>
                  </a:cubicBezTo>
                  <a:cubicBezTo>
                    <a:pt x="10232" y="57473"/>
                    <a:pt x="11348" y="57383"/>
                    <a:pt x="12837" y="57383"/>
                  </a:cubicBezTo>
                  <a:cubicBezTo>
                    <a:pt x="12837" y="57383"/>
                    <a:pt x="13209" y="57203"/>
                    <a:pt x="13209" y="57022"/>
                  </a:cubicBezTo>
                  <a:cubicBezTo>
                    <a:pt x="15069" y="55398"/>
                    <a:pt x="16000" y="53593"/>
                    <a:pt x="16558" y="51879"/>
                  </a:cubicBezTo>
                  <a:cubicBezTo>
                    <a:pt x="16930" y="50616"/>
                    <a:pt x="16930" y="49443"/>
                    <a:pt x="17488" y="48270"/>
                  </a:cubicBezTo>
                  <a:cubicBezTo>
                    <a:pt x="18232" y="46466"/>
                    <a:pt x="19534" y="44751"/>
                    <a:pt x="21209" y="43127"/>
                  </a:cubicBezTo>
                  <a:cubicBezTo>
                    <a:pt x="21395" y="42766"/>
                    <a:pt x="21767" y="42496"/>
                    <a:pt x="22139" y="42225"/>
                  </a:cubicBezTo>
                  <a:cubicBezTo>
                    <a:pt x="22697" y="41864"/>
                    <a:pt x="23255" y="41503"/>
                    <a:pt x="23441" y="41052"/>
                  </a:cubicBezTo>
                  <a:cubicBezTo>
                    <a:pt x="23627" y="40781"/>
                    <a:pt x="23813" y="40511"/>
                    <a:pt x="23813" y="40150"/>
                  </a:cubicBezTo>
                  <a:cubicBezTo>
                    <a:pt x="23813" y="39699"/>
                    <a:pt x="24000" y="39248"/>
                    <a:pt x="24000" y="38796"/>
                  </a:cubicBezTo>
                  <a:cubicBezTo>
                    <a:pt x="24186" y="36902"/>
                    <a:pt x="24744" y="35097"/>
                    <a:pt x="25302" y="33203"/>
                  </a:cubicBezTo>
                  <a:cubicBezTo>
                    <a:pt x="25488" y="32751"/>
                    <a:pt x="25674" y="32300"/>
                    <a:pt x="25860" y="31849"/>
                  </a:cubicBezTo>
                  <a:cubicBezTo>
                    <a:pt x="26046" y="31488"/>
                    <a:pt x="26232" y="31308"/>
                    <a:pt x="26046" y="30947"/>
                  </a:cubicBezTo>
                  <a:cubicBezTo>
                    <a:pt x="25860" y="30045"/>
                    <a:pt x="25860" y="29142"/>
                    <a:pt x="25860" y="28240"/>
                  </a:cubicBezTo>
                  <a:cubicBezTo>
                    <a:pt x="25860" y="27338"/>
                    <a:pt x="26046" y="26526"/>
                    <a:pt x="26790" y="25714"/>
                  </a:cubicBezTo>
                  <a:cubicBezTo>
                    <a:pt x="27534" y="24902"/>
                    <a:pt x="28465" y="24090"/>
                    <a:pt x="29395" y="23368"/>
                  </a:cubicBezTo>
                  <a:cubicBezTo>
                    <a:pt x="30325" y="22646"/>
                    <a:pt x="31255" y="22105"/>
                    <a:pt x="32930" y="21744"/>
                  </a:cubicBezTo>
                  <a:cubicBezTo>
                    <a:pt x="34604" y="21383"/>
                    <a:pt x="36279" y="21203"/>
                    <a:pt x="38139" y="21112"/>
                  </a:cubicBezTo>
                  <a:cubicBezTo>
                    <a:pt x="42232" y="20842"/>
                    <a:pt x="44279" y="21022"/>
                    <a:pt x="45209" y="20571"/>
                  </a:cubicBezTo>
                  <a:cubicBezTo>
                    <a:pt x="46325" y="20210"/>
                    <a:pt x="47255" y="19939"/>
                    <a:pt x="48372" y="19578"/>
                  </a:cubicBezTo>
                  <a:cubicBezTo>
                    <a:pt x="48930" y="19398"/>
                    <a:pt x="49674" y="19127"/>
                    <a:pt x="50232" y="18947"/>
                  </a:cubicBezTo>
                  <a:cubicBezTo>
                    <a:pt x="50790" y="18857"/>
                    <a:pt x="51534" y="18676"/>
                    <a:pt x="51906" y="18496"/>
                  </a:cubicBezTo>
                  <a:cubicBezTo>
                    <a:pt x="52093" y="18406"/>
                    <a:pt x="52093" y="18315"/>
                    <a:pt x="52279" y="18135"/>
                  </a:cubicBezTo>
                  <a:cubicBezTo>
                    <a:pt x="52465" y="17142"/>
                    <a:pt x="52651" y="16060"/>
                    <a:pt x="52837" y="15067"/>
                  </a:cubicBezTo>
                  <a:cubicBezTo>
                    <a:pt x="53209" y="14526"/>
                    <a:pt x="51906" y="14526"/>
                    <a:pt x="51348" y="13804"/>
                  </a:cubicBezTo>
                  <a:cubicBezTo>
                    <a:pt x="51348" y="13804"/>
                    <a:pt x="51534" y="13984"/>
                    <a:pt x="51348" y="13804"/>
                  </a:cubicBezTo>
                  <a:cubicBezTo>
                    <a:pt x="51162" y="13714"/>
                    <a:pt x="51162" y="13714"/>
                    <a:pt x="51348" y="13804"/>
                  </a:cubicBezTo>
                  <a:cubicBezTo>
                    <a:pt x="50790" y="13353"/>
                    <a:pt x="50604" y="12902"/>
                    <a:pt x="50232" y="12451"/>
                  </a:cubicBezTo>
                  <a:cubicBezTo>
                    <a:pt x="49860" y="11639"/>
                    <a:pt x="49302" y="10827"/>
                    <a:pt x="48930" y="10015"/>
                  </a:cubicBezTo>
                  <a:cubicBezTo>
                    <a:pt x="48372" y="8390"/>
                    <a:pt x="48186" y="6857"/>
                    <a:pt x="48744" y="5233"/>
                  </a:cubicBezTo>
                  <a:cubicBezTo>
                    <a:pt x="49116" y="3969"/>
                    <a:pt x="50232" y="2616"/>
                    <a:pt x="52651" y="1714"/>
                  </a:cubicBezTo>
                  <a:cubicBezTo>
                    <a:pt x="54697" y="902"/>
                    <a:pt x="57302" y="631"/>
                    <a:pt x="59906" y="631"/>
                  </a:cubicBezTo>
                  <a:cubicBezTo>
                    <a:pt x="62325" y="631"/>
                    <a:pt x="64930" y="902"/>
                    <a:pt x="66976" y="1624"/>
                  </a:cubicBezTo>
                  <a:cubicBezTo>
                    <a:pt x="69395" y="2436"/>
                    <a:pt x="70697" y="3789"/>
                    <a:pt x="71069" y="5142"/>
                  </a:cubicBezTo>
                  <a:cubicBezTo>
                    <a:pt x="71813" y="6676"/>
                    <a:pt x="71627" y="8300"/>
                    <a:pt x="71069" y="9834"/>
                  </a:cubicBezTo>
                  <a:cubicBezTo>
                    <a:pt x="70511" y="11097"/>
                    <a:pt x="69767" y="12451"/>
                    <a:pt x="68651" y="13714"/>
                  </a:cubicBezTo>
                  <a:cubicBezTo>
                    <a:pt x="68093" y="14436"/>
                    <a:pt x="66790" y="14526"/>
                    <a:pt x="67162" y="15067"/>
                  </a:cubicBezTo>
                  <a:cubicBezTo>
                    <a:pt x="67348" y="16060"/>
                    <a:pt x="67534" y="17052"/>
                    <a:pt x="67720" y="18135"/>
                  </a:cubicBezTo>
                  <a:cubicBezTo>
                    <a:pt x="67720" y="18315"/>
                    <a:pt x="67720" y="18406"/>
                    <a:pt x="67906" y="18496"/>
                  </a:cubicBezTo>
                  <a:cubicBezTo>
                    <a:pt x="68279" y="18676"/>
                    <a:pt x="69023" y="18857"/>
                    <a:pt x="69581" y="18947"/>
                  </a:cubicBezTo>
                  <a:cubicBezTo>
                    <a:pt x="70139" y="19127"/>
                    <a:pt x="70697" y="19308"/>
                    <a:pt x="71255" y="19488"/>
                  </a:cubicBezTo>
                  <a:cubicBezTo>
                    <a:pt x="72372" y="19849"/>
                    <a:pt x="73488" y="20210"/>
                    <a:pt x="74604" y="20571"/>
                  </a:cubicBezTo>
                  <a:cubicBezTo>
                    <a:pt x="74976" y="20842"/>
                    <a:pt x="75720" y="20932"/>
                    <a:pt x="79069" y="20932"/>
                  </a:cubicBezTo>
                  <a:cubicBezTo>
                    <a:pt x="82418" y="21022"/>
                    <a:pt x="86511" y="21293"/>
                    <a:pt x="89116" y="22375"/>
                  </a:cubicBezTo>
                  <a:cubicBezTo>
                    <a:pt x="90418" y="23007"/>
                    <a:pt x="91162" y="23819"/>
                    <a:pt x="92093" y="24541"/>
                  </a:cubicBezTo>
                  <a:cubicBezTo>
                    <a:pt x="92837" y="25263"/>
                    <a:pt x="93581" y="26075"/>
                    <a:pt x="93767" y="26887"/>
                  </a:cubicBezTo>
                  <a:cubicBezTo>
                    <a:pt x="93953" y="27789"/>
                    <a:pt x="94139" y="28691"/>
                    <a:pt x="93953" y="29593"/>
                  </a:cubicBezTo>
                  <a:cubicBezTo>
                    <a:pt x="93953" y="30045"/>
                    <a:pt x="93953" y="30496"/>
                    <a:pt x="93767" y="30947"/>
                  </a:cubicBezTo>
                  <a:cubicBezTo>
                    <a:pt x="93767" y="31308"/>
                    <a:pt x="93767" y="31488"/>
                    <a:pt x="93953" y="31849"/>
                  </a:cubicBezTo>
                  <a:cubicBezTo>
                    <a:pt x="94697" y="33654"/>
                    <a:pt x="95441" y="35548"/>
                    <a:pt x="95813" y="37443"/>
                  </a:cubicBezTo>
                  <a:cubicBezTo>
                    <a:pt x="96000" y="38345"/>
                    <a:pt x="96000" y="39248"/>
                    <a:pt x="96000" y="40150"/>
                  </a:cubicBezTo>
                  <a:cubicBezTo>
                    <a:pt x="96000" y="40872"/>
                    <a:pt x="96744" y="41684"/>
                    <a:pt x="97674" y="42225"/>
                  </a:cubicBezTo>
                  <a:cubicBezTo>
                    <a:pt x="98790" y="42766"/>
                    <a:pt x="99348" y="43669"/>
                    <a:pt x="99906" y="44390"/>
                  </a:cubicBezTo>
                  <a:cubicBezTo>
                    <a:pt x="100651" y="45203"/>
                    <a:pt x="101209" y="46105"/>
                    <a:pt x="101767" y="47007"/>
                  </a:cubicBezTo>
                  <a:cubicBezTo>
                    <a:pt x="102511" y="48360"/>
                    <a:pt x="102883" y="49714"/>
                    <a:pt x="103255" y="51157"/>
                  </a:cubicBezTo>
                  <a:cubicBezTo>
                    <a:pt x="103627" y="53142"/>
                    <a:pt x="104744" y="55218"/>
                    <a:pt x="106604" y="57022"/>
                  </a:cubicBezTo>
                  <a:cubicBezTo>
                    <a:pt x="106976" y="57563"/>
                    <a:pt x="109209" y="57293"/>
                    <a:pt x="110511" y="57834"/>
                  </a:cubicBezTo>
                  <a:cubicBezTo>
                    <a:pt x="112372" y="58556"/>
                    <a:pt x="113674" y="59548"/>
                    <a:pt x="115162" y="60360"/>
                  </a:cubicBezTo>
                  <a:cubicBezTo>
                    <a:pt x="115906" y="60812"/>
                    <a:pt x="116651" y="61172"/>
                    <a:pt x="117581" y="61533"/>
                  </a:cubicBezTo>
                  <a:cubicBezTo>
                    <a:pt x="117953" y="61624"/>
                    <a:pt x="119627" y="62165"/>
                    <a:pt x="118325" y="62255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9" name="Google Shape;789;p60"/>
          <p:cNvSpPr txBox="1">
            <a:spLocks noGrp="1"/>
          </p:cNvSpPr>
          <p:nvPr>
            <p:ph type="body" idx="2"/>
          </p:nvPr>
        </p:nvSpPr>
        <p:spPr>
          <a:xfrm>
            <a:off x="4402225" y="1534250"/>
            <a:ext cx="2220600" cy="15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If we could go back in time…</a:t>
            </a:r>
            <a:endParaRPr b="1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▹"/>
            </a:pPr>
            <a:r>
              <a:rPr lang="en"/>
              <a:t>Get better pilot data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790" name="Google Shape;790;p6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grpSp>
        <p:nvGrpSpPr>
          <p:cNvPr id="791" name="Google Shape;791;p60"/>
          <p:cNvGrpSpPr/>
          <p:nvPr/>
        </p:nvGrpSpPr>
        <p:grpSpPr>
          <a:xfrm>
            <a:off x="7420346" y="301100"/>
            <a:ext cx="433800" cy="433800"/>
            <a:chOff x="5444475" y="717525"/>
            <a:chExt cx="433800" cy="433800"/>
          </a:xfrm>
        </p:grpSpPr>
        <p:sp>
          <p:nvSpPr>
            <p:cNvPr id="792" name="Google Shape;792;p60"/>
            <p:cNvSpPr/>
            <p:nvPr/>
          </p:nvSpPr>
          <p:spPr>
            <a:xfrm>
              <a:off x="5444475" y="71752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60"/>
            <p:cNvSpPr/>
            <p:nvPr/>
          </p:nvSpPr>
          <p:spPr>
            <a:xfrm>
              <a:off x="5557157" y="83020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60"/>
            <p:cNvSpPr/>
            <p:nvPr/>
          </p:nvSpPr>
          <p:spPr>
            <a:xfrm>
              <a:off x="5606248" y="87929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60"/>
          <p:cNvGrpSpPr/>
          <p:nvPr/>
        </p:nvGrpSpPr>
        <p:grpSpPr>
          <a:xfrm>
            <a:off x="7854139" y="1321325"/>
            <a:ext cx="433800" cy="433800"/>
            <a:chOff x="5382800" y="412975"/>
            <a:chExt cx="433800" cy="433800"/>
          </a:xfrm>
        </p:grpSpPr>
        <p:sp>
          <p:nvSpPr>
            <p:cNvPr id="796" name="Google Shape;796;p60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60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60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ctrTitle" idx="4294967295"/>
          </p:nvPr>
        </p:nvSpPr>
        <p:spPr>
          <a:xfrm>
            <a:off x="844425" y="1140000"/>
            <a:ext cx="517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Study Objective</a:t>
            </a:r>
            <a:endParaRPr sz="6000"/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4294967295"/>
          </p:nvPr>
        </p:nvSpPr>
        <p:spPr>
          <a:xfrm>
            <a:off x="844425" y="2221424"/>
            <a:ext cx="5178600" cy="15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Does the intensity of workouts affect one’s change in BMI?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11" name="Google Shape;111;p16"/>
          <p:cNvGrpSpPr/>
          <p:nvPr/>
        </p:nvGrpSpPr>
        <p:grpSpPr>
          <a:xfrm>
            <a:off x="6228674" y="417731"/>
            <a:ext cx="2120985" cy="4361089"/>
            <a:chOff x="5160100" y="1609475"/>
            <a:chExt cx="975300" cy="2005375"/>
          </a:xfrm>
        </p:grpSpPr>
        <p:sp>
          <p:nvSpPr>
            <p:cNvPr id="112" name="Google Shape;112;p16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l" t="t" r="r" b="b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l" t="t" r="r" b="b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6"/>
          <p:cNvSpPr/>
          <p:nvPr/>
        </p:nvSpPr>
        <p:spPr>
          <a:xfrm rot="4499367">
            <a:off x="7747457" y="360028"/>
            <a:ext cx="881478" cy="86458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A9D0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 rot="2700000">
            <a:off x="5960306" y="1072527"/>
            <a:ext cx="669489" cy="669489"/>
          </a:xfrm>
          <a:prstGeom prst="teardrop">
            <a:avLst>
              <a:gd name="adj" fmla="val 100000"/>
            </a:avLst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 rot="-2700000" flipH="1">
            <a:off x="7667081" y="3007202"/>
            <a:ext cx="669489" cy="669489"/>
          </a:xfrm>
          <a:prstGeom prst="teardrop">
            <a:avLst>
              <a:gd name="adj" fmla="val 100000"/>
            </a:avLst>
          </a:prstGeom>
          <a:solidFill>
            <a:srgbClr val="F2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16"/>
          <p:cNvGrpSpPr/>
          <p:nvPr/>
        </p:nvGrpSpPr>
        <p:grpSpPr>
          <a:xfrm>
            <a:off x="7841620" y="3181753"/>
            <a:ext cx="320399" cy="320378"/>
            <a:chOff x="1951075" y="2333250"/>
            <a:chExt cx="381200" cy="381175"/>
          </a:xfrm>
        </p:grpSpPr>
        <p:sp>
          <p:nvSpPr>
            <p:cNvPr id="118" name="Google Shape;118;p16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22" name="Google Shape;122;p16"/>
          <p:cNvGrpSpPr/>
          <p:nvPr/>
        </p:nvGrpSpPr>
        <p:grpSpPr>
          <a:xfrm>
            <a:off x="6134870" y="1247078"/>
            <a:ext cx="320378" cy="320378"/>
            <a:chOff x="1278900" y="2333250"/>
            <a:chExt cx="381175" cy="381175"/>
          </a:xfrm>
        </p:grpSpPr>
        <p:sp>
          <p:nvSpPr>
            <p:cNvPr id="123" name="Google Shape;123;p16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16"/>
          <p:cNvGrpSpPr/>
          <p:nvPr/>
        </p:nvGrpSpPr>
        <p:grpSpPr>
          <a:xfrm>
            <a:off x="7905968" y="636609"/>
            <a:ext cx="563866" cy="311792"/>
            <a:chOff x="531800" y="5071350"/>
            <a:chExt cx="529750" cy="292900"/>
          </a:xfrm>
        </p:grpSpPr>
        <p:sp>
          <p:nvSpPr>
            <p:cNvPr id="128" name="Google Shape;128;p16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16"/>
          <p:cNvSpPr/>
          <p:nvPr/>
        </p:nvSpPr>
        <p:spPr>
          <a:xfrm>
            <a:off x="7390350" y="1536450"/>
            <a:ext cx="176100" cy="154200"/>
          </a:xfrm>
          <a:prstGeom prst="heart">
            <a:avLst/>
          </a:prstGeom>
          <a:solidFill>
            <a:srgbClr val="F2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61"/>
          <p:cNvSpPr txBox="1">
            <a:spLocks noGrp="1"/>
          </p:cNvSpPr>
          <p:nvPr>
            <p:ph type="body" idx="1"/>
          </p:nvPr>
        </p:nvSpPr>
        <p:spPr>
          <a:xfrm>
            <a:off x="1616475" y="0"/>
            <a:ext cx="5910900" cy="3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804" name="Google Shape;804;p61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Design</a:t>
            </a:r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Xiaomeng Huang</a:t>
            </a:r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2294800" y="1203150"/>
            <a:ext cx="45027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</a:t>
            </a:r>
            <a:endParaRPr sz="36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2294800" y="2848525"/>
            <a:ext cx="45027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</a:t>
            </a:r>
            <a:endParaRPr sz="36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2294800" y="1800700"/>
            <a:ext cx="53829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A95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Study Population; Design; Primary Response</a:t>
            </a:r>
            <a:endParaRPr sz="2200">
              <a:solidFill>
                <a:srgbClr val="0A95B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2320650" y="3470350"/>
            <a:ext cx="45027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A95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Methods; Sample</a:t>
            </a:r>
            <a:endParaRPr sz="2200">
              <a:solidFill>
                <a:srgbClr val="0A95B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52" name="Google Shape;152;p18"/>
          <p:cNvCxnSpPr/>
          <p:nvPr/>
        </p:nvCxnSpPr>
        <p:spPr>
          <a:xfrm rot="10800000" flipH="1">
            <a:off x="2367500" y="1800750"/>
            <a:ext cx="5182200" cy="2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18"/>
          <p:cNvCxnSpPr/>
          <p:nvPr/>
        </p:nvCxnSpPr>
        <p:spPr>
          <a:xfrm rot="10800000" flipH="1">
            <a:off x="2395150" y="3470350"/>
            <a:ext cx="5182200" cy="2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9" descr="Swimming Pool Images - Public Domain Pictures - Page 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170973" y="2900752"/>
            <a:ext cx="756077" cy="50090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4083174" y="2236300"/>
            <a:ext cx="4343400" cy="15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A95B0"/>
                </a:solidFill>
              </a:rPr>
              <a:t>Design</a:t>
            </a:r>
            <a:endParaRPr sz="2400" b="1">
              <a:solidFill>
                <a:srgbClr val="0A95B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Workout </a:t>
            </a:r>
            <a:r>
              <a:rPr lang="en" sz="2000" b="1"/>
              <a:t>2x</a:t>
            </a:r>
            <a:r>
              <a:rPr lang="en" sz="2000"/>
              <a:t> a week for </a:t>
            </a:r>
            <a:r>
              <a:rPr lang="en" sz="2000" b="1"/>
              <a:t>2</a:t>
            </a:r>
            <a:r>
              <a:rPr lang="en" sz="2000"/>
              <a:t> weeks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HIWO</a:t>
            </a:r>
            <a:r>
              <a:rPr lang="en" sz="2000"/>
              <a:t> - 1500m 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LIWO</a:t>
            </a:r>
            <a:r>
              <a:rPr lang="en" sz="2000"/>
              <a:t> - 30 min relaxed walk🚶</a:t>
            </a:r>
            <a:endParaRPr sz="2000"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Clinical </a:t>
            </a:r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body" idx="1"/>
          </p:nvPr>
        </p:nvSpPr>
        <p:spPr>
          <a:xfrm>
            <a:off x="4122300" y="908725"/>
            <a:ext cx="4431300" cy="9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A95B0"/>
                </a:solidFill>
              </a:rPr>
              <a:t>Study Population</a:t>
            </a:r>
            <a:endParaRPr sz="2400" b="1">
              <a:solidFill>
                <a:srgbClr val="0A95B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/>
              <a:t>Adults</a:t>
            </a:r>
            <a:r>
              <a:rPr lang="en" sz="2000"/>
              <a:t> 18~50, BMI≥18.5, not pregnant, not handicapped</a:t>
            </a:r>
            <a:endParaRPr sz="2000"/>
          </a:p>
        </p:txBody>
      </p:sp>
      <p:sp>
        <p:nvSpPr>
          <p:cNvPr id="162" name="Google Shape;162;p19"/>
          <p:cNvSpPr txBox="1">
            <a:spLocks noGrp="1"/>
          </p:cNvSpPr>
          <p:nvPr>
            <p:ph type="body" idx="3"/>
          </p:nvPr>
        </p:nvSpPr>
        <p:spPr>
          <a:xfrm>
            <a:off x="4083175" y="3756950"/>
            <a:ext cx="47079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A95B0"/>
                </a:solidFill>
              </a:rPr>
              <a:t>Primary Response</a:t>
            </a:r>
            <a:endParaRPr sz="2400" b="1">
              <a:solidFill>
                <a:srgbClr val="0A95B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Difference in BMI change for two groups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2nd</a:t>
            </a:r>
            <a:r>
              <a:rPr lang="en" sz="2000"/>
              <a:t> Gender; Age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64" name="Google Shape;164;p19"/>
          <p:cNvGrpSpPr/>
          <p:nvPr/>
        </p:nvGrpSpPr>
        <p:grpSpPr>
          <a:xfrm>
            <a:off x="969019" y="1426129"/>
            <a:ext cx="2659060" cy="3209423"/>
            <a:chOff x="633550" y="1490125"/>
            <a:chExt cx="2855519" cy="3341757"/>
          </a:xfrm>
        </p:grpSpPr>
        <p:sp>
          <p:nvSpPr>
            <p:cNvPr id="165" name="Google Shape;165;p19"/>
            <p:cNvSpPr/>
            <p:nvPr/>
          </p:nvSpPr>
          <p:spPr>
            <a:xfrm>
              <a:off x="633550" y="1490125"/>
              <a:ext cx="1599199" cy="3341757"/>
            </a:xfrm>
            <a:custGeom>
              <a:avLst/>
              <a:gdLst/>
              <a:ahLst/>
              <a:cxnLst/>
              <a:rect l="l" t="t" r="r" b="b"/>
              <a:pathLst>
                <a:path w="39012" h="80215" extrusionOk="0">
                  <a:moveTo>
                    <a:pt x="20116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066" y="1219"/>
                  </a:lnTo>
                  <a:lnTo>
                    <a:pt x="22310" y="1524"/>
                  </a:lnTo>
                  <a:lnTo>
                    <a:pt x="22554" y="1768"/>
                  </a:lnTo>
                  <a:lnTo>
                    <a:pt x="22737" y="2072"/>
                  </a:lnTo>
                  <a:lnTo>
                    <a:pt x="22980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285" y="4998"/>
                  </a:lnTo>
                  <a:lnTo>
                    <a:pt x="23224" y="5791"/>
                  </a:lnTo>
                  <a:lnTo>
                    <a:pt x="23102" y="6583"/>
                  </a:lnTo>
                  <a:lnTo>
                    <a:pt x="2279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140" y="10850"/>
                  </a:lnTo>
                  <a:lnTo>
                    <a:pt x="1871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885" y="9570"/>
                  </a:lnTo>
                  <a:lnTo>
                    <a:pt x="16763" y="9387"/>
                  </a:lnTo>
                  <a:lnTo>
                    <a:pt x="16641" y="9265"/>
                  </a:lnTo>
                  <a:lnTo>
                    <a:pt x="16458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788" y="3474"/>
                  </a:lnTo>
                  <a:lnTo>
                    <a:pt x="15971" y="2804"/>
                  </a:lnTo>
                  <a:lnTo>
                    <a:pt x="16215" y="2194"/>
                  </a:lnTo>
                  <a:lnTo>
                    <a:pt x="16580" y="1585"/>
                  </a:lnTo>
                  <a:lnTo>
                    <a:pt x="16824" y="1341"/>
                  </a:lnTo>
                  <a:lnTo>
                    <a:pt x="17068" y="1097"/>
                  </a:lnTo>
                  <a:lnTo>
                    <a:pt x="17617" y="731"/>
                  </a:lnTo>
                  <a:lnTo>
                    <a:pt x="18226" y="549"/>
                  </a:lnTo>
                  <a:lnTo>
                    <a:pt x="18836" y="427"/>
                  </a:lnTo>
                  <a:lnTo>
                    <a:pt x="19506" y="3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06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445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12" y="40046"/>
                  </a:lnTo>
                  <a:lnTo>
                    <a:pt x="4085" y="40412"/>
                  </a:lnTo>
                  <a:lnTo>
                    <a:pt x="3597" y="40717"/>
                  </a:lnTo>
                  <a:lnTo>
                    <a:pt x="3110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755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3952" y="39437"/>
                  </a:moveTo>
                  <a:lnTo>
                    <a:pt x="34074" y="39741"/>
                  </a:lnTo>
                  <a:lnTo>
                    <a:pt x="34196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27" y="40778"/>
                  </a:lnTo>
                  <a:lnTo>
                    <a:pt x="35232" y="40899"/>
                  </a:lnTo>
                  <a:lnTo>
                    <a:pt x="35598" y="40960"/>
                  </a:lnTo>
                  <a:lnTo>
                    <a:pt x="35903" y="40960"/>
                  </a:lnTo>
                  <a:lnTo>
                    <a:pt x="35537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1" y="40046"/>
                  </a:lnTo>
                  <a:lnTo>
                    <a:pt x="33952" y="39437"/>
                  </a:lnTo>
                  <a:close/>
                  <a:moveTo>
                    <a:pt x="15361" y="56138"/>
                  </a:moveTo>
                  <a:lnTo>
                    <a:pt x="15178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849" y="58454"/>
                  </a:lnTo>
                  <a:lnTo>
                    <a:pt x="16154" y="58576"/>
                  </a:lnTo>
                  <a:lnTo>
                    <a:pt x="16458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677" y="58393"/>
                  </a:lnTo>
                  <a:lnTo>
                    <a:pt x="17921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6" y="58332"/>
                  </a:lnTo>
                  <a:lnTo>
                    <a:pt x="17495" y="58332"/>
                  </a:lnTo>
                  <a:lnTo>
                    <a:pt x="17251" y="58454"/>
                  </a:lnTo>
                  <a:lnTo>
                    <a:pt x="17007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6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239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12" y="57052"/>
                  </a:lnTo>
                  <a:lnTo>
                    <a:pt x="23651" y="57357"/>
                  </a:lnTo>
                  <a:lnTo>
                    <a:pt x="23529" y="57601"/>
                  </a:lnTo>
                  <a:lnTo>
                    <a:pt x="23407" y="57905"/>
                  </a:lnTo>
                  <a:lnTo>
                    <a:pt x="23163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371" y="58454"/>
                  </a:lnTo>
                  <a:lnTo>
                    <a:pt x="22127" y="58515"/>
                  </a:lnTo>
                  <a:lnTo>
                    <a:pt x="21822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847" y="57905"/>
                  </a:lnTo>
                  <a:lnTo>
                    <a:pt x="20847" y="57905"/>
                  </a:lnTo>
                  <a:lnTo>
                    <a:pt x="21030" y="58210"/>
                  </a:lnTo>
                  <a:lnTo>
                    <a:pt x="21274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188" y="58698"/>
                  </a:lnTo>
                  <a:lnTo>
                    <a:pt x="22554" y="58698"/>
                  </a:lnTo>
                  <a:lnTo>
                    <a:pt x="22859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34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773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567" y="57418"/>
                  </a:lnTo>
                  <a:lnTo>
                    <a:pt x="19689" y="57844"/>
                  </a:lnTo>
                  <a:lnTo>
                    <a:pt x="19811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11" y="60283"/>
                  </a:lnTo>
                  <a:lnTo>
                    <a:pt x="19689" y="61319"/>
                  </a:lnTo>
                  <a:lnTo>
                    <a:pt x="19628" y="62843"/>
                  </a:lnTo>
                  <a:lnTo>
                    <a:pt x="19628" y="64305"/>
                  </a:lnTo>
                  <a:lnTo>
                    <a:pt x="19567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750" y="69486"/>
                  </a:lnTo>
                  <a:lnTo>
                    <a:pt x="19689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384" y="64366"/>
                  </a:lnTo>
                  <a:lnTo>
                    <a:pt x="19323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079" y="58393"/>
                  </a:lnTo>
                  <a:lnTo>
                    <a:pt x="19262" y="57844"/>
                  </a:lnTo>
                  <a:lnTo>
                    <a:pt x="19384" y="57235"/>
                  </a:lnTo>
                  <a:lnTo>
                    <a:pt x="19445" y="56625"/>
                  </a:lnTo>
                  <a:lnTo>
                    <a:pt x="19384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9" y="14080"/>
                  </a:lnTo>
                  <a:lnTo>
                    <a:pt x="25784" y="14080"/>
                  </a:lnTo>
                  <a:lnTo>
                    <a:pt x="26638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15" y="15055"/>
                  </a:lnTo>
                  <a:lnTo>
                    <a:pt x="29320" y="15421"/>
                  </a:lnTo>
                  <a:lnTo>
                    <a:pt x="29563" y="15787"/>
                  </a:lnTo>
                  <a:lnTo>
                    <a:pt x="29990" y="16518"/>
                  </a:lnTo>
                  <a:lnTo>
                    <a:pt x="30356" y="17311"/>
                  </a:lnTo>
                  <a:lnTo>
                    <a:pt x="30539" y="17676"/>
                  </a:lnTo>
                  <a:lnTo>
                    <a:pt x="30600" y="18103"/>
                  </a:lnTo>
                  <a:lnTo>
                    <a:pt x="30661" y="19017"/>
                  </a:lnTo>
                  <a:lnTo>
                    <a:pt x="30661" y="19932"/>
                  </a:lnTo>
                  <a:lnTo>
                    <a:pt x="30600" y="20846"/>
                  </a:lnTo>
                  <a:lnTo>
                    <a:pt x="30600" y="21151"/>
                  </a:lnTo>
                  <a:lnTo>
                    <a:pt x="30661" y="21455"/>
                  </a:lnTo>
                  <a:lnTo>
                    <a:pt x="30965" y="23345"/>
                  </a:lnTo>
                  <a:lnTo>
                    <a:pt x="31209" y="25235"/>
                  </a:lnTo>
                  <a:lnTo>
                    <a:pt x="31270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80" y="28465"/>
                  </a:lnTo>
                  <a:lnTo>
                    <a:pt x="32123" y="28770"/>
                  </a:lnTo>
                  <a:lnTo>
                    <a:pt x="32245" y="29136"/>
                  </a:lnTo>
                  <a:lnTo>
                    <a:pt x="32550" y="29928"/>
                  </a:lnTo>
                  <a:lnTo>
                    <a:pt x="32916" y="30781"/>
                  </a:lnTo>
                  <a:lnTo>
                    <a:pt x="33160" y="31696"/>
                  </a:lnTo>
                  <a:lnTo>
                    <a:pt x="33343" y="32366"/>
                  </a:lnTo>
                  <a:lnTo>
                    <a:pt x="33464" y="33097"/>
                  </a:lnTo>
                  <a:lnTo>
                    <a:pt x="33647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35" y="38705"/>
                  </a:lnTo>
                  <a:lnTo>
                    <a:pt x="34135" y="38827"/>
                  </a:lnTo>
                  <a:lnTo>
                    <a:pt x="34196" y="38888"/>
                  </a:lnTo>
                  <a:lnTo>
                    <a:pt x="34501" y="38827"/>
                  </a:lnTo>
                  <a:lnTo>
                    <a:pt x="34866" y="38705"/>
                  </a:lnTo>
                  <a:lnTo>
                    <a:pt x="35293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06" y="41936"/>
                  </a:lnTo>
                  <a:lnTo>
                    <a:pt x="38585" y="41997"/>
                  </a:lnTo>
                  <a:lnTo>
                    <a:pt x="38219" y="41997"/>
                  </a:lnTo>
                  <a:lnTo>
                    <a:pt x="37853" y="41875"/>
                  </a:lnTo>
                  <a:lnTo>
                    <a:pt x="37609" y="41753"/>
                  </a:lnTo>
                  <a:lnTo>
                    <a:pt x="37365" y="41570"/>
                  </a:lnTo>
                  <a:lnTo>
                    <a:pt x="37000" y="41204"/>
                  </a:lnTo>
                  <a:lnTo>
                    <a:pt x="36817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29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853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756" y="43399"/>
                  </a:lnTo>
                  <a:lnTo>
                    <a:pt x="36512" y="42972"/>
                  </a:lnTo>
                  <a:lnTo>
                    <a:pt x="36146" y="42606"/>
                  </a:lnTo>
                  <a:lnTo>
                    <a:pt x="36024" y="42545"/>
                  </a:lnTo>
                  <a:lnTo>
                    <a:pt x="3584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2" y="43399"/>
                  </a:lnTo>
                  <a:lnTo>
                    <a:pt x="36207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24" y="45410"/>
                  </a:lnTo>
                  <a:lnTo>
                    <a:pt x="35964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05" y="45166"/>
                  </a:lnTo>
                  <a:lnTo>
                    <a:pt x="34805" y="45410"/>
                  </a:lnTo>
                  <a:lnTo>
                    <a:pt x="34683" y="45593"/>
                  </a:lnTo>
                  <a:lnTo>
                    <a:pt x="34623" y="45654"/>
                  </a:lnTo>
                  <a:lnTo>
                    <a:pt x="34562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13" y="42911"/>
                  </a:lnTo>
                  <a:lnTo>
                    <a:pt x="33891" y="42850"/>
                  </a:lnTo>
                  <a:lnTo>
                    <a:pt x="33708" y="42911"/>
                  </a:lnTo>
                  <a:lnTo>
                    <a:pt x="33647" y="42972"/>
                  </a:lnTo>
                  <a:lnTo>
                    <a:pt x="33586" y="43094"/>
                  </a:lnTo>
                  <a:lnTo>
                    <a:pt x="33586" y="43338"/>
                  </a:lnTo>
                  <a:lnTo>
                    <a:pt x="33586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5044"/>
                  </a:lnTo>
                  <a:lnTo>
                    <a:pt x="33403" y="44983"/>
                  </a:lnTo>
                  <a:lnTo>
                    <a:pt x="33343" y="44922"/>
                  </a:lnTo>
                  <a:lnTo>
                    <a:pt x="33282" y="44679"/>
                  </a:lnTo>
                  <a:lnTo>
                    <a:pt x="33221" y="44435"/>
                  </a:lnTo>
                  <a:lnTo>
                    <a:pt x="33221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28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11" y="39619"/>
                  </a:lnTo>
                  <a:lnTo>
                    <a:pt x="32794" y="39498"/>
                  </a:lnTo>
                  <a:lnTo>
                    <a:pt x="32855" y="39437"/>
                  </a:lnTo>
                  <a:lnTo>
                    <a:pt x="32916" y="39376"/>
                  </a:lnTo>
                  <a:lnTo>
                    <a:pt x="32855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062" y="38400"/>
                  </a:lnTo>
                  <a:lnTo>
                    <a:pt x="31636" y="37364"/>
                  </a:lnTo>
                  <a:lnTo>
                    <a:pt x="30722" y="35414"/>
                  </a:lnTo>
                  <a:lnTo>
                    <a:pt x="29746" y="33463"/>
                  </a:lnTo>
                  <a:lnTo>
                    <a:pt x="29381" y="32488"/>
                  </a:lnTo>
                  <a:lnTo>
                    <a:pt x="28954" y="31452"/>
                  </a:lnTo>
                  <a:lnTo>
                    <a:pt x="28649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491" y="24259"/>
                  </a:lnTo>
                  <a:lnTo>
                    <a:pt x="27613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796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369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552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08" y="23833"/>
                  </a:lnTo>
                  <a:lnTo>
                    <a:pt x="27186" y="24076"/>
                  </a:lnTo>
                  <a:lnTo>
                    <a:pt x="27003" y="24320"/>
                  </a:lnTo>
                  <a:lnTo>
                    <a:pt x="26820" y="24503"/>
                  </a:lnTo>
                  <a:lnTo>
                    <a:pt x="26577" y="24686"/>
                  </a:lnTo>
                  <a:lnTo>
                    <a:pt x="26333" y="24808"/>
                  </a:lnTo>
                  <a:lnTo>
                    <a:pt x="25784" y="24991"/>
                  </a:lnTo>
                  <a:lnTo>
                    <a:pt x="25236" y="25052"/>
                  </a:lnTo>
                  <a:lnTo>
                    <a:pt x="24017" y="25235"/>
                  </a:lnTo>
                  <a:lnTo>
                    <a:pt x="23468" y="25295"/>
                  </a:lnTo>
                  <a:lnTo>
                    <a:pt x="22798" y="25295"/>
                  </a:lnTo>
                  <a:lnTo>
                    <a:pt x="22615" y="25235"/>
                  </a:lnTo>
                  <a:lnTo>
                    <a:pt x="22493" y="25174"/>
                  </a:lnTo>
                  <a:lnTo>
                    <a:pt x="22188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15" y="25539"/>
                  </a:lnTo>
                  <a:lnTo>
                    <a:pt x="22798" y="25600"/>
                  </a:lnTo>
                  <a:lnTo>
                    <a:pt x="23285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394" y="25174"/>
                  </a:lnTo>
                  <a:lnTo>
                    <a:pt x="26820" y="24991"/>
                  </a:lnTo>
                  <a:lnTo>
                    <a:pt x="26699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23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662" y="33585"/>
                  </a:lnTo>
                  <a:lnTo>
                    <a:pt x="25723" y="33890"/>
                  </a:lnTo>
                  <a:lnTo>
                    <a:pt x="25784" y="34195"/>
                  </a:lnTo>
                  <a:lnTo>
                    <a:pt x="25967" y="35109"/>
                  </a:lnTo>
                  <a:lnTo>
                    <a:pt x="26272" y="36877"/>
                  </a:lnTo>
                  <a:lnTo>
                    <a:pt x="26394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33" y="44008"/>
                  </a:lnTo>
                  <a:lnTo>
                    <a:pt x="26211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19" y="51079"/>
                  </a:lnTo>
                  <a:lnTo>
                    <a:pt x="24992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199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870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053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05" y="75216"/>
                  </a:lnTo>
                  <a:lnTo>
                    <a:pt x="22005" y="75460"/>
                  </a:lnTo>
                  <a:lnTo>
                    <a:pt x="22005" y="75704"/>
                  </a:lnTo>
                  <a:lnTo>
                    <a:pt x="22066" y="75947"/>
                  </a:lnTo>
                  <a:lnTo>
                    <a:pt x="22188" y="76252"/>
                  </a:lnTo>
                  <a:lnTo>
                    <a:pt x="22432" y="76740"/>
                  </a:lnTo>
                  <a:lnTo>
                    <a:pt x="22859" y="77410"/>
                  </a:lnTo>
                  <a:lnTo>
                    <a:pt x="23285" y="78081"/>
                  </a:lnTo>
                  <a:lnTo>
                    <a:pt x="23529" y="78386"/>
                  </a:lnTo>
                  <a:lnTo>
                    <a:pt x="23773" y="78568"/>
                  </a:lnTo>
                  <a:lnTo>
                    <a:pt x="24199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05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18" y="79300"/>
                  </a:lnTo>
                  <a:lnTo>
                    <a:pt x="21457" y="78995"/>
                  </a:lnTo>
                  <a:lnTo>
                    <a:pt x="2139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274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7" y="79909"/>
                  </a:lnTo>
                  <a:lnTo>
                    <a:pt x="19994" y="79848"/>
                  </a:lnTo>
                  <a:lnTo>
                    <a:pt x="19811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689" y="74119"/>
                  </a:lnTo>
                  <a:lnTo>
                    <a:pt x="19811" y="72656"/>
                  </a:lnTo>
                  <a:lnTo>
                    <a:pt x="19994" y="71193"/>
                  </a:lnTo>
                  <a:lnTo>
                    <a:pt x="20055" y="69669"/>
                  </a:lnTo>
                  <a:lnTo>
                    <a:pt x="20116" y="68816"/>
                  </a:lnTo>
                  <a:lnTo>
                    <a:pt x="20055" y="67963"/>
                  </a:lnTo>
                  <a:lnTo>
                    <a:pt x="19933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16" y="60587"/>
                  </a:lnTo>
                  <a:lnTo>
                    <a:pt x="20238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8" y="58271"/>
                  </a:lnTo>
                  <a:lnTo>
                    <a:pt x="20055" y="57905"/>
                  </a:lnTo>
                  <a:lnTo>
                    <a:pt x="19933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33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28" y="50652"/>
                  </a:lnTo>
                  <a:lnTo>
                    <a:pt x="19628" y="48275"/>
                  </a:lnTo>
                  <a:lnTo>
                    <a:pt x="19628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567" y="43155"/>
                  </a:lnTo>
                  <a:lnTo>
                    <a:pt x="19628" y="42911"/>
                  </a:lnTo>
                  <a:lnTo>
                    <a:pt x="19811" y="42911"/>
                  </a:lnTo>
                  <a:lnTo>
                    <a:pt x="2017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298" y="42423"/>
                  </a:lnTo>
                  <a:lnTo>
                    <a:pt x="2005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5" y="42423"/>
                  </a:lnTo>
                  <a:lnTo>
                    <a:pt x="18531" y="42301"/>
                  </a:lnTo>
                  <a:lnTo>
                    <a:pt x="18409" y="42119"/>
                  </a:lnTo>
                  <a:lnTo>
                    <a:pt x="18226" y="41936"/>
                  </a:lnTo>
                  <a:lnTo>
                    <a:pt x="18104" y="41509"/>
                  </a:lnTo>
                  <a:lnTo>
                    <a:pt x="18043" y="41753"/>
                  </a:lnTo>
                  <a:lnTo>
                    <a:pt x="18104" y="41997"/>
                  </a:lnTo>
                  <a:lnTo>
                    <a:pt x="18165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3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384" y="42911"/>
                  </a:lnTo>
                  <a:lnTo>
                    <a:pt x="19384" y="43033"/>
                  </a:lnTo>
                  <a:lnTo>
                    <a:pt x="19384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23" y="50652"/>
                  </a:lnTo>
                  <a:lnTo>
                    <a:pt x="19262" y="51993"/>
                  </a:lnTo>
                  <a:lnTo>
                    <a:pt x="19201" y="53395"/>
                  </a:lnTo>
                  <a:lnTo>
                    <a:pt x="19018" y="54858"/>
                  </a:lnTo>
                  <a:lnTo>
                    <a:pt x="19018" y="55528"/>
                  </a:lnTo>
                  <a:lnTo>
                    <a:pt x="19079" y="56260"/>
                  </a:lnTo>
                  <a:lnTo>
                    <a:pt x="19079" y="56930"/>
                  </a:lnTo>
                  <a:lnTo>
                    <a:pt x="18957" y="57662"/>
                  </a:lnTo>
                  <a:lnTo>
                    <a:pt x="18836" y="58149"/>
                  </a:lnTo>
                  <a:lnTo>
                    <a:pt x="18775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775" y="60100"/>
                  </a:lnTo>
                  <a:lnTo>
                    <a:pt x="18897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8957" y="67292"/>
                  </a:lnTo>
                  <a:lnTo>
                    <a:pt x="18897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262" y="79422"/>
                  </a:lnTo>
                  <a:lnTo>
                    <a:pt x="19140" y="79727"/>
                  </a:lnTo>
                  <a:lnTo>
                    <a:pt x="1889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677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7" y="78812"/>
                  </a:lnTo>
                  <a:lnTo>
                    <a:pt x="17556" y="78995"/>
                  </a:lnTo>
                  <a:lnTo>
                    <a:pt x="17495" y="79178"/>
                  </a:lnTo>
                  <a:lnTo>
                    <a:pt x="17495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6" y="79239"/>
                  </a:lnTo>
                  <a:lnTo>
                    <a:pt x="14813" y="79178"/>
                  </a:lnTo>
                  <a:lnTo>
                    <a:pt x="14691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752" y="78873"/>
                  </a:lnTo>
                  <a:lnTo>
                    <a:pt x="14996" y="78751"/>
                  </a:lnTo>
                  <a:lnTo>
                    <a:pt x="15422" y="78386"/>
                  </a:lnTo>
                  <a:lnTo>
                    <a:pt x="15849" y="77898"/>
                  </a:lnTo>
                  <a:lnTo>
                    <a:pt x="16215" y="77349"/>
                  </a:lnTo>
                  <a:lnTo>
                    <a:pt x="16519" y="76801"/>
                  </a:lnTo>
                  <a:lnTo>
                    <a:pt x="16763" y="76252"/>
                  </a:lnTo>
                  <a:lnTo>
                    <a:pt x="16946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02" y="74058"/>
                  </a:lnTo>
                  <a:lnTo>
                    <a:pt x="16458" y="73144"/>
                  </a:lnTo>
                  <a:lnTo>
                    <a:pt x="15910" y="71315"/>
                  </a:lnTo>
                  <a:lnTo>
                    <a:pt x="15178" y="68938"/>
                  </a:lnTo>
                  <a:lnTo>
                    <a:pt x="14752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898" y="62355"/>
                  </a:lnTo>
                  <a:lnTo>
                    <a:pt x="13959" y="61623"/>
                  </a:lnTo>
                  <a:lnTo>
                    <a:pt x="14081" y="60831"/>
                  </a:lnTo>
                  <a:lnTo>
                    <a:pt x="14264" y="60100"/>
                  </a:lnTo>
                  <a:lnTo>
                    <a:pt x="14569" y="58698"/>
                  </a:lnTo>
                  <a:lnTo>
                    <a:pt x="14691" y="57966"/>
                  </a:lnTo>
                  <a:lnTo>
                    <a:pt x="14752" y="57235"/>
                  </a:lnTo>
                  <a:lnTo>
                    <a:pt x="14752" y="56686"/>
                  </a:lnTo>
                  <a:lnTo>
                    <a:pt x="14691" y="56077"/>
                  </a:lnTo>
                  <a:lnTo>
                    <a:pt x="14508" y="54919"/>
                  </a:lnTo>
                  <a:lnTo>
                    <a:pt x="14203" y="53761"/>
                  </a:lnTo>
                  <a:lnTo>
                    <a:pt x="13898" y="52602"/>
                  </a:lnTo>
                  <a:lnTo>
                    <a:pt x="13533" y="51079"/>
                  </a:lnTo>
                  <a:lnTo>
                    <a:pt x="13228" y="49555"/>
                  </a:lnTo>
                  <a:lnTo>
                    <a:pt x="12984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496" y="40290"/>
                  </a:lnTo>
                  <a:lnTo>
                    <a:pt x="12496" y="38766"/>
                  </a:lnTo>
                  <a:lnTo>
                    <a:pt x="12557" y="38035"/>
                  </a:lnTo>
                  <a:lnTo>
                    <a:pt x="12618" y="37242"/>
                  </a:lnTo>
                  <a:lnTo>
                    <a:pt x="12862" y="35658"/>
                  </a:lnTo>
                  <a:lnTo>
                    <a:pt x="13106" y="34134"/>
                  </a:lnTo>
                  <a:lnTo>
                    <a:pt x="13167" y="33890"/>
                  </a:lnTo>
                  <a:lnTo>
                    <a:pt x="13228" y="33585"/>
                  </a:lnTo>
                  <a:lnTo>
                    <a:pt x="13106" y="33280"/>
                  </a:lnTo>
                  <a:lnTo>
                    <a:pt x="12984" y="32976"/>
                  </a:lnTo>
                  <a:lnTo>
                    <a:pt x="12984" y="32976"/>
                  </a:lnTo>
                  <a:lnTo>
                    <a:pt x="13045" y="33037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862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31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15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5" y="25600"/>
                  </a:lnTo>
                  <a:lnTo>
                    <a:pt x="16336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6" y="25295"/>
                  </a:lnTo>
                  <a:lnTo>
                    <a:pt x="15971" y="25295"/>
                  </a:lnTo>
                  <a:lnTo>
                    <a:pt x="15300" y="25235"/>
                  </a:lnTo>
                  <a:lnTo>
                    <a:pt x="14081" y="25113"/>
                  </a:lnTo>
                  <a:lnTo>
                    <a:pt x="13472" y="25052"/>
                  </a:lnTo>
                  <a:lnTo>
                    <a:pt x="12923" y="24930"/>
                  </a:lnTo>
                  <a:lnTo>
                    <a:pt x="12375" y="24686"/>
                  </a:lnTo>
                  <a:lnTo>
                    <a:pt x="12131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460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643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21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155" y="22309"/>
                  </a:lnTo>
                  <a:lnTo>
                    <a:pt x="11155" y="22918"/>
                  </a:lnTo>
                  <a:lnTo>
                    <a:pt x="11216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4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180" y="30842"/>
                  </a:lnTo>
                  <a:lnTo>
                    <a:pt x="9814" y="31939"/>
                  </a:lnTo>
                  <a:lnTo>
                    <a:pt x="9388" y="33037"/>
                  </a:lnTo>
                  <a:lnTo>
                    <a:pt x="8961" y="34134"/>
                  </a:lnTo>
                  <a:lnTo>
                    <a:pt x="8413" y="35170"/>
                  </a:lnTo>
                  <a:lnTo>
                    <a:pt x="7376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279" y="39254"/>
                  </a:lnTo>
                  <a:lnTo>
                    <a:pt x="6157" y="39254"/>
                  </a:lnTo>
                  <a:lnTo>
                    <a:pt x="6096" y="39315"/>
                  </a:lnTo>
                  <a:lnTo>
                    <a:pt x="6096" y="39376"/>
                  </a:lnTo>
                  <a:lnTo>
                    <a:pt x="6096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23" y="39985"/>
                  </a:lnTo>
                  <a:lnTo>
                    <a:pt x="6523" y="40229"/>
                  </a:lnTo>
                  <a:lnTo>
                    <a:pt x="6462" y="40717"/>
                  </a:lnTo>
                  <a:lnTo>
                    <a:pt x="6340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2" y="43886"/>
                  </a:lnTo>
                  <a:lnTo>
                    <a:pt x="5731" y="44496"/>
                  </a:lnTo>
                  <a:lnTo>
                    <a:pt x="5670" y="44800"/>
                  </a:lnTo>
                  <a:lnTo>
                    <a:pt x="5670" y="44922"/>
                  </a:lnTo>
                  <a:lnTo>
                    <a:pt x="5548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060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12" y="45349"/>
                  </a:lnTo>
                  <a:lnTo>
                    <a:pt x="4390" y="45593"/>
                  </a:lnTo>
                  <a:lnTo>
                    <a:pt x="432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07" y="44374"/>
                  </a:lnTo>
                  <a:lnTo>
                    <a:pt x="4268" y="43825"/>
                  </a:lnTo>
                  <a:lnTo>
                    <a:pt x="4268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24" y="42911"/>
                  </a:lnTo>
                  <a:lnTo>
                    <a:pt x="3963" y="42972"/>
                  </a:lnTo>
                  <a:lnTo>
                    <a:pt x="3780" y="43155"/>
                  </a:lnTo>
                  <a:lnTo>
                    <a:pt x="3658" y="43642"/>
                  </a:lnTo>
                  <a:lnTo>
                    <a:pt x="3171" y="44861"/>
                  </a:lnTo>
                  <a:lnTo>
                    <a:pt x="2988" y="45349"/>
                  </a:lnTo>
                  <a:lnTo>
                    <a:pt x="2805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561" y="45654"/>
                  </a:lnTo>
                  <a:lnTo>
                    <a:pt x="2561" y="45593"/>
                  </a:lnTo>
                  <a:lnTo>
                    <a:pt x="2500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9" y="43703"/>
                  </a:lnTo>
                  <a:lnTo>
                    <a:pt x="3231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1" y="42484"/>
                  </a:lnTo>
                  <a:lnTo>
                    <a:pt x="3049" y="42484"/>
                  </a:lnTo>
                  <a:lnTo>
                    <a:pt x="2927" y="42545"/>
                  </a:lnTo>
                  <a:lnTo>
                    <a:pt x="2744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342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22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073" y="41082"/>
                  </a:lnTo>
                  <a:lnTo>
                    <a:pt x="183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15" y="41936"/>
                  </a:lnTo>
                  <a:lnTo>
                    <a:pt x="671" y="41997"/>
                  </a:lnTo>
                  <a:lnTo>
                    <a:pt x="42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30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1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2" y="38827"/>
                  </a:lnTo>
                  <a:lnTo>
                    <a:pt x="4572" y="38827"/>
                  </a:lnTo>
                  <a:lnTo>
                    <a:pt x="4694" y="38888"/>
                  </a:lnTo>
                  <a:lnTo>
                    <a:pt x="4816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2" y="38522"/>
                  </a:lnTo>
                  <a:lnTo>
                    <a:pt x="4207" y="38461"/>
                  </a:lnTo>
                  <a:lnTo>
                    <a:pt x="4572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243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01" y="29928"/>
                  </a:lnTo>
                  <a:lnTo>
                    <a:pt x="6767" y="29075"/>
                  </a:lnTo>
                  <a:lnTo>
                    <a:pt x="6950" y="28709"/>
                  </a:lnTo>
                  <a:lnTo>
                    <a:pt x="7133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20" y="27368"/>
                  </a:lnTo>
                  <a:lnTo>
                    <a:pt x="7681" y="27063"/>
                  </a:lnTo>
                  <a:lnTo>
                    <a:pt x="7681" y="26149"/>
                  </a:lnTo>
                  <a:lnTo>
                    <a:pt x="7803" y="25235"/>
                  </a:lnTo>
                  <a:lnTo>
                    <a:pt x="7864" y="24259"/>
                  </a:lnTo>
                  <a:lnTo>
                    <a:pt x="8169" y="22370"/>
                  </a:lnTo>
                  <a:lnTo>
                    <a:pt x="8352" y="21455"/>
                  </a:lnTo>
                  <a:lnTo>
                    <a:pt x="8413" y="21151"/>
                  </a:lnTo>
                  <a:lnTo>
                    <a:pt x="8413" y="20846"/>
                  </a:lnTo>
                  <a:lnTo>
                    <a:pt x="8352" y="19932"/>
                  </a:lnTo>
                  <a:lnTo>
                    <a:pt x="8352" y="19017"/>
                  </a:lnTo>
                  <a:lnTo>
                    <a:pt x="8413" y="18164"/>
                  </a:lnTo>
                  <a:lnTo>
                    <a:pt x="8473" y="17737"/>
                  </a:lnTo>
                  <a:lnTo>
                    <a:pt x="8595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4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34" y="14446"/>
                  </a:lnTo>
                  <a:lnTo>
                    <a:pt x="11460" y="14324"/>
                  </a:lnTo>
                  <a:lnTo>
                    <a:pt x="12375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6946" y="12191"/>
                  </a:lnTo>
                  <a:lnTo>
                    <a:pt x="17129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7" y="11032"/>
                  </a:lnTo>
                  <a:lnTo>
                    <a:pt x="19201" y="11093"/>
                  </a:lnTo>
                  <a:lnTo>
                    <a:pt x="19445" y="11154"/>
                  </a:lnTo>
                  <a:lnTo>
                    <a:pt x="19750" y="11093"/>
                  </a:lnTo>
                  <a:lnTo>
                    <a:pt x="2005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17" y="366"/>
                  </a:lnTo>
                  <a:lnTo>
                    <a:pt x="17068" y="670"/>
                  </a:lnTo>
                  <a:lnTo>
                    <a:pt x="16763" y="853"/>
                  </a:lnTo>
                  <a:lnTo>
                    <a:pt x="16519" y="1097"/>
                  </a:lnTo>
                  <a:lnTo>
                    <a:pt x="16336" y="1402"/>
                  </a:lnTo>
                  <a:lnTo>
                    <a:pt x="16093" y="1646"/>
                  </a:lnTo>
                  <a:lnTo>
                    <a:pt x="15788" y="2316"/>
                  </a:lnTo>
                  <a:lnTo>
                    <a:pt x="15544" y="2987"/>
                  </a:lnTo>
                  <a:lnTo>
                    <a:pt x="15422" y="3657"/>
                  </a:lnTo>
                  <a:lnTo>
                    <a:pt x="15361" y="4389"/>
                  </a:lnTo>
                  <a:lnTo>
                    <a:pt x="15361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6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763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885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580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447" y="13653"/>
                  </a:lnTo>
                  <a:lnTo>
                    <a:pt x="14325" y="13775"/>
                  </a:lnTo>
                  <a:lnTo>
                    <a:pt x="13289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4" y="14141"/>
                  </a:lnTo>
                  <a:lnTo>
                    <a:pt x="10668" y="14263"/>
                  </a:lnTo>
                  <a:lnTo>
                    <a:pt x="10302" y="14385"/>
                  </a:lnTo>
                  <a:lnTo>
                    <a:pt x="9997" y="14629"/>
                  </a:lnTo>
                  <a:lnTo>
                    <a:pt x="9693" y="14812"/>
                  </a:lnTo>
                  <a:lnTo>
                    <a:pt x="9449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254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072" y="27856"/>
                  </a:lnTo>
                  <a:lnTo>
                    <a:pt x="6889" y="28160"/>
                  </a:lnTo>
                  <a:lnTo>
                    <a:pt x="6706" y="28526"/>
                  </a:lnTo>
                  <a:lnTo>
                    <a:pt x="6462" y="28892"/>
                  </a:lnTo>
                  <a:lnTo>
                    <a:pt x="5974" y="30172"/>
                  </a:lnTo>
                  <a:lnTo>
                    <a:pt x="5548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877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02" y="38461"/>
                  </a:lnTo>
                  <a:lnTo>
                    <a:pt x="3475" y="38461"/>
                  </a:lnTo>
                  <a:lnTo>
                    <a:pt x="3110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9" y="39863"/>
                  </a:lnTo>
                  <a:lnTo>
                    <a:pt x="1281" y="40412"/>
                  </a:lnTo>
                  <a:lnTo>
                    <a:pt x="793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1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184" y="42179"/>
                  </a:lnTo>
                  <a:lnTo>
                    <a:pt x="428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9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195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854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30" y="44435"/>
                  </a:lnTo>
                  <a:lnTo>
                    <a:pt x="2012" y="44130"/>
                  </a:lnTo>
                  <a:lnTo>
                    <a:pt x="2561" y="43399"/>
                  </a:lnTo>
                  <a:lnTo>
                    <a:pt x="2744" y="43033"/>
                  </a:lnTo>
                  <a:lnTo>
                    <a:pt x="3049" y="42789"/>
                  </a:lnTo>
                  <a:lnTo>
                    <a:pt x="3049" y="42789"/>
                  </a:lnTo>
                  <a:lnTo>
                    <a:pt x="2988" y="43094"/>
                  </a:lnTo>
                  <a:lnTo>
                    <a:pt x="2866" y="43459"/>
                  </a:lnTo>
                  <a:lnTo>
                    <a:pt x="2622" y="44191"/>
                  </a:lnTo>
                  <a:lnTo>
                    <a:pt x="2317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2988" y="45776"/>
                  </a:lnTo>
                  <a:lnTo>
                    <a:pt x="3171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24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085" y="45776"/>
                  </a:lnTo>
                  <a:lnTo>
                    <a:pt x="4268" y="45837"/>
                  </a:lnTo>
                  <a:lnTo>
                    <a:pt x="4451" y="45837"/>
                  </a:lnTo>
                  <a:lnTo>
                    <a:pt x="4572" y="45776"/>
                  </a:lnTo>
                  <a:lnTo>
                    <a:pt x="4694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877" y="44496"/>
                  </a:lnTo>
                  <a:lnTo>
                    <a:pt x="4999" y="43642"/>
                  </a:lnTo>
                  <a:lnTo>
                    <a:pt x="4999" y="43338"/>
                  </a:lnTo>
                  <a:lnTo>
                    <a:pt x="5060" y="43216"/>
                  </a:lnTo>
                  <a:lnTo>
                    <a:pt x="5121" y="43094"/>
                  </a:lnTo>
                  <a:lnTo>
                    <a:pt x="5182" y="43277"/>
                  </a:lnTo>
                  <a:lnTo>
                    <a:pt x="5182" y="43459"/>
                  </a:lnTo>
                  <a:lnTo>
                    <a:pt x="5121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04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1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5974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546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460" y="27185"/>
                  </a:lnTo>
                  <a:lnTo>
                    <a:pt x="11948" y="25844"/>
                  </a:lnTo>
                  <a:lnTo>
                    <a:pt x="12375" y="27307"/>
                  </a:lnTo>
                  <a:lnTo>
                    <a:pt x="12496" y="27856"/>
                  </a:lnTo>
                  <a:lnTo>
                    <a:pt x="12618" y="28465"/>
                  </a:lnTo>
                  <a:lnTo>
                    <a:pt x="12679" y="29136"/>
                  </a:lnTo>
                  <a:lnTo>
                    <a:pt x="12618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740" y="34012"/>
                  </a:lnTo>
                  <a:lnTo>
                    <a:pt x="12618" y="34560"/>
                  </a:lnTo>
                  <a:lnTo>
                    <a:pt x="12314" y="36633"/>
                  </a:lnTo>
                  <a:lnTo>
                    <a:pt x="12192" y="37669"/>
                  </a:lnTo>
                  <a:lnTo>
                    <a:pt x="12070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3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4" y="53334"/>
                  </a:lnTo>
                  <a:lnTo>
                    <a:pt x="14081" y="55041"/>
                  </a:lnTo>
                  <a:lnTo>
                    <a:pt x="14203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142" y="58393"/>
                  </a:lnTo>
                  <a:lnTo>
                    <a:pt x="13837" y="59856"/>
                  </a:lnTo>
                  <a:lnTo>
                    <a:pt x="13655" y="60892"/>
                  </a:lnTo>
                  <a:lnTo>
                    <a:pt x="13472" y="61928"/>
                  </a:lnTo>
                  <a:lnTo>
                    <a:pt x="13472" y="62964"/>
                  </a:lnTo>
                  <a:lnTo>
                    <a:pt x="13533" y="64001"/>
                  </a:lnTo>
                  <a:lnTo>
                    <a:pt x="13655" y="65037"/>
                  </a:lnTo>
                  <a:lnTo>
                    <a:pt x="13898" y="66012"/>
                  </a:lnTo>
                  <a:lnTo>
                    <a:pt x="14447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580" y="75643"/>
                  </a:lnTo>
                  <a:lnTo>
                    <a:pt x="16458" y="76069"/>
                  </a:lnTo>
                  <a:lnTo>
                    <a:pt x="16276" y="76496"/>
                  </a:lnTo>
                  <a:lnTo>
                    <a:pt x="15849" y="77227"/>
                  </a:lnTo>
                  <a:lnTo>
                    <a:pt x="15361" y="77959"/>
                  </a:lnTo>
                  <a:lnTo>
                    <a:pt x="15117" y="78264"/>
                  </a:lnTo>
                  <a:lnTo>
                    <a:pt x="14752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5971" y="79787"/>
                  </a:lnTo>
                  <a:lnTo>
                    <a:pt x="16519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49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262" y="79909"/>
                  </a:lnTo>
                  <a:lnTo>
                    <a:pt x="19384" y="79727"/>
                  </a:lnTo>
                  <a:lnTo>
                    <a:pt x="19506" y="79544"/>
                  </a:lnTo>
                  <a:lnTo>
                    <a:pt x="19628" y="79787"/>
                  </a:lnTo>
                  <a:lnTo>
                    <a:pt x="19872" y="80031"/>
                  </a:lnTo>
                  <a:lnTo>
                    <a:pt x="20116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30" y="80153"/>
                  </a:lnTo>
                  <a:lnTo>
                    <a:pt x="21335" y="79970"/>
                  </a:lnTo>
                  <a:lnTo>
                    <a:pt x="21457" y="79848"/>
                  </a:lnTo>
                  <a:lnTo>
                    <a:pt x="21518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9" y="79787"/>
                  </a:lnTo>
                  <a:lnTo>
                    <a:pt x="23285" y="79727"/>
                  </a:lnTo>
                  <a:lnTo>
                    <a:pt x="2407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26" y="79117"/>
                  </a:lnTo>
                  <a:lnTo>
                    <a:pt x="24626" y="78934"/>
                  </a:lnTo>
                  <a:lnTo>
                    <a:pt x="24565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285" y="77471"/>
                  </a:lnTo>
                  <a:lnTo>
                    <a:pt x="22859" y="76679"/>
                  </a:lnTo>
                  <a:lnTo>
                    <a:pt x="22493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67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8" y="64976"/>
                  </a:lnTo>
                  <a:lnTo>
                    <a:pt x="25480" y="63940"/>
                  </a:lnTo>
                  <a:lnTo>
                    <a:pt x="25540" y="62964"/>
                  </a:lnTo>
                  <a:lnTo>
                    <a:pt x="25540" y="61928"/>
                  </a:lnTo>
                  <a:lnTo>
                    <a:pt x="2535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687" y="56869"/>
                  </a:lnTo>
                  <a:lnTo>
                    <a:pt x="24748" y="56016"/>
                  </a:lnTo>
                  <a:lnTo>
                    <a:pt x="24931" y="55162"/>
                  </a:lnTo>
                  <a:lnTo>
                    <a:pt x="25358" y="53456"/>
                  </a:lnTo>
                  <a:lnTo>
                    <a:pt x="25845" y="51505"/>
                  </a:lnTo>
                  <a:lnTo>
                    <a:pt x="26211" y="49555"/>
                  </a:lnTo>
                  <a:lnTo>
                    <a:pt x="26516" y="47543"/>
                  </a:lnTo>
                  <a:lnTo>
                    <a:pt x="2669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760" y="37364"/>
                  </a:lnTo>
                  <a:lnTo>
                    <a:pt x="26455" y="35414"/>
                  </a:lnTo>
                  <a:lnTo>
                    <a:pt x="26211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150" y="32976"/>
                  </a:lnTo>
                  <a:lnTo>
                    <a:pt x="26150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150" y="28282"/>
                  </a:lnTo>
                  <a:lnTo>
                    <a:pt x="26272" y="27856"/>
                  </a:lnTo>
                  <a:lnTo>
                    <a:pt x="26820" y="26027"/>
                  </a:lnTo>
                  <a:lnTo>
                    <a:pt x="26942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040" y="29196"/>
                  </a:lnTo>
                  <a:lnTo>
                    <a:pt x="28344" y="30598"/>
                  </a:lnTo>
                  <a:lnTo>
                    <a:pt x="28588" y="31269"/>
                  </a:lnTo>
                  <a:lnTo>
                    <a:pt x="28771" y="32000"/>
                  </a:lnTo>
                  <a:lnTo>
                    <a:pt x="29320" y="33341"/>
                  </a:lnTo>
                  <a:lnTo>
                    <a:pt x="29990" y="34682"/>
                  </a:lnTo>
                  <a:lnTo>
                    <a:pt x="30661" y="36023"/>
                  </a:lnTo>
                  <a:lnTo>
                    <a:pt x="31270" y="37242"/>
                  </a:lnTo>
                  <a:lnTo>
                    <a:pt x="31880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245" y="39680"/>
                  </a:lnTo>
                  <a:lnTo>
                    <a:pt x="32245" y="39924"/>
                  </a:lnTo>
                  <a:lnTo>
                    <a:pt x="32184" y="40168"/>
                  </a:lnTo>
                  <a:lnTo>
                    <a:pt x="32245" y="40473"/>
                  </a:lnTo>
                  <a:lnTo>
                    <a:pt x="32306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099" y="44922"/>
                  </a:lnTo>
                  <a:lnTo>
                    <a:pt x="33282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08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891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30" y="43094"/>
                  </a:lnTo>
                  <a:lnTo>
                    <a:pt x="33952" y="43216"/>
                  </a:lnTo>
                  <a:lnTo>
                    <a:pt x="33952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379" y="45776"/>
                  </a:lnTo>
                  <a:lnTo>
                    <a:pt x="34562" y="45837"/>
                  </a:lnTo>
                  <a:lnTo>
                    <a:pt x="34683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293" y="44252"/>
                  </a:lnTo>
                  <a:lnTo>
                    <a:pt x="35659" y="45166"/>
                  </a:lnTo>
                  <a:lnTo>
                    <a:pt x="3584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12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34" y="44861"/>
                  </a:lnTo>
                  <a:lnTo>
                    <a:pt x="36390" y="44191"/>
                  </a:lnTo>
                  <a:lnTo>
                    <a:pt x="36085" y="43459"/>
                  </a:lnTo>
                  <a:lnTo>
                    <a:pt x="36024" y="43094"/>
                  </a:lnTo>
                  <a:lnTo>
                    <a:pt x="35964" y="42789"/>
                  </a:lnTo>
                  <a:lnTo>
                    <a:pt x="35964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17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792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22" y="42423"/>
                  </a:lnTo>
                  <a:lnTo>
                    <a:pt x="36817" y="41814"/>
                  </a:lnTo>
                  <a:lnTo>
                    <a:pt x="36695" y="41509"/>
                  </a:lnTo>
                  <a:lnTo>
                    <a:pt x="36573" y="41204"/>
                  </a:lnTo>
                  <a:lnTo>
                    <a:pt x="36573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3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2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8950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097" y="40960"/>
                  </a:lnTo>
                  <a:lnTo>
                    <a:pt x="37609" y="40412"/>
                  </a:lnTo>
                  <a:lnTo>
                    <a:pt x="3712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146" y="38766"/>
                  </a:lnTo>
                  <a:lnTo>
                    <a:pt x="35903" y="38583"/>
                  </a:lnTo>
                  <a:lnTo>
                    <a:pt x="35537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866" y="38218"/>
                  </a:lnTo>
                  <a:lnTo>
                    <a:pt x="34805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196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08" y="32732"/>
                  </a:lnTo>
                  <a:lnTo>
                    <a:pt x="33586" y="31939"/>
                  </a:lnTo>
                  <a:lnTo>
                    <a:pt x="33343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2" y="27916"/>
                  </a:lnTo>
                  <a:lnTo>
                    <a:pt x="31880" y="27734"/>
                  </a:lnTo>
                  <a:lnTo>
                    <a:pt x="31819" y="27490"/>
                  </a:lnTo>
                  <a:lnTo>
                    <a:pt x="31697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0965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9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9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687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32" y="9631"/>
                  </a:lnTo>
                  <a:lnTo>
                    <a:pt x="22554" y="9448"/>
                  </a:lnTo>
                  <a:lnTo>
                    <a:pt x="22676" y="9204"/>
                  </a:lnTo>
                  <a:lnTo>
                    <a:pt x="22859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24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39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4156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9"/>
            <p:cNvGrpSpPr/>
            <p:nvPr/>
          </p:nvGrpSpPr>
          <p:grpSpPr>
            <a:xfrm>
              <a:off x="1971676" y="1548525"/>
              <a:ext cx="1517394" cy="3283357"/>
              <a:chOff x="1971676" y="1548525"/>
              <a:chExt cx="1517394" cy="3283357"/>
            </a:xfrm>
          </p:grpSpPr>
          <p:sp>
            <p:nvSpPr>
              <p:cNvPr id="167" name="Google Shape;167;p19"/>
              <p:cNvSpPr/>
              <p:nvPr/>
            </p:nvSpPr>
            <p:spPr>
              <a:xfrm>
                <a:off x="1971676" y="1548525"/>
                <a:ext cx="1517394" cy="3283357"/>
              </a:xfrm>
              <a:custGeom>
                <a:avLst/>
                <a:gdLst/>
                <a:ahLst/>
                <a:cxnLst/>
                <a:rect l="l" t="t" r="r" b="b"/>
                <a:pathLst>
                  <a:path w="35354" h="77351" extrusionOk="0">
                    <a:moveTo>
                      <a:pt x="17434" y="367"/>
                    </a:moveTo>
                    <a:lnTo>
                      <a:pt x="18165" y="428"/>
                    </a:lnTo>
                    <a:lnTo>
                      <a:pt x="18896" y="549"/>
                    </a:lnTo>
                    <a:lnTo>
                      <a:pt x="19201" y="671"/>
                    </a:lnTo>
                    <a:lnTo>
                      <a:pt x="19506" y="854"/>
                    </a:lnTo>
                    <a:lnTo>
                      <a:pt x="19811" y="1037"/>
                    </a:lnTo>
                    <a:lnTo>
                      <a:pt x="20115" y="1281"/>
                    </a:lnTo>
                    <a:lnTo>
                      <a:pt x="20359" y="1525"/>
                    </a:lnTo>
                    <a:lnTo>
                      <a:pt x="20542" y="1768"/>
                    </a:lnTo>
                    <a:lnTo>
                      <a:pt x="20847" y="2378"/>
                    </a:lnTo>
                    <a:lnTo>
                      <a:pt x="21091" y="3048"/>
                    </a:lnTo>
                    <a:lnTo>
                      <a:pt x="21213" y="3719"/>
                    </a:lnTo>
                    <a:lnTo>
                      <a:pt x="21274" y="4389"/>
                    </a:lnTo>
                    <a:lnTo>
                      <a:pt x="21274" y="5121"/>
                    </a:lnTo>
                    <a:lnTo>
                      <a:pt x="21213" y="5852"/>
                    </a:lnTo>
                    <a:lnTo>
                      <a:pt x="21152" y="6584"/>
                    </a:lnTo>
                    <a:lnTo>
                      <a:pt x="20969" y="7315"/>
                    </a:lnTo>
                    <a:lnTo>
                      <a:pt x="20786" y="7986"/>
                    </a:lnTo>
                    <a:lnTo>
                      <a:pt x="20481" y="8656"/>
                    </a:lnTo>
                    <a:lnTo>
                      <a:pt x="20115" y="9266"/>
                    </a:lnTo>
                    <a:lnTo>
                      <a:pt x="19628" y="9814"/>
                    </a:lnTo>
                    <a:lnTo>
                      <a:pt x="19018" y="10302"/>
                    </a:lnTo>
                    <a:lnTo>
                      <a:pt x="18409" y="10607"/>
                    </a:lnTo>
                    <a:lnTo>
                      <a:pt x="18104" y="10729"/>
                    </a:lnTo>
                    <a:lnTo>
                      <a:pt x="17799" y="10790"/>
                    </a:lnTo>
                    <a:lnTo>
                      <a:pt x="17190" y="10668"/>
                    </a:lnTo>
                    <a:lnTo>
                      <a:pt x="16946" y="10607"/>
                    </a:lnTo>
                    <a:lnTo>
                      <a:pt x="16641" y="10485"/>
                    </a:lnTo>
                    <a:lnTo>
                      <a:pt x="16336" y="10302"/>
                    </a:lnTo>
                    <a:lnTo>
                      <a:pt x="16032" y="10058"/>
                    </a:lnTo>
                    <a:lnTo>
                      <a:pt x="15483" y="9570"/>
                    </a:lnTo>
                    <a:lnTo>
                      <a:pt x="15056" y="8961"/>
                    </a:lnTo>
                    <a:lnTo>
                      <a:pt x="14752" y="8351"/>
                    </a:lnTo>
                    <a:lnTo>
                      <a:pt x="14508" y="7742"/>
                    </a:lnTo>
                    <a:lnTo>
                      <a:pt x="14325" y="7071"/>
                    </a:lnTo>
                    <a:lnTo>
                      <a:pt x="14142" y="6340"/>
                    </a:lnTo>
                    <a:lnTo>
                      <a:pt x="14081" y="5548"/>
                    </a:lnTo>
                    <a:lnTo>
                      <a:pt x="14020" y="4816"/>
                    </a:lnTo>
                    <a:lnTo>
                      <a:pt x="14081" y="4085"/>
                    </a:lnTo>
                    <a:lnTo>
                      <a:pt x="14203" y="3414"/>
                    </a:lnTo>
                    <a:lnTo>
                      <a:pt x="14325" y="2744"/>
                    </a:lnTo>
                    <a:lnTo>
                      <a:pt x="14630" y="2134"/>
                    </a:lnTo>
                    <a:lnTo>
                      <a:pt x="14752" y="1829"/>
                    </a:lnTo>
                    <a:lnTo>
                      <a:pt x="14995" y="1525"/>
                    </a:lnTo>
                    <a:lnTo>
                      <a:pt x="15239" y="1281"/>
                    </a:lnTo>
                    <a:lnTo>
                      <a:pt x="15483" y="1037"/>
                    </a:lnTo>
                    <a:lnTo>
                      <a:pt x="15788" y="854"/>
                    </a:lnTo>
                    <a:lnTo>
                      <a:pt x="16093" y="671"/>
                    </a:lnTo>
                    <a:lnTo>
                      <a:pt x="16763" y="488"/>
                    </a:lnTo>
                    <a:lnTo>
                      <a:pt x="17434" y="367"/>
                    </a:lnTo>
                    <a:close/>
                    <a:moveTo>
                      <a:pt x="17434" y="29197"/>
                    </a:moveTo>
                    <a:lnTo>
                      <a:pt x="17312" y="29319"/>
                    </a:lnTo>
                    <a:lnTo>
                      <a:pt x="17251" y="29502"/>
                    </a:lnTo>
                    <a:lnTo>
                      <a:pt x="17251" y="29685"/>
                    </a:lnTo>
                    <a:lnTo>
                      <a:pt x="17312" y="29807"/>
                    </a:lnTo>
                    <a:lnTo>
                      <a:pt x="17373" y="29929"/>
                    </a:lnTo>
                    <a:lnTo>
                      <a:pt x="17677" y="29929"/>
                    </a:lnTo>
                    <a:lnTo>
                      <a:pt x="17799" y="29807"/>
                    </a:lnTo>
                    <a:lnTo>
                      <a:pt x="17799" y="29746"/>
                    </a:lnTo>
                    <a:lnTo>
                      <a:pt x="17738" y="29563"/>
                    </a:lnTo>
                    <a:lnTo>
                      <a:pt x="17677" y="29746"/>
                    </a:lnTo>
                    <a:lnTo>
                      <a:pt x="17555" y="29746"/>
                    </a:lnTo>
                    <a:lnTo>
                      <a:pt x="17494" y="29563"/>
                    </a:lnTo>
                    <a:lnTo>
                      <a:pt x="17494" y="29380"/>
                    </a:lnTo>
                    <a:lnTo>
                      <a:pt x="17494" y="29319"/>
                    </a:lnTo>
                    <a:lnTo>
                      <a:pt x="17616" y="29258"/>
                    </a:lnTo>
                    <a:lnTo>
                      <a:pt x="17494" y="29197"/>
                    </a:lnTo>
                    <a:close/>
                    <a:moveTo>
                      <a:pt x="4694" y="35963"/>
                    </a:moveTo>
                    <a:lnTo>
                      <a:pt x="4511" y="36268"/>
                    </a:lnTo>
                    <a:lnTo>
                      <a:pt x="4146" y="36695"/>
                    </a:lnTo>
                    <a:lnTo>
                      <a:pt x="3841" y="37121"/>
                    </a:lnTo>
                    <a:lnTo>
                      <a:pt x="3414" y="37426"/>
                    </a:lnTo>
                    <a:lnTo>
                      <a:pt x="3170" y="37548"/>
                    </a:lnTo>
                    <a:lnTo>
                      <a:pt x="2927" y="37670"/>
                    </a:lnTo>
                    <a:lnTo>
                      <a:pt x="3292" y="37670"/>
                    </a:lnTo>
                    <a:lnTo>
                      <a:pt x="3597" y="37609"/>
                    </a:lnTo>
                    <a:lnTo>
                      <a:pt x="3841" y="37426"/>
                    </a:lnTo>
                    <a:lnTo>
                      <a:pt x="4146" y="37182"/>
                    </a:lnTo>
                    <a:lnTo>
                      <a:pt x="4329" y="36877"/>
                    </a:lnTo>
                    <a:lnTo>
                      <a:pt x="4511" y="36573"/>
                    </a:lnTo>
                    <a:lnTo>
                      <a:pt x="4633" y="36268"/>
                    </a:lnTo>
                    <a:lnTo>
                      <a:pt x="4694" y="35963"/>
                    </a:lnTo>
                    <a:close/>
                    <a:moveTo>
                      <a:pt x="30600" y="35963"/>
                    </a:moveTo>
                    <a:lnTo>
                      <a:pt x="30721" y="36268"/>
                    </a:lnTo>
                    <a:lnTo>
                      <a:pt x="30843" y="36573"/>
                    </a:lnTo>
                    <a:lnTo>
                      <a:pt x="31026" y="36877"/>
                    </a:lnTo>
                    <a:lnTo>
                      <a:pt x="31209" y="37182"/>
                    </a:lnTo>
                    <a:lnTo>
                      <a:pt x="31453" y="37365"/>
                    </a:lnTo>
                    <a:lnTo>
                      <a:pt x="31758" y="37548"/>
                    </a:lnTo>
                    <a:lnTo>
                      <a:pt x="32062" y="37670"/>
                    </a:lnTo>
                    <a:lnTo>
                      <a:pt x="32428" y="37670"/>
                    </a:lnTo>
                    <a:lnTo>
                      <a:pt x="32123" y="37548"/>
                    </a:lnTo>
                    <a:lnTo>
                      <a:pt x="31880" y="37426"/>
                    </a:lnTo>
                    <a:lnTo>
                      <a:pt x="31514" y="37121"/>
                    </a:lnTo>
                    <a:lnTo>
                      <a:pt x="31148" y="36755"/>
                    </a:lnTo>
                    <a:lnTo>
                      <a:pt x="30600" y="35963"/>
                    </a:lnTo>
                    <a:close/>
                    <a:moveTo>
                      <a:pt x="17860" y="37487"/>
                    </a:moveTo>
                    <a:lnTo>
                      <a:pt x="17738" y="39681"/>
                    </a:lnTo>
                    <a:lnTo>
                      <a:pt x="17738" y="41815"/>
                    </a:lnTo>
                    <a:lnTo>
                      <a:pt x="17738" y="41876"/>
                    </a:lnTo>
                    <a:lnTo>
                      <a:pt x="17677" y="42302"/>
                    </a:lnTo>
                    <a:lnTo>
                      <a:pt x="17616" y="39925"/>
                    </a:lnTo>
                    <a:lnTo>
                      <a:pt x="17494" y="37487"/>
                    </a:lnTo>
                    <a:close/>
                    <a:moveTo>
                      <a:pt x="13959" y="53457"/>
                    </a:moveTo>
                    <a:lnTo>
                      <a:pt x="13898" y="53761"/>
                    </a:lnTo>
                    <a:lnTo>
                      <a:pt x="13837" y="54066"/>
                    </a:lnTo>
                    <a:lnTo>
                      <a:pt x="13837" y="54432"/>
                    </a:lnTo>
                    <a:lnTo>
                      <a:pt x="13898" y="54737"/>
                    </a:lnTo>
                    <a:lnTo>
                      <a:pt x="14020" y="55041"/>
                    </a:lnTo>
                    <a:lnTo>
                      <a:pt x="14142" y="55346"/>
                    </a:lnTo>
                    <a:lnTo>
                      <a:pt x="14386" y="55590"/>
                    </a:lnTo>
                    <a:lnTo>
                      <a:pt x="14630" y="55712"/>
                    </a:lnTo>
                    <a:lnTo>
                      <a:pt x="14873" y="55834"/>
                    </a:lnTo>
                    <a:lnTo>
                      <a:pt x="15483" y="55834"/>
                    </a:lnTo>
                    <a:lnTo>
                      <a:pt x="15788" y="55773"/>
                    </a:lnTo>
                    <a:lnTo>
                      <a:pt x="16093" y="55651"/>
                    </a:lnTo>
                    <a:lnTo>
                      <a:pt x="16275" y="55468"/>
                    </a:lnTo>
                    <a:lnTo>
                      <a:pt x="16458" y="55285"/>
                    </a:lnTo>
                    <a:lnTo>
                      <a:pt x="16519" y="54980"/>
                    </a:lnTo>
                    <a:lnTo>
                      <a:pt x="16519" y="54980"/>
                    </a:lnTo>
                    <a:lnTo>
                      <a:pt x="16458" y="55163"/>
                    </a:lnTo>
                    <a:lnTo>
                      <a:pt x="16336" y="55285"/>
                    </a:lnTo>
                    <a:lnTo>
                      <a:pt x="16032" y="55468"/>
                    </a:lnTo>
                    <a:lnTo>
                      <a:pt x="15849" y="55590"/>
                    </a:lnTo>
                    <a:lnTo>
                      <a:pt x="14873" y="55590"/>
                    </a:lnTo>
                    <a:lnTo>
                      <a:pt x="14691" y="55468"/>
                    </a:lnTo>
                    <a:lnTo>
                      <a:pt x="14508" y="55346"/>
                    </a:lnTo>
                    <a:lnTo>
                      <a:pt x="14325" y="55163"/>
                    </a:lnTo>
                    <a:lnTo>
                      <a:pt x="14081" y="54798"/>
                    </a:lnTo>
                    <a:lnTo>
                      <a:pt x="14020" y="54371"/>
                    </a:lnTo>
                    <a:lnTo>
                      <a:pt x="13959" y="53883"/>
                    </a:lnTo>
                    <a:lnTo>
                      <a:pt x="13959" y="53457"/>
                    </a:lnTo>
                    <a:close/>
                    <a:moveTo>
                      <a:pt x="21396" y="53457"/>
                    </a:moveTo>
                    <a:lnTo>
                      <a:pt x="21396" y="54005"/>
                    </a:lnTo>
                    <a:lnTo>
                      <a:pt x="21274" y="54554"/>
                    </a:lnTo>
                    <a:lnTo>
                      <a:pt x="21213" y="54798"/>
                    </a:lnTo>
                    <a:lnTo>
                      <a:pt x="21091" y="55041"/>
                    </a:lnTo>
                    <a:lnTo>
                      <a:pt x="20908" y="55285"/>
                    </a:lnTo>
                    <a:lnTo>
                      <a:pt x="20725" y="55468"/>
                    </a:lnTo>
                    <a:lnTo>
                      <a:pt x="20481" y="55529"/>
                    </a:lnTo>
                    <a:lnTo>
                      <a:pt x="20176" y="55590"/>
                    </a:lnTo>
                    <a:lnTo>
                      <a:pt x="19933" y="55651"/>
                    </a:lnTo>
                    <a:lnTo>
                      <a:pt x="19628" y="55590"/>
                    </a:lnTo>
                    <a:lnTo>
                      <a:pt x="19384" y="55529"/>
                    </a:lnTo>
                    <a:lnTo>
                      <a:pt x="19140" y="55407"/>
                    </a:lnTo>
                    <a:lnTo>
                      <a:pt x="18896" y="55224"/>
                    </a:lnTo>
                    <a:lnTo>
                      <a:pt x="18775" y="54980"/>
                    </a:lnTo>
                    <a:lnTo>
                      <a:pt x="18896" y="55285"/>
                    </a:lnTo>
                    <a:lnTo>
                      <a:pt x="19018" y="55468"/>
                    </a:lnTo>
                    <a:lnTo>
                      <a:pt x="19262" y="55651"/>
                    </a:lnTo>
                    <a:lnTo>
                      <a:pt x="19567" y="55773"/>
                    </a:lnTo>
                    <a:lnTo>
                      <a:pt x="19811" y="55834"/>
                    </a:lnTo>
                    <a:lnTo>
                      <a:pt x="20420" y="55834"/>
                    </a:lnTo>
                    <a:lnTo>
                      <a:pt x="20664" y="55712"/>
                    </a:lnTo>
                    <a:lnTo>
                      <a:pt x="20969" y="55590"/>
                    </a:lnTo>
                    <a:lnTo>
                      <a:pt x="21152" y="55346"/>
                    </a:lnTo>
                    <a:lnTo>
                      <a:pt x="21335" y="55041"/>
                    </a:lnTo>
                    <a:lnTo>
                      <a:pt x="21456" y="54737"/>
                    </a:lnTo>
                    <a:lnTo>
                      <a:pt x="21517" y="54432"/>
                    </a:lnTo>
                    <a:lnTo>
                      <a:pt x="21517" y="54066"/>
                    </a:lnTo>
                    <a:lnTo>
                      <a:pt x="21456" y="53761"/>
                    </a:lnTo>
                    <a:lnTo>
                      <a:pt x="21396" y="53457"/>
                    </a:lnTo>
                    <a:close/>
                    <a:moveTo>
                      <a:pt x="17677" y="44436"/>
                    </a:moveTo>
                    <a:lnTo>
                      <a:pt x="17738" y="45837"/>
                    </a:lnTo>
                    <a:lnTo>
                      <a:pt x="17799" y="47178"/>
                    </a:lnTo>
                    <a:lnTo>
                      <a:pt x="17738" y="48641"/>
                    </a:lnTo>
                    <a:lnTo>
                      <a:pt x="17677" y="50043"/>
                    </a:lnTo>
                    <a:lnTo>
                      <a:pt x="17677" y="51628"/>
                    </a:lnTo>
                    <a:lnTo>
                      <a:pt x="17799" y="53213"/>
                    </a:lnTo>
                    <a:lnTo>
                      <a:pt x="17982" y="54737"/>
                    </a:lnTo>
                    <a:lnTo>
                      <a:pt x="18043" y="55102"/>
                    </a:lnTo>
                    <a:lnTo>
                      <a:pt x="17982" y="55529"/>
                    </a:lnTo>
                    <a:lnTo>
                      <a:pt x="17921" y="56321"/>
                    </a:lnTo>
                    <a:lnTo>
                      <a:pt x="17799" y="57967"/>
                    </a:lnTo>
                    <a:lnTo>
                      <a:pt x="17677" y="59552"/>
                    </a:lnTo>
                    <a:lnTo>
                      <a:pt x="17677" y="60405"/>
                    </a:lnTo>
                    <a:lnTo>
                      <a:pt x="17616" y="58820"/>
                    </a:lnTo>
                    <a:lnTo>
                      <a:pt x="17494" y="57175"/>
                    </a:lnTo>
                    <a:lnTo>
                      <a:pt x="17373" y="55529"/>
                    </a:lnTo>
                    <a:lnTo>
                      <a:pt x="17312" y="55163"/>
                    </a:lnTo>
                    <a:lnTo>
                      <a:pt x="17312" y="54798"/>
                    </a:lnTo>
                    <a:lnTo>
                      <a:pt x="17434" y="54066"/>
                    </a:lnTo>
                    <a:lnTo>
                      <a:pt x="17555" y="52481"/>
                    </a:lnTo>
                    <a:lnTo>
                      <a:pt x="17616" y="50897"/>
                    </a:lnTo>
                    <a:lnTo>
                      <a:pt x="17555" y="49129"/>
                    </a:lnTo>
                    <a:lnTo>
                      <a:pt x="17555" y="48215"/>
                    </a:lnTo>
                    <a:lnTo>
                      <a:pt x="17555" y="47300"/>
                    </a:lnTo>
                    <a:lnTo>
                      <a:pt x="17616" y="45898"/>
                    </a:lnTo>
                    <a:lnTo>
                      <a:pt x="17677" y="44436"/>
                    </a:lnTo>
                    <a:close/>
                    <a:moveTo>
                      <a:pt x="17677" y="62051"/>
                    </a:moveTo>
                    <a:lnTo>
                      <a:pt x="17677" y="62782"/>
                    </a:lnTo>
                    <a:lnTo>
                      <a:pt x="17799" y="64306"/>
                    </a:lnTo>
                    <a:lnTo>
                      <a:pt x="17982" y="65891"/>
                    </a:lnTo>
                    <a:lnTo>
                      <a:pt x="18104" y="67476"/>
                    </a:lnTo>
                    <a:lnTo>
                      <a:pt x="18104" y="69061"/>
                    </a:lnTo>
                    <a:lnTo>
                      <a:pt x="18104" y="70828"/>
                    </a:lnTo>
                    <a:lnTo>
                      <a:pt x="18043" y="71438"/>
                    </a:lnTo>
                    <a:lnTo>
                      <a:pt x="18043" y="71743"/>
                    </a:lnTo>
                    <a:lnTo>
                      <a:pt x="18043" y="71986"/>
                    </a:lnTo>
                    <a:lnTo>
                      <a:pt x="17677" y="72535"/>
                    </a:lnTo>
                    <a:lnTo>
                      <a:pt x="17616" y="72474"/>
                    </a:lnTo>
                    <a:lnTo>
                      <a:pt x="17494" y="72352"/>
                    </a:lnTo>
                    <a:lnTo>
                      <a:pt x="17373" y="72108"/>
                    </a:lnTo>
                    <a:lnTo>
                      <a:pt x="17251" y="71864"/>
                    </a:lnTo>
                    <a:lnTo>
                      <a:pt x="17251" y="71743"/>
                    </a:lnTo>
                    <a:lnTo>
                      <a:pt x="17251" y="71499"/>
                    </a:lnTo>
                    <a:lnTo>
                      <a:pt x="17251" y="71133"/>
                    </a:lnTo>
                    <a:lnTo>
                      <a:pt x="17190" y="69792"/>
                    </a:lnTo>
                    <a:lnTo>
                      <a:pt x="17190" y="68329"/>
                    </a:lnTo>
                    <a:lnTo>
                      <a:pt x="17312" y="66805"/>
                    </a:lnTo>
                    <a:lnTo>
                      <a:pt x="17434" y="65221"/>
                    </a:lnTo>
                    <a:lnTo>
                      <a:pt x="17555" y="63636"/>
                    </a:lnTo>
                    <a:lnTo>
                      <a:pt x="17677" y="62051"/>
                    </a:lnTo>
                    <a:close/>
                    <a:moveTo>
                      <a:pt x="15788" y="10180"/>
                    </a:moveTo>
                    <a:lnTo>
                      <a:pt x="16214" y="10485"/>
                    </a:lnTo>
                    <a:lnTo>
                      <a:pt x="16641" y="10729"/>
                    </a:lnTo>
                    <a:lnTo>
                      <a:pt x="17129" y="10911"/>
                    </a:lnTo>
                    <a:lnTo>
                      <a:pt x="17677" y="10972"/>
                    </a:lnTo>
                    <a:lnTo>
                      <a:pt x="18165" y="10911"/>
                    </a:lnTo>
                    <a:lnTo>
                      <a:pt x="18653" y="10790"/>
                    </a:lnTo>
                    <a:lnTo>
                      <a:pt x="19079" y="10546"/>
                    </a:lnTo>
                    <a:lnTo>
                      <a:pt x="19506" y="10241"/>
                    </a:lnTo>
                    <a:lnTo>
                      <a:pt x="19506" y="10241"/>
                    </a:lnTo>
                    <a:lnTo>
                      <a:pt x="19445" y="11033"/>
                    </a:lnTo>
                    <a:lnTo>
                      <a:pt x="19506" y="11399"/>
                    </a:lnTo>
                    <a:lnTo>
                      <a:pt x="19689" y="11765"/>
                    </a:lnTo>
                    <a:lnTo>
                      <a:pt x="19933" y="12070"/>
                    </a:lnTo>
                    <a:lnTo>
                      <a:pt x="20298" y="12313"/>
                    </a:lnTo>
                    <a:lnTo>
                      <a:pt x="20603" y="12496"/>
                    </a:lnTo>
                    <a:lnTo>
                      <a:pt x="21030" y="12557"/>
                    </a:lnTo>
                    <a:lnTo>
                      <a:pt x="21883" y="12801"/>
                    </a:lnTo>
                    <a:lnTo>
                      <a:pt x="22676" y="13106"/>
                    </a:lnTo>
                    <a:lnTo>
                      <a:pt x="23407" y="13410"/>
                    </a:lnTo>
                    <a:lnTo>
                      <a:pt x="24077" y="13837"/>
                    </a:lnTo>
                    <a:lnTo>
                      <a:pt x="24748" y="14325"/>
                    </a:lnTo>
                    <a:lnTo>
                      <a:pt x="24992" y="14630"/>
                    </a:lnTo>
                    <a:lnTo>
                      <a:pt x="25236" y="14934"/>
                    </a:lnTo>
                    <a:lnTo>
                      <a:pt x="25418" y="15300"/>
                    </a:lnTo>
                    <a:lnTo>
                      <a:pt x="25601" y="15605"/>
                    </a:lnTo>
                    <a:lnTo>
                      <a:pt x="25723" y="15971"/>
                    </a:lnTo>
                    <a:lnTo>
                      <a:pt x="25784" y="16336"/>
                    </a:lnTo>
                    <a:lnTo>
                      <a:pt x="25845" y="16946"/>
                    </a:lnTo>
                    <a:lnTo>
                      <a:pt x="25845" y="17555"/>
                    </a:lnTo>
                    <a:lnTo>
                      <a:pt x="26028" y="18957"/>
                    </a:lnTo>
                    <a:lnTo>
                      <a:pt x="26272" y="20298"/>
                    </a:lnTo>
                    <a:lnTo>
                      <a:pt x="26820" y="22980"/>
                    </a:lnTo>
                    <a:lnTo>
                      <a:pt x="27186" y="24870"/>
                    </a:lnTo>
                    <a:lnTo>
                      <a:pt x="27308" y="25418"/>
                    </a:lnTo>
                    <a:lnTo>
                      <a:pt x="27491" y="25967"/>
                    </a:lnTo>
                    <a:lnTo>
                      <a:pt x="27735" y="26454"/>
                    </a:lnTo>
                    <a:lnTo>
                      <a:pt x="28039" y="26881"/>
                    </a:lnTo>
                    <a:lnTo>
                      <a:pt x="28344" y="27308"/>
                    </a:lnTo>
                    <a:lnTo>
                      <a:pt x="28649" y="27795"/>
                    </a:lnTo>
                    <a:lnTo>
                      <a:pt x="29076" y="28710"/>
                    </a:lnTo>
                    <a:lnTo>
                      <a:pt x="29441" y="29624"/>
                    </a:lnTo>
                    <a:lnTo>
                      <a:pt x="29685" y="30599"/>
                    </a:lnTo>
                    <a:lnTo>
                      <a:pt x="29929" y="31574"/>
                    </a:lnTo>
                    <a:lnTo>
                      <a:pt x="30478" y="33586"/>
                    </a:lnTo>
                    <a:lnTo>
                      <a:pt x="30782" y="34439"/>
                    </a:lnTo>
                    <a:lnTo>
                      <a:pt x="30904" y="34805"/>
                    </a:lnTo>
                    <a:lnTo>
                      <a:pt x="31148" y="35171"/>
                    </a:lnTo>
                    <a:lnTo>
                      <a:pt x="30843" y="35293"/>
                    </a:lnTo>
                    <a:lnTo>
                      <a:pt x="30660" y="35415"/>
                    </a:lnTo>
                    <a:lnTo>
                      <a:pt x="30660" y="35475"/>
                    </a:lnTo>
                    <a:lnTo>
                      <a:pt x="30660" y="35536"/>
                    </a:lnTo>
                    <a:lnTo>
                      <a:pt x="30721" y="35658"/>
                    </a:lnTo>
                    <a:lnTo>
                      <a:pt x="30782" y="35658"/>
                    </a:lnTo>
                    <a:lnTo>
                      <a:pt x="30965" y="35536"/>
                    </a:lnTo>
                    <a:lnTo>
                      <a:pt x="31209" y="35354"/>
                    </a:lnTo>
                    <a:lnTo>
                      <a:pt x="31514" y="35354"/>
                    </a:lnTo>
                    <a:lnTo>
                      <a:pt x="31819" y="35415"/>
                    </a:lnTo>
                    <a:lnTo>
                      <a:pt x="32123" y="35475"/>
                    </a:lnTo>
                    <a:lnTo>
                      <a:pt x="32550" y="35780"/>
                    </a:lnTo>
                    <a:lnTo>
                      <a:pt x="32977" y="36146"/>
                    </a:lnTo>
                    <a:lnTo>
                      <a:pt x="33708" y="36877"/>
                    </a:lnTo>
                    <a:lnTo>
                      <a:pt x="34013" y="37243"/>
                    </a:lnTo>
                    <a:lnTo>
                      <a:pt x="34318" y="37548"/>
                    </a:lnTo>
                    <a:lnTo>
                      <a:pt x="34805" y="37914"/>
                    </a:lnTo>
                    <a:lnTo>
                      <a:pt x="34988" y="37975"/>
                    </a:lnTo>
                    <a:lnTo>
                      <a:pt x="35049" y="38096"/>
                    </a:lnTo>
                    <a:lnTo>
                      <a:pt x="35110" y="38157"/>
                    </a:lnTo>
                    <a:lnTo>
                      <a:pt x="34988" y="38279"/>
                    </a:lnTo>
                    <a:lnTo>
                      <a:pt x="34805" y="38279"/>
                    </a:lnTo>
                    <a:lnTo>
                      <a:pt x="34440" y="38218"/>
                    </a:lnTo>
                    <a:lnTo>
                      <a:pt x="34196" y="38157"/>
                    </a:lnTo>
                    <a:lnTo>
                      <a:pt x="34013" y="38036"/>
                    </a:lnTo>
                    <a:lnTo>
                      <a:pt x="33647" y="37670"/>
                    </a:lnTo>
                    <a:lnTo>
                      <a:pt x="33525" y="37548"/>
                    </a:lnTo>
                    <a:lnTo>
                      <a:pt x="33342" y="37548"/>
                    </a:lnTo>
                    <a:lnTo>
                      <a:pt x="33160" y="37609"/>
                    </a:lnTo>
                    <a:lnTo>
                      <a:pt x="33160" y="37670"/>
                    </a:lnTo>
                    <a:lnTo>
                      <a:pt x="33099" y="37731"/>
                    </a:lnTo>
                    <a:lnTo>
                      <a:pt x="33160" y="38036"/>
                    </a:lnTo>
                    <a:lnTo>
                      <a:pt x="33281" y="38218"/>
                    </a:lnTo>
                    <a:lnTo>
                      <a:pt x="33647" y="38950"/>
                    </a:lnTo>
                    <a:lnTo>
                      <a:pt x="34074" y="39681"/>
                    </a:lnTo>
                    <a:lnTo>
                      <a:pt x="34440" y="40291"/>
                    </a:lnTo>
                    <a:lnTo>
                      <a:pt x="34683" y="40596"/>
                    </a:lnTo>
                    <a:lnTo>
                      <a:pt x="34744" y="40778"/>
                    </a:lnTo>
                    <a:lnTo>
                      <a:pt x="34805" y="40961"/>
                    </a:lnTo>
                    <a:lnTo>
                      <a:pt x="34744" y="41022"/>
                    </a:lnTo>
                    <a:lnTo>
                      <a:pt x="34622" y="40961"/>
                    </a:lnTo>
                    <a:lnTo>
                      <a:pt x="34501" y="40778"/>
                    </a:lnTo>
                    <a:lnTo>
                      <a:pt x="33830" y="39864"/>
                    </a:lnTo>
                    <a:lnTo>
                      <a:pt x="33464" y="39316"/>
                    </a:lnTo>
                    <a:lnTo>
                      <a:pt x="33342" y="39194"/>
                    </a:lnTo>
                    <a:lnTo>
                      <a:pt x="33160" y="39072"/>
                    </a:lnTo>
                    <a:lnTo>
                      <a:pt x="33099" y="39072"/>
                    </a:lnTo>
                    <a:lnTo>
                      <a:pt x="32977" y="39133"/>
                    </a:lnTo>
                    <a:lnTo>
                      <a:pt x="32916" y="39255"/>
                    </a:lnTo>
                    <a:lnTo>
                      <a:pt x="32977" y="39376"/>
                    </a:lnTo>
                    <a:lnTo>
                      <a:pt x="33038" y="39620"/>
                    </a:lnTo>
                    <a:lnTo>
                      <a:pt x="33281" y="40047"/>
                    </a:lnTo>
                    <a:lnTo>
                      <a:pt x="33708" y="40839"/>
                    </a:lnTo>
                    <a:lnTo>
                      <a:pt x="33891" y="41266"/>
                    </a:lnTo>
                    <a:lnTo>
                      <a:pt x="34013" y="41693"/>
                    </a:lnTo>
                    <a:lnTo>
                      <a:pt x="34074" y="41936"/>
                    </a:lnTo>
                    <a:lnTo>
                      <a:pt x="34013" y="41997"/>
                    </a:lnTo>
                    <a:lnTo>
                      <a:pt x="33891" y="41936"/>
                    </a:lnTo>
                    <a:lnTo>
                      <a:pt x="33769" y="41815"/>
                    </a:lnTo>
                    <a:lnTo>
                      <a:pt x="33647" y="41632"/>
                    </a:lnTo>
                    <a:lnTo>
                      <a:pt x="33464" y="41266"/>
                    </a:lnTo>
                    <a:lnTo>
                      <a:pt x="33099" y="40413"/>
                    </a:lnTo>
                    <a:lnTo>
                      <a:pt x="32916" y="39986"/>
                    </a:lnTo>
                    <a:lnTo>
                      <a:pt x="32672" y="39559"/>
                    </a:lnTo>
                    <a:lnTo>
                      <a:pt x="32489" y="39376"/>
                    </a:lnTo>
                    <a:lnTo>
                      <a:pt x="32367" y="39316"/>
                    </a:lnTo>
                    <a:lnTo>
                      <a:pt x="32245" y="39376"/>
                    </a:lnTo>
                    <a:lnTo>
                      <a:pt x="32184" y="39498"/>
                    </a:lnTo>
                    <a:lnTo>
                      <a:pt x="32184" y="39681"/>
                    </a:lnTo>
                    <a:lnTo>
                      <a:pt x="32245" y="40108"/>
                    </a:lnTo>
                    <a:lnTo>
                      <a:pt x="32428" y="40535"/>
                    </a:lnTo>
                    <a:lnTo>
                      <a:pt x="32733" y="41388"/>
                    </a:lnTo>
                    <a:lnTo>
                      <a:pt x="32916" y="41693"/>
                    </a:lnTo>
                    <a:lnTo>
                      <a:pt x="32977" y="41876"/>
                    </a:lnTo>
                    <a:lnTo>
                      <a:pt x="32977" y="42058"/>
                    </a:lnTo>
                    <a:lnTo>
                      <a:pt x="32916" y="42119"/>
                    </a:lnTo>
                    <a:lnTo>
                      <a:pt x="32855" y="42119"/>
                    </a:lnTo>
                    <a:lnTo>
                      <a:pt x="32733" y="42058"/>
                    </a:lnTo>
                    <a:lnTo>
                      <a:pt x="32611" y="41876"/>
                    </a:lnTo>
                    <a:lnTo>
                      <a:pt x="32489" y="41632"/>
                    </a:lnTo>
                    <a:lnTo>
                      <a:pt x="32306" y="41205"/>
                    </a:lnTo>
                    <a:lnTo>
                      <a:pt x="31940" y="40291"/>
                    </a:lnTo>
                    <a:lnTo>
                      <a:pt x="31758" y="39864"/>
                    </a:lnTo>
                    <a:lnTo>
                      <a:pt x="31636" y="39681"/>
                    </a:lnTo>
                    <a:lnTo>
                      <a:pt x="31514" y="39620"/>
                    </a:lnTo>
                    <a:lnTo>
                      <a:pt x="31392" y="39620"/>
                    </a:lnTo>
                    <a:lnTo>
                      <a:pt x="31331" y="39681"/>
                    </a:lnTo>
                    <a:lnTo>
                      <a:pt x="31270" y="39803"/>
                    </a:lnTo>
                    <a:lnTo>
                      <a:pt x="31331" y="39925"/>
                    </a:lnTo>
                    <a:lnTo>
                      <a:pt x="31453" y="40474"/>
                    </a:lnTo>
                    <a:lnTo>
                      <a:pt x="31514" y="40839"/>
                    </a:lnTo>
                    <a:lnTo>
                      <a:pt x="31575" y="41266"/>
                    </a:lnTo>
                    <a:lnTo>
                      <a:pt x="31575" y="41510"/>
                    </a:lnTo>
                    <a:lnTo>
                      <a:pt x="31514" y="41510"/>
                    </a:lnTo>
                    <a:lnTo>
                      <a:pt x="31392" y="41449"/>
                    </a:lnTo>
                    <a:lnTo>
                      <a:pt x="31209" y="40961"/>
                    </a:lnTo>
                    <a:lnTo>
                      <a:pt x="31026" y="40413"/>
                    </a:lnTo>
                    <a:lnTo>
                      <a:pt x="30904" y="39925"/>
                    </a:lnTo>
                    <a:lnTo>
                      <a:pt x="30782" y="39437"/>
                    </a:lnTo>
                    <a:lnTo>
                      <a:pt x="30417" y="38706"/>
                    </a:lnTo>
                    <a:lnTo>
                      <a:pt x="30051" y="38036"/>
                    </a:lnTo>
                    <a:lnTo>
                      <a:pt x="29807" y="37304"/>
                    </a:lnTo>
                    <a:lnTo>
                      <a:pt x="29685" y="36877"/>
                    </a:lnTo>
                    <a:lnTo>
                      <a:pt x="29746" y="36512"/>
                    </a:lnTo>
                    <a:lnTo>
                      <a:pt x="29807" y="36390"/>
                    </a:lnTo>
                    <a:lnTo>
                      <a:pt x="29929" y="36268"/>
                    </a:lnTo>
                    <a:lnTo>
                      <a:pt x="29990" y="36146"/>
                    </a:lnTo>
                    <a:lnTo>
                      <a:pt x="29929" y="36024"/>
                    </a:lnTo>
                    <a:lnTo>
                      <a:pt x="29807" y="36024"/>
                    </a:lnTo>
                    <a:lnTo>
                      <a:pt x="29685" y="36146"/>
                    </a:lnTo>
                    <a:lnTo>
                      <a:pt x="27979" y="33220"/>
                    </a:lnTo>
                    <a:lnTo>
                      <a:pt x="26820" y="31270"/>
                    </a:lnTo>
                    <a:lnTo>
                      <a:pt x="26272" y="30294"/>
                    </a:lnTo>
                    <a:lnTo>
                      <a:pt x="25845" y="29258"/>
                    </a:lnTo>
                    <a:lnTo>
                      <a:pt x="25723" y="28771"/>
                    </a:lnTo>
                    <a:lnTo>
                      <a:pt x="25601" y="28283"/>
                    </a:lnTo>
                    <a:lnTo>
                      <a:pt x="25479" y="27795"/>
                    </a:lnTo>
                    <a:lnTo>
                      <a:pt x="25297" y="27308"/>
                    </a:lnTo>
                    <a:lnTo>
                      <a:pt x="25114" y="26820"/>
                    </a:lnTo>
                    <a:lnTo>
                      <a:pt x="24870" y="26393"/>
                    </a:lnTo>
                    <a:lnTo>
                      <a:pt x="24565" y="25906"/>
                    </a:lnTo>
                    <a:lnTo>
                      <a:pt x="24321" y="25479"/>
                    </a:lnTo>
                    <a:lnTo>
                      <a:pt x="23956" y="24504"/>
                    </a:lnTo>
                    <a:lnTo>
                      <a:pt x="23590" y="23590"/>
                    </a:lnTo>
                    <a:lnTo>
                      <a:pt x="23346" y="22919"/>
                    </a:lnTo>
                    <a:lnTo>
                      <a:pt x="23285" y="22736"/>
                    </a:lnTo>
                    <a:lnTo>
                      <a:pt x="23224" y="22553"/>
                    </a:lnTo>
                    <a:lnTo>
                      <a:pt x="23224" y="22310"/>
                    </a:lnTo>
                    <a:lnTo>
                      <a:pt x="23285" y="22005"/>
                    </a:lnTo>
                    <a:lnTo>
                      <a:pt x="23346" y="21761"/>
                    </a:lnTo>
                    <a:lnTo>
                      <a:pt x="23407" y="21517"/>
                    </a:lnTo>
                    <a:lnTo>
                      <a:pt x="23651" y="20969"/>
                    </a:lnTo>
                    <a:lnTo>
                      <a:pt x="23773" y="20664"/>
                    </a:lnTo>
                    <a:lnTo>
                      <a:pt x="23834" y="20359"/>
                    </a:lnTo>
                    <a:lnTo>
                      <a:pt x="23834" y="19811"/>
                    </a:lnTo>
                    <a:lnTo>
                      <a:pt x="23773" y="19262"/>
                    </a:lnTo>
                    <a:lnTo>
                      <a:pt x="23651" y="18957"/>
                    </a:lnTo>
                    <a:lnTo>
                      <a:pt x="23590" y="18652"/>
                    </a:lnTo>
                    <a:lnTo>
                      <a:pt x="23651" y="18348"/>
                    </a:lnTo>
                    <a:lnTo>
                      <a:pt x="23712" y="18104"/>
                    </a:lnTo>
                    <a:lnTo>
                      <a:pt x="23468" y="18652"/>
                    </a:lnTo>
                    <a:lnTo>
                      <a:pt x="23468" y="18774"/>
                    </a:lnTo>
                    <a:lnTo>
                      <a:pt x="23468" y="18957"/>
                    </a:lnTo>
                    <a:lnTo>
                      <a:pt x="23590" y="19506"/>
                    </a:lnTo>
                    <a:lnTo>
                      <a:pt x="23529" y="20054"/>
                    </a:lnTo>
                    <a:lnTo>
                      <a:pt x="23468" y="20542"/>
                    </a:lnTo>
                    <a:lnTo>
                      <a:pt x="23285" y="21030"/>
                    </a:lnTo>
                    <a:lnTo>
                      <a:pt x="22980" y="21456"/>
                    </a:lnTo>
                    <a:lnTo>
                      <a:pt x="22615" y="21822"/>
                    </a:lnTo>
                    <a:lnTo>
                      <a:pt x="22249" y="22127"/>
                    </a:lnTo>
                    <a:lnTo>
                      <a:pt x="21822" y="22310"/>
                    </a:lnTo>
                    <a:lnTo>
                      <a:pt x="21396" y="22371"/>
                    </a:lnTo>
                    <a:lnTo>
                      <a:pt x="20969" y="22432"/>
                    </a:lnTo>
                    <a:lnTo>
                      <a:pt x="20664" y="22371"/>
                    </a:lnTo>
                    <a:lnTo>
                      <a:pt x="20359" y="22310"/>
                    </a:lnTo>
                    <a:lnTo>
                      <a:pt x="20055" y="22188"/>
                    </a:lnTo>
                    <a:lnTo>
                      <a:pt x="19811" y="22066"/>
                    </a:lnTo>
                    <a:lnTo>
                      <a:pt x="19323" y="21700"/>
                    </a:lnTo>
                    <a:lnTo>
                      <a:pt x="18896" y="21212"/>
                    </a:lnTo>
                    <a:lnTo>
                      <a:pt x="19079" y="21517"/>
                    </a:lnTo>
                    <a:lnTo>
                      <a:pt x="19262" y="21822"/>
                    </a:lnTo>
                    <a:lnTo>
                      <a:pt x="19445" y="22066"/>
                    </a:lnTo>
                    <a:lnTo>
                      <a:pt x="19689" y="22249"/>
                    </a:lnTo>
                    <a:lnTo>
                      <a:pt x="19933" y="22432"/>
                    </a:lnTo>
                    <a:lnTo>
                      <a:pt x="20237" y="22553"/>
                    </a:lnTo>
                    <a:lnTo>
                      <a:pt x="20542" y="22614"/>
                    </a:lnTo>
                    <a:lnTo>
                      <a:pt x="20786" y="22675"/>
                    </a:lnTo>
                    <a:lnTo>
                      <a:pt x="21396" y="22736"/>
                    </a:lnTo>
                    <a:lnTo>
                      <a:pt x="21700" y="22675"/>
                    </a:lnTo>
                    <a:lnTo>
                      <a:pt x="22005" y="22553"/>
                    </a:lnTo>
                    <a:lnTo>
                      <a:pt x="22310" y="22492"/>
                    </a:lnTo>
                    <a:lnTo>
                      <a:pt x="22615" y="22310"/>
                    </a:lnTo>
                    <a:lnTo>
                      <a:pt x="22858" y="22127"/>
                    </a:lnTo>
                    <a:lnTo>
                      <a:pt x="23102" y="21883"/>
                    </a:lnTo>
                    <a:lnTo>
                      <a:pt x="23102" y="21883"/>
                    </a:lnTo>
                    <a:lnTo>
                      <a:pt x="22797" y="23285"/>
                    </a:lnTo>
                    <a:lnTo>
                      <a:pt x="22493" y="24626"/>
                    </a:lnTo>
                    <a:lnTo>
                      <a:pt x="22310" y="25357"/>
                    </a:lnTo>
                    <a:lnTo>
                      <a:pt x="22188" y="26089"/>
                    </a:lnTo>
                    <a:lnTo>
                      <a:pt x="22188" y="26820"/>
                    </a:lnTo>
                    <a:lnTo>
                      <a:pt x="22249" y="27613"/>
                    </a:lnTo>
                    <a:lnTo>
                      <a:pt x="22432" y="28344"/>
                    </a:lnTo>
                    <a:lnTo>
                      <a:pt x="22676" y="29014"/>
                    </a:lnTo>
                    <a:lnTo>
                      <a:pt x="22919" y="29746"/>
                    </a:lnTo>
                    <a:lnTo>
                      <a:pt x="23224" y="30416"/>
                    </a:lnTo>
                    <a:lnTo>
                      <a:pt x="23834" y="31818"/>
                    </a:lnTo>
                    <a:lnTo>
                      <a:pt x="24260" y="33281"/>
                    </a:lnTo>
                    <a:lnTo>
                      <a:pt x="24626" y="34744"/>
                    </a:lnTo>
                    <a:lnTo>
                      <a:pt x="24687" y="35475"/>
                    </a:lnTo>
                    <a:lnTo>
                      <a:pt x="24809" y="36207"/>
                    </a:lnTo>
                    <a:lnTo>
                      <a:pt x="24809" y="36999"/>
                    </a:lnTo>
                    <a:lnTo>
                      <a:pt x="24809" y="37731"/>
                    </a:lnTo>
                    <a:lnTo>
                      <a:pt x="24748" y="39316"/>
                    </a:lnTo>
                    <a:lnTo>
                      <a:pt x="24504" y="40839"/>
                    </a:lnTo>
                    <a:lnTo>
                      <a:pt x="24138" y="42363"/>
                    </a:lnTo>
                    <a:lnTo>
                      <a:pt x="23773" y="43887"/>
                    </a:lnTo>
                    <a:lnTo>
                      <a:pt x="22919" y="46874"/>
                    </a:lnTo>
                    <a:lnTo>
                      <a:pt x="22554" y="48398"/>
                    </a:lnTo>
                    <a:lnTo>
                      <a:pt x="22188" y="49921"/>
                    </a:lnTo>
                    <a:lnTo>
                      <a:pt x="22005" y="51384"/>
                    </a:lnTo>
                    <a:lnTo>
                      <a:pt x="21883" y="52908"/>
                    </a:lnTo>
                    <a:lnTo>
                      <a:pt x="21944" y="54432"/>
                    </a:lnTo>
                    <a:lnTo>
                      <a:pt x="22066" y="55956"/>
                    </a:lnTo>
                    <a:lnTo>
                      <a:pt x="22249" y="57540"/>
                    </a:lnTo>
                    <a:lnTo>
                      <a:pt x="22371" y="58333"/>
                    </a:lnTo>
                    <a:lnTo>
                      <a:pt x="22432" y="59125"/>
                    </a:lnTo>
                    <a:lnTo>
                      <a:pt x="22432" y="59918"/>
                    </a:lnTo>
                    <a:lnTo>
                      <a:pt x="22371" y="60649"/>
                    </a:lnTo>
                    <a:lnTo>
                      <a:pt x="22066" y="62234"/>
                    </a:lnTo>
                    <a:lnTo>
                      <a:pt x="21396" y="65342"/>
                    </a:lnTo>
                    <a:lnTo>
                      <a:pt x="20664" y="68390"/>
                    </a:lnTo>
                    <a:lnTo>
                      <a:pt x="20359" y="69853"/>
                    </a:lnTo>
                    <a:lnTo>
                      <a:pt x="20115" y="71377"/>
                    </a:lnTo>
                    <a:lnTo>
                      <a:pt x="19994" y="72047"/>
                    </a:lnTo>
                    <a:lnTo>
                      <a:pt x="19933" y="72413"/>
                    </a:lnTo>
                    <a:lnTo>
                      <a:pt x="19933" y="72779"/>
                    </a:lnTo>
                    <a:lnTo>
                      <a:pt x="20055" y="73083"/>
                    </a:lnTo>
                    <a:lnTo>
                      <a:pt x="20115" y="73449"/>
                    </a:lnTo>
                    <a:lnTo>
                      <a:pt x="20420" y="74120"/>
                    </a:lnTo>
                    <a:lnTo>
                      <a:pt x="20664" y="74729"/>
                    </a:lnTo>
                    <a:lnTo>
                      <a:pt x="21030" y="75339"/>
                    </a:lnTo>
                    <a:lnTo>
                      <a:pt x="21213" y="75644"/>
                    </a:lnTo>
                    <a:lnTo>
                      <a:pt x="21456" y="75887"/>
                    </a:lnTo>
                    <a:lnTo>
                      <a:pt x="21639" y="76009"/>
                    </a:lnTo>
                    <a:lnTo>
                      <a:pt x="21822" y="76131"/>
                    </a:lnTo>
                    <a:lnTo>
                      <a:pt x="21822" y="76192"/>
                    </a:lnTo>
                    <a:lnTo>
                      <a:pt x="21883" y="76253"/>
                    </a:lnTo>
                    <a:lnTo>
                      <a:pt x="21822" y="76436"/>
                    </a:lnTo>
                    <a:lnTo>
                      <a:pt x="21639" y="76558"/>
                    </a:lnTo>
                    <a:lnTo>
                      <a:pt x="21517" y="76619"/>
                    </a:lnTo>
                    <a:lnTo>
                      <a:pt x="21091" y="76619"/>
                    </a:lnTo>
                    <a:lnTo>
                      <a:pt x="20908" y="76680"/>
                    </a:lnTo>
                    <a:lnTo>
                      <a:pt x="20664" y="76802"/>
                    </a:lnTo>
                    <a:lnTo>
                      <a:pt x="20359" y="76924"/>
                    </a:lnTo>
                    <a:lnTo>
                      <a:pt x="20055" y="76924"/>
                    </a:lnTo>
                    <a:lnTo>
                      <a:pt x="19689" y="76984"/>
                    </a:lnTo>
                    <a:lnTo>
                      <a:pt x="19323" y="76924"/>
                    </a:lnTo>
                    <a:lnTo>
                      <a:pt x="19384" y="76741"/>
                    </a:lnTo>
                    <a:lnTo>
                      <a:pt x="19384" y="76558"/>
                    </a:lnTo>
                    <a:lnTo>
                      <a:pt x="19384" y="76375"/>
                    </a:lnTo>
                    <a:lnTo>
                      <a:pt x="19262" y="76192"/>
                    </a:lnTo>
                    <a:lnTo>
                      <a:pt x="19140" y="76131"/>
                    </a:lnTo>
                    <a:lnTo>
                      <a:pt x="19079" y="76131"/>
                    </a:lnTo>
                    <a:lnTo>
                      <a:pt x="19079" y="76253"/>
                    </a:lnTo>
                    <a:lnTo>
                      <a:pt x="19140" y="76314"/>
                    </a:lnTo>
                    <a:lnTo>
                      <a:pt x="19140" y="76436"/>
                    </a:lnTo>
                    <a:lnTo>
                      <a:pt x="19201" y="76680"/>
                    </a:lnTo>
                    <a:lnTo>
                      <a:pt x="19140" y="76863"/>
                    </a:lnTo>
                    <a:lnTo>
                      <a:pt x="18957" y="76984"/>
                    </a:lnTo>
                    <a:lnTo>
                      <a:pt x="18775" y="77106"/>
                    </a:lnTo>
                    <a:lnTo>
                      <a:pt x="18226" y="77106"/>
                    </a:lnTo>
                    <a:lnTo>
                      <a:pt x="18104" y="77045"/>
                    </a:lnTo>
                    <a:lnTo>
                      <a:pt x="17982" y="76863"/>
                    </a:lnTo>
                    <a:lnTo>
                      <a:pt x="17982" y="76619"/>
                    </a:lnTo>
                    <a:lnTo>
                      <a:pt x="17921" y="76009"/>
                    </a:lnTo>
                    <a:lnTo>
                      <a:pt x="17921" y="74790"/>
                    </a:lnTo>
                    <a:lnTo>
                      <a:pt x="17921" y="73510"/>
                    </a:lnTo>
                    <a:lnTo>
                      <a:pt x="17921" y="73083"/>
                    </a:lnTo>
                    <a:lnTo>
                      <a:pt x="17921" y="72840"/>
                    </a:lnTo>
                    <a:lnTo>
                      <a:pt x="17982" y="72596"/>
                    </a:lnTo>
                    <a:lnTo>
                      <a:pt x="18287" y="72108"/>
                    </a:lnTo>
                    <a:lnTo>
                      <a:pt x="18348" y="71925"/>
                    </a:lnTo>
                    <a:lnTo>
                      <a:pt x="18348" y="71682"/>
                    </a:lnTo>
                    <a:lnTo>
                      <a:pt x="18409" y="70341"/>
                    </a:lnTo>
                    <a:lnTo>
                      <a:pt x="18409" y="68268"/>
                    </a:lnTo>
                    <a:lnTo>
                      <a:pt x="18348" y="66257"/>
                    </a:lnTo>
                    <a:lnTo>
                      <a:pt x="18104" y="63819"/>
                    </a:lnTo>
                    <a:lnTo>
                      <a:pt x="18043" y="62539"/>
                    </a:lnTo>
                    <a:lnTo>
                      <a:pt x="18043" y="61259"/>
                    </a:lnTo>
                    <a:lnTo>
                      <a:pt x="18104" y="58760"/>
                    </a:lnTo>
                    <a:lnTo>
                      <a:pt x="18287" y="56260"/>
                    </a:lnTo>
                    <a:lnTo>
                      <a:pt x="18348" y="55590"/>
                    </a:lnTo>
                    <a:lnTo>
                      <a:pt x="18409" y="54980"/>
                    </a:lnTo>
                    <a:lnTo>
                      <a:pt x="18348" y="54554"/>
                    </a:lnTo>
                    <a:lnTo>
                      <a:pt x="18226" y="54127"/>
                    </a:lnTo>
                    <a:lnTo>
                      <a:pt x="18104" y="52908"/>
                    </a:lnTo>
                    <a:lnTo>
                      <a:pt x="18043" y="51628"/>
                    </a:lnTo>
                    <a:lnTo>
                      <a:pt x="18043" y="50531"/>
                    </a:lnTo>
                    <a:lnTo>
                      <a:pt x="18043" y="49373"/>
                    </a:lnTo>
                    <a:lnTo>
                      <a:pt x="18104" y="48215"/>
                    </a:lnTo>
                    <a:lnTo>
                      <a:pt x="18104" y="47118"/>
                    </a:lnTo>
                    <a:lnTo>
                      <a:pt x="17982" y="44862"/>
                    </a:lnTo>
                    <a:lnTo>
                      <a:pt x="17921" y="42424"/>
                    </a:lnTo>
                    <a:lnTo>
                      <a:pt x="17982" y="39864"/>
                    </a:lnTo>
                    <a:lnTo>
                      <a:pt x="17982" y="38645"/>
                    </a:lnTo>
                    <a:lnTo>
                      <a:pt x="17982" y="38036"/>
                    </a:lnTo>
                    <a:lnTo>
                      <a:pt x="17982" y="37731"/>
                    </a:lnTo>
                    <a:lnTo>
                      <a:pt x="17982" y="37548"/>
                    </a:lnTo>
                    <a:lnTo>
                      <a:pt x="18043" y="37426"/>
                    </a:lnTo>
                    <a:lnTo>
                      <a:pt x="18226" y="37365"/>
                    </a:lnTo>
                    <a:lnTo>
                      <a:pt x="18409" y="37243"/>
                    </a:lnTo>
                    <a:lnTo>
                      <a:pt x="18653" y="36999"/>
                    </a:lnTo>
                    <a:lnTo>
                      <a:pt x="18653" y="36999"/>
                    </a:lnTo>
                    <a:lnTo>
                      <a:pt x="18165" y="37121"/>
                    </a:lnTo>
                    <a:lnTo>
                      <a:pt x="17616" y="37121"/>
                    </a:lnTo>
                    <a:lnTo>
                      <a:pt x="17129" y="37060"/>
                    </a:lnTo>
                    <a:lnTo>
                      <a:pt x="16641" y="36999"/>
                    </a:lnTo>
                    <a:lnTo>
                      <a:pt x="16824" y="37243"/>
                    </a:lnTo>
                    <a:lnTo>
                      <a:pt x="17068" y="37304"/>
                    </a:lnTo>
                    <a:lnTo>
                      <a:pt x="17251" y="37426"/>
                    </a:lnTo>
                    <a:lnTo>
                      <a:pt x="17312" y="37548"/>
                    </a:lnTo>
                    <a:lnTo>
                      <a:pt x="17312" y="37670"/>
                    </a:lnTo>
                    <a:lnTo>
                      <a:pt x="17312" y="37914"/>
                    </a:lnTo>
                    <a:lnTo>
                      <a:pt x="17312" y="38584"/>
                    </a:lnTo>
                    <a:lnTo>
                      <a:pt x="17373" y="41083"/>
                    </a:lnTo>
                    <a:lnTo>
                      <a:pt x="17373" y="43582"/>
                    </a:lnTo>
                    <a:lnTo>
                      <a:pt x="17312" y="46081"/>
                    </a:lnTo>
                    <a:lnTo>
                      <a:pt x="17251" y="46996"/>
                    </a:lnTo>
                    <a:lnTo>
                      <a:pt x="17251" y="47849"/>
                    </a:lnTo>
                    <a:lnTo>
                      <a:pt x="17251" y="49129"/>
                    </a:lnTo>
                    <a:lnTo>
                      <a:pt x="17312" y="50348"/>
                    </a:lnTo>
                    <a:lnTo>
                      <a:pt x="17312" y="51628"/>
                    </a:lnTo>
                    <a:lnTo>
                      <a:pt x="17190" y="52908"/>
                    </a:lnTo>
                    <a:lnTo>
                      <a:pt x="17068" y="54066"/>
                    </a:lnTo>
                    <a:lnTo>
                      <a:pt x="17007" y="54493"/>
                    </a:lnTo>
                    <a:lnTo>
                      <a:pt x="16946" y="54980"/>
                    </a:lnTo>
                    <a:lnTo>
                      <a:pt x="17007" y="55590"/>
                    </a:lnTo>
                    <a:lnTo>
                      <a:pt x="17068" y="56199"/>
                    </a:lnTo>
                    <a:lnTo>
                      <a:pt x="17129" y="57419"/>
                    </a:lnTo>
                    <a:lnTo>
                      <a:pt x="17312" y="59979"/>
                    </a:lnTo>
                    <a:lnTo>
                      <a:pt x="17312" y="61259"/>
                    </a:lnTo>
                    <a:lnTo>
                      <a:pt x="17312" y="62478"/>
                    </a:lnTo>
                    <a:lnTo>
                      <a:pt x="17251" y="63697"/>
                    </a:lnTo>
                    <a:lnTo>
                      <a:pt x="17129" y="64977"/>
                    </a:lnTo>
                    <a:lnTo>
                      <a:pt x="17007" y="66135"/>
                    </a:lnTo>
                    <a:lnTo>
                      <a:pt x="16946" y="67354"/>
                    </a:lnTo>
                    <a:lnTo>
                      <a:pt x="16885" y="68634"/>
                    </a:lnTo>
                    <a:lnTo>
                      <a:pt x="16885" y="69853"/>
                    </a:lnTo>
                    <a:lnTo>
                      <a:pt x="16946" y="70828"/>
                    </a:lnTo>
                    <a:lnTo>
                      <a:pt x="16946" y="71682"/>
                    </a:lnTo>
                    <a:lnTo>
                      <a:pt x="17007" y="71925"/>
                    </a:lnTo>
                    <a:lnTo>
                      <a:pt x="17068" y="72108"/>
                    </a:lnTo>
                    <a:lnTo>
                      <a:pt x="17373" y="72596"/>
                    </a:lnTo>
                    <a:lnTo>
                      <a:pt x="17434" y="72779"/>
                    </a:lnTo>
                    <a:lnTo>
                      <a:pt x="17434" y="73023"/>
                    </a:lnTo>
                    <a:lnTo>
                      <a:pt x="17434" y="73510"/>
                    </a:lnTo>
                    <a:lnTo>
                      <a:pt x="17434" y="74729"/>
                    </a:lnTo>
                    <a:lnTo>
                      <a:pt x="17373" y="76009"/>
                    </a:lnTo>
                    <a:lnTo>
                      <a:pt x="17312" y="76619"/>
                    </a:lnTo>
                    <a:lnTo>
                      <a:pt x="17312" y="76802"/>
                    </a:lnTo>
                    <a:lnTo>
                      <a:pt x="17251" y="77045"/>
                    </a:lnTo>
                    <a:lnTo>
                      <a:pt x="17129" y="77106"/>
                    </a:lnTo>
                    <a:lnTo>
                      <a:pt x="16580" y="77106"/>
                    </a:lnTo>
                    <a:lnTo>
                      <a:pt x="16336" y="76984"/>
                    </a:lnTo>
                    <a:lnTo>
                      <a:pt x="16214" y="76863"/>
                    </a:lnTo>
                    <a:lnTo>
                      <a:pt x="16154" y="76680"/>
                    </a:lnTo>
                    <a:lnTo>
                      <a:pt x="16154" y="76436"/>
                    </a:lnTo>
                    <a:lnTo>
                      <a:pt x="16214" y="76253"/>
                    </a:lnTo>
                    <a:lnTo>
                      <a:pt x="16214" y="76192"/>
                    </a:lnTo>
                    <a:lnTo>
                      <a:pt x="16154" y="76131"/>
                    </a:lnTo>
                    <a:lnTo>
                      <a:pt x="16093" y="76131"/>
                    </a:lnTo>
                    <a:lnTo>
                      <a:pt x="16032" y="76192"/>
                    </a:lnTo>
                    <a:lnTo>
                      <a:pt x="15971" y="76375"/>
                    </a:lnTo>
                    <a:lnTo>
                      <a:pt x="15910" y="76558"/>
                    </a:lnTo>
                    <a:lnTo>
                      <a:pt x="15910" y="76741"/>
                    </a:lnTo>
                    <a:lnTo>
                      <a:pt x="15971" y="76924"/>
                    </a:lnTo>
                    <a:lnTo>
                      <a:pt x="15605" y="76984"/>
                    </a:lnTo>
                    <a:lnTo>
                      <a:pt x="15300" y="76924"/>
                    </a:lnTo>
                    <a:lnTo>
                      <a:pt x="14934" y="76863"/>
                    </a:lnTo>
                    <a:lnTo>
                      <a:pt x="14630" y="76802"/>
                    </a:lnTo>
                    <a:lnTo>
                      <a:pt x="14447" y="76680"/>
                    </a:lnTo>
                    <a:lnTo>
                      <a:pt x="14264" y="76619"/>
                    </a:lnTo>
                    <a:lnTo>
                      <a:pt x="13837" y="76619"/>
                    </a:lnTo>
                    <a:lnTo>
                      <a:pt x="13654" y="76558"/>
                    </a:lnTo>
                    <a:lnTo>
                      <a:pt x="13533" y="76436"/>
                    </a:lnTo>
                    <a:lnTo>
                      <a:pt x="13472" y="76253"/>
                    </a:lnTo>
                    <a:lnTo>
                      <a:pt x="13472" y="76192"/>
                    </a:lnTo>
                    <a:lnTo>
                      <a:pt x="13533" y="76131"/>
                    </a:lnTo>
                    <a:lnTo>
                      <a:pt x="13837" y="75887"/>
                    </a:lnTo>
                    <a:lnTo>
                      <a:pt x="14081" y="75644"/>
                    </a:lnTo>
                    <a:lnTo>
                      <a:pt x="14325" y="75339"/>
                    </a:lnTo>
                    <a:lnTo>
                      <a:pt x="14630" y="74729"/>
                    </a:lnTo>
                    <a:lnTo>
                      <a:pt x="14934" y="74120"/>
                    </a:lnTo>
                    <a:lnTo>
                      <a:pt x="15178" y="73449"/>
                    </a:lnTo>
                    <a:lnTo>
                      <a:pt x="15300" y="73083"/>
                    </a:lnTo>
                    <a:lnTo>
                      <a:pt x="15361" y="72779"/>
                    </a:lnTo>
                    <a:lnTo>
                      <a:pt x="15361" y="72413"/>
                    </a:lnTo>
                    <a:lnTo>
                      <a:pt x="15361" y="72047"/>
                    </a:lnTo>
                    <a:lnTo>
                      <a:pt x="15239" y="71377"/>
                    </a:lnTo>
                    <a:lnTo>
                      <a:pt x="14995" y="69853"/>
                    </a:lnTo>
                    <a:lnTo>
                      <a:pt x="14264" y="66805"/>
                    </a:lnTo>
                    <a:lnTo>
                      <a:pt x="13533" y="63758"/>
                    </a:lnTo>
                    <a:lnTo>
                      <a:pt x="13228" y="62173"/>
                    </a:lnTo>
                    <a:lnTo>
                      <a:pt x="12984" y="60649"/>
                    </a:lnTo>
                    <a:lnTo>
                      <a:pt x="12923" y="59857"/>
                    </a:lnTo>
                    <a:lnTo>
                      <a:pt x="12923" y="59064"/>
                    </a:lnTo>
                    <a:lnTo>
                      <a:pt x="12984" y="58272"/>
                    </a:lnTo>
                    <a:lnTo>
                      <a:pt x="13045" y="57480"/>
                    </a:lnTo>
                    <a:lnTo>
                      <a:pt x="13228" y="55956"/>
                    </a:lnTo>
                    <a:lnTo>
                      <a:pt x="13411" y="54432"/>
                    </a:lnTo>
                    <a:lnTo>
                      <a:pt x="13411" y="52908"/>
                    </a:lnTo>
                    <a:lnTo>
                      <a:pt x="13411" y="52116"/>
                    </a:lnTo>
                    <a:lnTo>
                      <a:pt x="13350" y="51384"/>
                    </a:lnTo>
                    <a:lnTo>
                      <a:pt x="13106" y="49860"/>
                    </a:lnTo>
                    <a:lnTo>
                      <a:pt x="12740" y="48337"/>
                    </a:lnTo>
                    <a:lnTo>
                      <a:pt x="11948" y="45350"/>
                    </a:lnTo>
                    <a:lnTo>
                      <a:pt x="11521" y="43887"/>
                    </a:lnTo>
                    <a:lnTo>
                      <a:pt x="11155" y="42363"/>
                    </a:lnTo>
                    <a:lnTo>
                      <a:pt x="10851" y="40778"/>
                    </a:lnTo>
                    <a:lnTo>
                      <a:pt x="10607" y="39255"/>
                    </a:lnTo>
                    <a:lnTo>
                      <a:pt x="10485" y="37731"/>
                    </a:lnTo>
                    <a:lnTo>
                      <a:pt x="10546" y="36207"/>
                    </a:lnTo>
                    <a:lnTo>
                      <a:pt x="10607" y="35475"/>
                    </a:lnTo>
                    <a:lnTo>
                      <a:pt x="10729" y="34683"/>
                    </a:lnTo>
                    <a:lnTo>
                      <a:pt x="10912" y="33952"/>
                    </a:lnTo>
                    <a:lnTo>
                      <a:pt x="11094" y="33220"/>
                    </a:lnTo>
                    <a:lnTo>
                      <a:pt x="11521" y="31818"/>
                    </a:lnTo>
                    <a:lnTo>
                      <a:pt x="12070" y="30416"/>
                    </a:lnTo>
                    <a:lnTo>
                      <a:pt x="12374" y="29746"/>
                    </a:lnTo>
                    <a:lnTo>
                      <a:pt x="12679" y="29014"/>
                    </a:lnTo>
                    <a:lnTo>
                      <a:pt x="12862" y="28283"/>
                    </a:lnTo>
                    <a:lnTo>
                      <a:pt x="13045" y="27552"/>
                    </a:lnTo>
                    <a:lnTo>
                      <a:pt x="13106" y="26942"/>
                    </a:lnTo>
                    <a:lnTo>
                      <a:pt x="13167" y="26333"/>
                    </a:lnTo>
                    <a:lnTo>
                      <a:pt x="13106" y="25723"/>
                    </a:lnTo>
                    <a:lnTo>
                      <a:pt x="12984" y="25113"/>
                    </a:lnTo>
                    <a:lnTo>
                      <a:pt x="12496" y="23346"/>
                    </a:lnTo>
                    <a:lnTo>
                      <a:pt x="12252" y="21883"/>
                    </a:lnTo>
                    <a:lnTo>
                      <a:pt x="12252" y="21883"/>
                    </a:lnTo>
                    <a:lnTo>
                      <a:pt x="12496" y="22127"/>
                    </a:lnTo>
                    <a:lnTo>
                      <a:pt x="12740" y="22310"/>
                    </a:lnTo>
                    <a:lnTo>
                      <a:pt x="12984" y="22492"/>
                    </a:lnTo>
                    <a:lnTo>
                      <a:pt x="13289" y="22553"/>
                    </a:lnTo>
                    <a:lnTo>
                      <a:pt x="13593" y="22675"/>
                    </a:lnTo>
                    <a:lnTo>
                      <a:pt x="13898" y="22736"/>
                    </a:lnTo>
                    <a:lnTo>
                      <a:pt x="14508" y="22675"/>
                    </a:lnTo>
                    <a:lnTo>
                      <a:pt x="14813" y="22614"/>
                    </a:lnTo>
                    <a:lnTo>
                      <a:pt x="15117" y="22553"/>
                    </a:lnTo>
                    <a:lnTo>
                      <a:pt x="15361" y="22432"/>
                    </a:lnTo>
                    <a:lnTo>
                      <a:pt x="15666" y="22249"/>
                    </a:lnTo>
                    <a:lnTo>
                      <a:pt x="15849" y="22066"/>
                    </a:lnTo>
                    <a:lnTo>
                      <a:pt x="16093" y="21822"/>
                    </a:lnTo>
                    <a:lnTo>
                      <a:pt x="16275" y="21517"/>
                    </a:lnTo>
                    <a:lnTo>
                      <a:pt x="16458" y="21212"/>
                    </a:lnTo>
                    <a:lnTo>
                      <a:pt x="16154" y="21517"/>
                    </a:lnTo>
                    <a:lnTo>
                      <a:pt x="15849" y="21822"/>
                    </a:lnTo>
                    <a:lnTo>
                      <a:pt x="15544" y="22066"/>
                    </a:lnTo>
                    <a:lnTo>
                      <a:pt x="15178" y="22249"/>
                    </a:lnTo>
                    <a:lnTo>
                      <a:pt x="14813" y="22371"/>
                    </a:lnTo>
                    <a:lnTo>
                      <a:pt x="14386" y="22432"/>
                    </a:lnTo>
                    <a:lnTo>
                      <a:pt x="13959" y="22432"/>
                    </a:lnTo>
                    <a:lnTo>
                      <a:pt x="13593" y="22310"/>
                    </a:lnTo>
                    <a:lnTo>
                      <a:pt x="13228" y="22188"/>
                    </a:lnTo>
                    <a:lnTo>
                      <a:pt x="12923" y="22005"/>
                    </a:lnTo>
                    <a:lnTo>
                      <a:pt x="12679" y="21822"/>
                    </a:lnTo>
                    <a:lnTo>
                      <a:pt x="12435" y="21578"/>
                    </a:lnTo>
                    <a:lnTo>
                      <a:pt x="12252" y="21273"/>
                    </a:lnTo>
                    <a:lnTo>
                      <a:pt x="12070" y="20969"/>
                    </a:lnTo>
                    <a:lnTo>
                      <a:pt x="11887" y="20664"/>
                    </a:lnTo>
                    <a:lnTo>
                      <a:pt x="11826" y="20359"/>
                    </a:lnTo>
                    <a:lnTo>
                      <a:pt x="11765" y="19750"/>
                    </a:lnTo>
                    <a:lnTo>
                      <a:pt x="11826" y="19140"/>
                    </a:lnTo>
                    <a:lnTo>
                      <a:pt x="11826" y="18957"/>
                    </a:lnTo>
                    <a:lnTo>
                      <a:pt x="11887" y="18774"/>
                    </a:lnTo>
                    <a:lnTo>
                      <a:pt x="11826" y="18592"/>
                    </a:lnTo>
                    <a:lnTo>
                      <a:pt x="11765" y="18409"/>
                    </a:lnTo>
                    <a:lnTo>
                      <a:pt x="11643" y="18104"/>
                    </a:lnTo>
                    <a:lnTo>
                      <a:pt x="11704" y="18592"/>
                    </a:lnTo>
                    <a:lnTo>
                      <a:pt x="11765" y="18713"/>
                    </a:lnTo>
                    <a:lnTo>
                      <a:pt x="11704" y="18835"/>
                    </a:lnTo>
                    <a:lnTo>
                      <a:pt x="11643" y="19079"/>
                    </a:lnTo>
                    <a:lnTo>
                      <a:pt x="11521" y="19567"/>
                    </a:lnTo>
                    <a:lnTo>
                      <a:pt x="11521" y="20115"/>
                    </a:lnTo>
                    <a:lnTo>
                      <a:pt x="11582" y="20603"/>
                    </a:lnTo>
                    <a:lnTo>
                      <a:pt x="11704" y="21091"/>
                    </a:lnTo>
                    <a:lnTo>
                      <a:pt x="12009" y="21578"/>
                    </a:lnTo>
                    <a:lnTo>
                      <a:pt x="12009" y="21822"/>
                    </a:lnTo>
                    <a:lnTo>
                      <a:pt x="12070" y="22127"/>
                    </a:lnTo>
                    <a:lnTo>
                      <a:pt x="12131" y="22371"/>
                    </a:lnTo>
                    <a:lnTo>
                      <a:pt x="12131" y="22553"/>
                    </a:lnTo>
                    <a:lnTo>
                      <a:pt x="12070" y="22675"/>
                    </a:lnTo>
                    <a:lnTo>
                      <a:pt x="11887" y="23163"/>
                    </a:lnTo>
                    <a:lnTo>
                      <a:pt x="11216" y="24992"/>
                    </a:lnTo>
                    <a:lnTo>
                      <a:pt x="10729" y="25906"/>
                    </a:lnTo>
                    <a:lnTo>
                      <a:pt x="10241" y="26820"/>
                    </a:lnTo>
                    <a:lnTo>
                      <a:pt x="9997" y="27308"/>
                    </a:lnTo>
                    <a:lnTo>
                      <a:pt x="9875" y="27795"/>
                    </a:lnTo>
                    <a:lnTo>
                      <a:pt x="9631" y="28771"/>
                    </a:lnTo>
                    <a:lnTo>
                      <a:pt x="9449" y="29319"/>
                    </a:lnTo>
                    <a:lnTo>
                      <a:pt x="9266" y="29807"/>
                    </a:lnTo>
                    <a:lnTo>
                      <a:pt x="8778" y="30843"/>
                    </a:lnTo>
                    <a:lnTo>
                      <a:pt x="7620" y="32733"/>
                    </a:lnTo>
                    <a:lnTo>
                      <a:pt x="5609" y="36146"/>
                    </a:lnTo>
                    <a:lnTo>
                      <a:pt x="5487" y="36024"/>
                    </a:lnTo>
                    <a:lnTo>
                      <a:pt x="5365" y="36085"/>
                    </a:lnTo>
                    <a:lnTo>
                      <a:pt x="5365" y="36146"/>
                    </a:lnTo>
                    <a:lnTo>
                      <a:pt x="5426" y="36268"/>
                    </a:lnTo>
                    <a:lnTo>
                      <a:pt x="5548" y="36451"/>
                    </a:lnTo>
                    <a:lnTo>
                      <a:pt x="5609" y="36634"/>
                    </a:lnTo>
                    <a:lnTo>
                      <a:pt x="5609" y="36816"/>
                    </a:lnTo>
                    <a:lnTo>
                      <a:pt x="5609" y="37060"/>
                    </a:lnTo>
                    <a:lnTo>
                      <a:pt x="5487" y="37487"/>
                    </a:lnTo>
                    <a:lnTo>
                      <a:pt x="5121" y="38401"/>
                    </a:lnTo>
                    <a:lnTo>
                      <a:pt x="4633" y="39316"/>
                    </a:lnTo>
                    <a:lnTo>
                      <a:pt x="4511" y="39559"/>
                    </a:lnTo>
                    <a:lnTo>
                      <a:pt x="4450" y="39864"/>
                    </a:lnTo>
                    <a:lnTo>
                      <a:pt x="4268" y="40413"/>
                    </a:lnTo>
                    <a:lnTo>
                      <a:pt x="4085" y="41022"/>
                    </a:lnTo>
                    <a:lnTo>
                      <a:pt x="4024" y="41266"/>
                    </a:lnTo>
                    <a:lnTo>
                      <a:pt x="3902" y="41510"/>
                    </a:lnTo>
                    <a:lnTo>
                      <a:pt x="3780" y="41571"/>
                    </a:lnTo>
                    <a:lnTo>
                      <a:pt x="3780" y="41510"/>
                    </a:lnTo>
                    <a:lnTo>
                      <a:pt x="3719" y="41388"/>
                    </a:lnTo>
                    <a:lnTo>
                      <a:pt x="3780" y="41022"/>
                    </a:lnTo>
                    <a:lnTo>
                      <a:pt x="4024" y="39986"/>
                    </a:lnTo>
                    <a:lnTo>
                      <a:pt x="4024" y="39742"/>
                    </a:lnTo>
                    <a:lnTo>
                      <a:pt x="3963" y="39620"/>
                    </a:lnTo>
                    <a:lnTo>
                      <a:pt x="3841" y="39559"/>
                    </a:lnTo>
                    <a:lnTo>
                      <a:pt x="3780" y="39620"/>
                    </a:lnTo>
                    <a:lnTo>
                      <a:pt x="3658" y="39742"/>
                    </a:lnTo>
                    <a:lnTo>
                      <a:pt x="3536" y="39986"/>
                    </a:lnTo>
                    <a:lnTo>
                      <a:pt x="3414" y="40291"/>
                    </a:lnTo>
                    <a:lnTo>
                      <a:pt x="2927" y="41449"/>
                    </a:lnTo>
                    <a:lnTo>
                      <a:pt x="2744" y="41876"/>
                    </a:lnTo>
                    <a:lnTo>
                      <a:pt x="2561" y="42119"/>
                    </a:lnTo>
                    <a:lnTo>
                      <a:pt x="2439" y="42119"/>
                    </a:lnTo>
                    <a:lnTo>
                      <a:pt x="2378" y="42058"/>
                    </a:lnTo>
                    <a:lnTo>
                      <a:pt x="2378" y="41997"/>
                    </a:lnTo>
                    <a:lnTo>
                      <a:pt x="2439" y="41815"/>
                    </a:lnTo>
                    <a:lnTo>
                      <a:pt x="2622" y="41266"/>
                    </a:lnTo>
                    <a:lnTo>
                      <a:pt x="2805" y="40778"/>
                    </a:lnTo>
                    <a:lnTo>
                      <a:pt x="3049" y="40230"/>
                    </a:lnTo>
                    <a:lnTo>
                      <a:pt x="3170" y="39681"/>
                    </a:lnTo>
                    <a:lnTo>
                      <a:pt x="3170" y="39498"/>
                    </a:lnTo>
                    <a:lnTo>
                      <a:pt x="3109" y="39437"/>
                    </a:lnTo>
                    <a:lnTo>
                      <a:pt x="3049" y="39376"/>
                    </a:lnTo>
                    <a:lnTo>
                      <a:pt x="2988" y="39316"/>
                    </a:lnTo>
                    <a:lnTo>
                      <a:pt x="2866" y="39376"/>
                    </a:lnTo>
                    <a:lnTo>
                      <a:pt x="2744" y="39437"/>
                    </a:lnTo>
                    <a:lnTo>
                      <a:pt x="2561" y="39742"/>
                    </a:lnTo>
                    <a:lnTo>
                      <a:pt x="2317" y="40291"/>
                    </a:lnTo>
                    <a:lnTo>
                      <a:pt x="2073" y="40778"/>
                    </a:lnTo>
                    <a:lnTo>
                      <a:pt x="1829" y="41327"/>
                    </a:lnTo>
                    <a:lnTo>
                      <a:pt x="1586" y="41815"/>
                    </a:lnTo>
                    <a:lnTo>
                      <a:pt x="1342" y="41997"/>
                    </a:lnTo>
                    <a:lnTo>
                      <a:pt x="1281" y="41936"/>
                    </a:lnTo>
                    <a:lnTo>
                      <a:pt x="1281" y="41815"/>
                    </a:lnTo>
                    <a:lnTo>
                      <a:pt x="1342" y="41571"/>
                    </a:lnTo>
                    <a:lnTo>
                      <a:pt x="1403" y="41388"/>
                    </a:lnTo>
                    <a:lnTo>
                      <a:pt x="1586" y="40961"/>
                    </a:lnTo>
                    <a:lnTo>
                      <a:pt x="2134" y="39864"/>
                    </a:lnTo>
                    <a:lnTo>
                      <a:pt x="2317" y="39559"/>
                    </a:lnTo>
                    <a:lnTo>
                      <a:pt x="2378" y="39255"/>
                    </a:lnTo>
                    <a:lnTo>
                      <a:pt x="2317" y="39133"/>
                    </a:lnTo>
                    <a:lnTo>
                      <a:pt x="2195" y="39072"/>
                    </a:lnTo>
                    <a:lnTo>
                      <a:pt x="2073" y="39072"/>
                    </a:lnTo>
                    <a:lnTo>
                      <a:pt x="2012" y="39133"/>
                    </a:lnTo>
                    <a:lnTo>
                      <a:pt x="1829" y="39316"/>
                    </a:lnTo>
                    <a:lnTo>
                      <a:pt x="1586" y="39742"/>
                    </a:lnTo>
                    <a:lnTo>
                      <a:pt x="915" y="40717"/>
                    </a:lnTo>
                    <a:lnTo>
                      <a:pt x="671" y="40961"/>
                    </a:lnTo>
                    <a:lnTo>
                      <a:pt x="549" y="41022"/>
                    </a:lnTo>
                    <a:lnTo>
                      <a:pt x="549" y="40961"/>
                    </a:lnTo>
                    <a:lnTo>
                      <a:pt x="549" y="40839"/>
                    </a:lnTo>
                    <a:lnTo>
                      <a:pt x="610" y="40656"/>
                    </a:lnTo>
                    <a:lnTo>
                      <a:pt x="732" y="40474"/>
                    </a:lnTo>
                    <a:lnTo>
                      <a:pt x="976" y="40169"/>
                    </a:lnTo>
                    <a:lnTo>
                      <a:pt x="1464" y="39376"/>
                    </a:lnTo>
                    <a:lnTo>
                      <a:pt x="1890" y="38645"/>
                    </a:lnTo>
                    <a:lnTo>
                      <a:pt x="2073" y="38218"/>
                    </a:lnTo>
                    <a:lnTo>
                      <a:pt x="2195" y="37853"/>
                    </a:lnTo>
                    <a:lnTo>
                      <a:pt x="2195" y="37670"/>
                    </a:lnTo>
                    <a:lnTo>
                      <a:pt x="2012" y="37548"/>
                    </a:lnTo>
                    <a:lnTo>
                      <a:pt x="1890" y="37548"/>
                    </a:lnTo>
                    <a:lnTo>
                      <a:pt x="1708" y="37670"/>
                    </a:lnTo>
                    <a:lnTo>
                      <a:pt x="1342" y="37975"/>
                    </a:lnTo>
                    <a:lnTo>
                      <a:pt x="1037" y="38157"/>
                    </a:lnTo>
                    <a:lnTo>
                      <a:pt x="732" y="38279"/>
                    </a:lnTo>
                    <a:lnTo>
                      <a:pt x="549" y="38279"/>
                    </a:lnTo>
                    <a:lnTo>
                      <a:pt x="306" y="38218"/>
                    </a:lnTo>
                    <a:lnTo>
                      <a:pt x="245" y="38218"/>
                    </a:lnTo>
                    <a:lnTo>
                      <a:pt x="245" y="38157"/>
                    </a:lnTo>
                    <a:lnTo>
                      <a:pt x="245" y="38096"/>
                    </a:lnTo>
                    <a:lnTo>
                      <a:pt x="367" y="37975"/>
                    </a:lnTo>
                    <a:lnTo>
                      <a:pt x="915" y="37609"/>
                    </a:lnTo>
                    <a:lnTo>
                      <a:pt x="1403" y="37182"/>
                    </a:lnTo>
                    <a:lnTo>
                      <a:pt x="2256" y="36207"/>
                    </a:lnTo>
                    <a:lnTo>
                      <a:pt x="2805" y="35780"/>
                    </a:lnTo>
                    <a:lnTo>
                      <a:pt x="3049" y="35597"/>
                    </a:lnTo>
                    <a:lnTo>
                      <a:pt x="3353" y="35415"/>
                    </a:lnTo>
                    <a:lnTo>
                      <a:pt x="3780" y="35354"/>
                    </a:lnTo>
                    <a:lnTo>
                      <a:pt x="3963" y="35354"/>
                    </a:lnTo>
                    <a:lnTo>
                      <a:pt x="4207" y="35415"/>
                    </a:lnTo>
                    <a:lnTo>
                      <a:pt x="4329" y="35536"/>
                    </a:lnTo>
                    <a:lnTo>
                      <a:pt x="4511" y="35658"/>
                    </a:lnTo>
                    <a:lnTo>
                      <a:pt x="4633" y="35658"/>
                    </a:lnTo>
                    <a:lnTo>
                      <a:pt x="4633" y="35597"/>
                    </a:lnTo>
                    <a:lnTo>
                      <a:pt x="4633" y="35475"/>
                    </a:lnTo>
                    <a:lnTo>
                      <a:pt x="4633" y="35415"/>
                    </a:lnTo>
                    <a:lnTo>
                      <a:pt x="4389" y="35232"/>
                    </a:lnTo>
                    <a:lnTo>
                      <a:pt x="4146" y="35171"/>
                    </a:lnTo>
                    <a:lnTo>
                      <a:pt x="4329" y="34866"/>
                    </a:lnTo>
                    <a:lnTo>
                      <a:pt x="4511" y="34500"/>
                    </a:lnTo>
                    <a:lnTo>
                      <a:pt x="4755" y="33830"/>
                    </a:lnTo>
                    <a:lnTo>
                      <a:pt x="4999" y="32915"/>
                    </a:lnTo>
                    <a:lnTo>
                      <a:pt x="5243" y="32001"/>
                    </a:lnTo>
                    <a:lnTo>
                      <a:pt x="5730" y="30294"/>
                    </a:lnTo>
                    <a:lnTo>
                      <a:pt x="5974" y="29380"/>
                    </a:lnTo>
                    <a:lnTo>
                      <a:pt x="6279" y="28588"/>
                    </a:lnTo>
                    <a:lnTo>
                      <a:pt x="6584" y="27978"/>
                    </a:lnTo>
                    <a:lnTo>
                      <a:pt x="6889" y="27369"/>
                    </a:lnTo>
                    <a:lnTo>
                      <a:pt x="7498" y="26637"/>
                    </a:lnTo>
                    <a:lnTo>
                      <a:pt x="7681" y="26333"/>
                    </a:lnTo>
                    <a:lnTo>
                      <a:pt x="7864" y="25967"/>
                    </a:lnTo>
                    <a:lnTo>
                      <a:pt x="8047" y="25296"/>
                    </a:lnTo>
                    <a:lnTo>
                      <a:pt x="8351" y="23833"/>
                    </a:lnTo>
                    <a:lnTo>
                      <a:pt x="9144" y="20054"/>
                    </a:lnTo>
                    <a:lnTo>
                      <a:pt x="9327" y="18957"/>
                    </a:lnTo>
                    <a:lnTo>
                      <a:pt x="9388" y="17799"/>
                    </a:lnTo>
                    <a:lnTo>
                      <a:pt x="9449" y="17007"/>
                    </a:lnTo>
                    <a:lnTo>
                      <a:pt x="9510" y="16275"/>
                    </a:lnTo>
                    <a:lnTo>
                      <a:pt x="9631" y="15910"/>
                    </a:lnTo>
                    <a:lnTo>
                      <a:pt x="9753" y="15544"/>
                    </a:lnTo>
                    <a:lnTo>
                      <a:pt x="9936" y="15178"/>
                    </a:lnTo>
                    <a:lnTo>
                      <a:pt x="10119" y="14873"/>
                    </a:lnTo>
                    <a:lnTo>
                      <a:pt x="10424" y="14569"/>
                    </a:lnTo>
                    <a:lnTo>
                      <a:pt x="10668" y="14264"/>
                    </a:lnTo>
                    <a:lnTo>
                      <a:pt x="11277" y="13776"/>
                    </a:lnTo>
                    <a:lnTo>
                      <a:pt x="12009" y="13350"/>
                    </a:lnTo>
                    <a:lnTo>
                      <a:pt x="12862" y="12984"/>
                    </a:lnTo>
                    <a:lnTo>
                      <a:pt x="13776" y="12679"/>
                    </a:lnTo>
                    <a:lnTo>
                      <a:pt x="14691" y="12496"/>
                    </a:lnTo>
                    <a:lnTo>
                      <a:pt x="15117" y="12313"/>
                    </a:lnTo>
                    <a:lnTo>
                      <a:pt x="15300" y="12130"/>
                    </a:lnTo>
                    <a:lnTo>
                      <a:pt x="15483" y="11948"/>
                    </a:lnTo>
                    <a:lnTo>
                      <a:pt x="15605" y="11765"/>
                    </a:lnTo>
                    <a:lnTo>
                      <a:pt x="15727" y="11521"/>
                    </a:lnTo>
                    <a:lnTo>
                      <a:pt x="15788" y="11094"/>
                    </a:lnTo>
                    <a:lnTo>
                      <a:pt x="15788" y="10668"/>
                    </a:lnTo>
                    <a:lnTo>
                      <a:pt x="15788" y="10180"/>
                    </a:lnTo>
                    <a:close/>
                    <a:moveTo>
                      <a:pt x="17555" y="1"/>
                    </a:moveTo>
                    <a:lnTo>
                      <a:pt x="16763" y="123"/>
                    </a:lnTo>
                    <a:lnTo>
                      <a:pt x="16214" y="245"/>
                    </a:lnTo>
                    <a:lnTo>
                      <a:pt x="15666" y="488"/>
                    </a:lnTo>
                    <a:lnTo>
                      <a:pt x="15178" y="854"/>
                    </a:lnTo>
                    <a:lnTo>
                      <a:pt x="14752" y="1281"/>
                    </a:lnTo>
                    <a:lnTo>
                      <a:pt x="14508" y="1586"/>
                    </a:lnTo>
                    <a:lnTo>
                      <a:pt x="14325" y="1951"/>
                    </a:lnTo>
                    <a:lnTo>
                      <a:pt x="14020" y="2683"/>
                    </a:lnTo>
                    <a:lnTo>
                      <a:pt x="13837" y="3475"/>
                    </a:lnTo>
                    <a:lnTo>
                      <a:pt x="13776" y="4268"/>
                    </a:lnTo>
                    <a:lnTo>
                      <a:pt x="13776" y="5060"/>
                    </a:lnTo>
                    <a:lnTo>
                      <a:pt x="13837" y="5852"/>
                    </a:lnTo>
                    <a:lnTo>
                      <a:pt x="13959" y="6645"/>
                    </a:lnTo>
                    <a:lnTo>
                      <a:pt x="14142" y="7376"/>
                    </a:lnTo>
                    <a:lnTo>
                      <a:pt x="14386" y="8108"/>
                    </a:lnTo>
                    <a:lnTo>
                      <a:pt x="14691" y="8839"/>
                    </a:lnTo>
                    <a:lnTo>
                      <a:pt x="15056" y="9388"/>
                    </a:lnTo>
                    <a:lnTo>
                      <a:pt x="15300" y="9631"/>
                    </a:lnTo>
                    <a:lnTo>
                      <a:pt x="15483" y="9875"/>
                    </a:lnTo>
                    <a:lnTo>
                      <a:pt x="15544" y="9997"/>
                    </a:lnTo>
                    <a:lnTo>
                      <a:pt x="15605" y="10119"/>
                    </a:lnTo>
                    <a:lnTo>
                      <a:pt x="15544" y="10424"/>
                    </a:lnTo>
                    <a:lnTo>
                      <a:pt x="15544" y="11155"/>
                    </a:lnTo>
                    <a:lnTo>
                      <a:pt x="15483" y="11399"/>
                    </a:lnTo>
                    <a:lnTo>
                      <a:pt x="15361" y="11643"/>
                    </a:lnTo>
                    <a:lnTo>
                      <a:pt x="15239" y="11887"/>
                    </a:lnTo>
                    <a:lnTo>
                      <a:pt x="14995" y="12070"/>
                    </a:lnTo>
                    <a:lnTo>
                      <a:pt x="14691" y="12252"/>
                    </a:lnTo>
                    <a:lnTo>
                      <a:pt x="14264" y="12313"/>
                    </a:lnTo>
                    <a:lnTo>
                      <a:pt x="13472" y="12496"/>
                    </a:lnTo>
                    <a:lnTo>
                      <a:pt x="12740" y="12740"/>
                    </a:lnTo>
                    <a:lnTo>
                      <a:pt x="12070" y="12984"/>
                    </a:lnTo>
                    <a:lnTo>
                      <a:pt x="11338" y="13350"/>
                    </a:lnTo>
                    <a:lnTo>
                      <a:pt x="10729" y="13776"/>
                    </a:lnTo>
                    <a:lnTo>
                      <a:pt x="10180" y="14325"/>
                    </a:lnTo>
                    <a:lnTo>
                      <a:pt x="9753" y="14873"/>
                    </a:lnTo>
                    <a:lnTo>
                      <a:pt x="9510" y="15239"/>
                    </a:lnTo>
                    <a:lnTo>
                      <a:pt x="9388" y="15544"/>
                    </a:lnTo>
                    <a:lnTo>
                      <a:pt x="9266" y="15971"/>
                    </a:lnTo>
                    <a:lnTo>
                      <a:pt x="9144" y="16336"/>
                    </a:lnTo>
                    <a:lnTo>
                      <a:pt x="9083" y="16946"/>
                    </a:lnTo>
                    <a:lnTo>
                      <a:pt x="9083" y="17555"/>
                    </a:lnTo>
                    <a:lnTo>
                      <a:pt x="9022" y="18348"/>
                    </a:lnTo>
                    <a:lnTo>
                      <a:pt x="8900" y="19140"/>
                    </a:lnTo>
                    <a:lnTo>
                      <a:pt x="8778" y="19932"/>
                    </a:lnTo>
                    <a:lnTo>
                      <a:pt x="8108" y="23102"/>
                    </a:lnTo>
                    <a:lnTo>
                      <a:pt x="7803" y="24687"/>
                    </a:lnTo>
                    <a:lnTo>
                      <a:pt x="7681" y="25235"/>
                    </a:lnTo>
                    <a:lnTo>
                      <a:pt x="7559" y="25784"/>
                    </a:lnTo>
                    <a:lnTo>
                      <a:pt x="7315" y="26211"/>
                    </a:lnTo>
                    <a:lnTo>
                      <a:pt x="7071" y="26637"/>
                    </a:lnTo>
                    <a:lnTo>
                      <a:pt x="6767" y="27003"/>
                    </a:lnTo>
                    <a:lnTo>
                      <a:pt x="6462" y="27430"/>
                    </a:lnTo>
                    <a:lnTo>
                      <a:pt x="6218" y="27917"/>
                    </a:lnTo>
                    <a:lnTo>
                      <a:pt x="5974" y="28405"/>
                    </a:lnTo>
                    <a:lnTo>
                      <a:pt x="5609" y="29502"/>
                    </a:lnTo>
                    <a:lnTo>
                      <a:pt x="5304" y="30599"/>
                    </a:lnTo>
                    <a:lnTo>
                      <a:pt x="5060" y="31696"/>
                    </a:lnTo>
                    <a:lnTo>
                      <a:pt x="4755" y="33037"/>
                    </a:lnTo>
                    <a:lnTo>
                      <a:pt x="4572" y="33647"/>
                    </a:lnTo>
                    <a:lnTo>
                      <a:pt x="4389" y="34256"/>
                    </a:lnTo>
                    <a:lnTo>
                      <a:pt x="4207" y="34561"/>
                    </a:lnTo>
                    <a:lnTo>
                      <a:pt x="4085" y="34927"/>
                    </a:lnTo>
                    <a:lnTo>
                      <a:pt x="4024" y="35049"/>
                    </a:lnTo>
                    <a:lnTo>
                      <a:pt x="3902" y="35110"/>
                    </a:lnTo>
                    <a:lnTo>
                      <a:pt x="3597" y="35110"/>
                    </a:lnTo>
                    <a:lnTo>
                      <a:pt x="3231" y="35232"/>
                    </a:lnTo>
                    <a:lnTo>
                      <a:pt x="2927" y="35354"/>
                    </a:lnTo>
                    <a:lnTo>
                      <a:pt x="2683" y="35536"/>
                    </a:lnTo>
                    <a:lnTo>
                      <a:pt x="2378" y="35719"/>
                    </a:lnTo>
                    <a:lnTo>
                      <a:pt x="1890" y="36268"/>
                    </a:lnTo>
                    <a:lnTo>
                      <a:pt x="1464" y="36755"/>
                    </a:lnTo>
                    <a:lnTo>
                      <a:pt x="976" y="37243"/>
                    </a:lnTo>
                    <a:lnTo>
                      <a:pt x="732" y="37426"/>
                    </a:lnTo>
                    <a:lnTo>
                      <a:pt x="488" y="37609"/>
                    </a:lnTo>
                    <a:lnTo>
                      <a:pt x="184" y="37792"/>
                    </a:lnTo>
                    <a:lnTo>
                      <a:pt x="62" y="37914"/>
                    </a:lnTo>
                    <a:lnTo>
                      <a:pt x="1" y="38036"/>
                    </a:lnTo>
                    <a:lnTo>
                      <a:pt x="1" y="38218"/>
                    </a:lnTo>
                    <a:lnTo>
                      <a:pt x="123" y="38401"/>
                    </a:lnTo>
                    <a:lnTo>
                      <a:pt x="367" y="38523"/>
                    </a:lnTo>
                    <a:lnTo>
                      <a:pt x="671" y="38523"/>
                    </a:lnTo>
                    <a:lnTo>
                      <a:pt x="976" y="38462"/>
                    </a:lnTo>
                    <a:lnTo>
                      <a:pt x="1220" y="38401"/>
                    </a:lnTo>
                    <a:lnTo>
                      <a:pt x="1464" y="38218"/>
                    </a:lnTo>
                    <a:lnTo>
                      <a:pt x="1647" y="38036"/>
                    </a:lnTo>
                    <a:lnTo>
                      <a:pt x="1768" y="37853"/>
                    </a:lnTo>
                    <a:lnTo>
                      <a:pt x="1890" y="37792"/>
                    </a:lnTo>
                    <a:lnTo>
                      <a:pt x="1951" y="37792"/>
                    </a:lnTo>
                    <a:lnTo>
                      <a:pt x="1890" y="38036"/>
                    </a:lnTo>
                    <a:lnTo>
                      <a:pt x="1768" y="38218"/>
                    </a:lnTo>
                    <a:lnTo>
                      <a:pt x="1403" y="39011"/>
                    </a:lnTo>
                    <a:lnTo>
                      <a:pt x="915" y="39803"/>
                    </a:lnTo>
                    <a:lnTo>
                      <a:pt x="428" y="40596"/>
                    </a:lnTo>
                    <a:lnTo>
                      <a:pt x="367" y="40778"/>
                    </a:lnTo>
                    <a:lnTo>
                      <a:pt x="306" y="40961"/>
                    </a:lnTo>
                    <a:lnTo>
                      <a:pt x="306" y="41144"/>
                    </a:lnTo>
                    <a:lnTo>
                      <a:pt x="428" y="41266"/>
                    </a:lnTo>
                    <a:lnTo>
                      <a:pt x="610" y="41266"/>
                    </a:lnTo>
                    <a:lnTo>
                      <a:pt x="793" y="41144"/>
                    </a:lnTo>
                    <a:lnTo>
                      <a:pt x="1098" y="40900"/>
                    </a:lnTo>
                    <a:lnTo>
                      <a:pt x="2012" y="39620"/>
                    </a:lnTo>
                    <a:lnTo>
                      <a:pt x="1281" y="41083"/>
                    </a:lnTo>
                    <a:lnTo>
                      <a:pt x="1098" y="41510"/>
                    </a:lnTo>
                    <a:lnTo>
                      <a:pt x="1037" y="41754"/>
                    </a:lnTo>
                    <a:lnTo>
                      <a:pt x="1037" y="41997"/>
                    </a:lnTo>
                    <a:lnTo>
                      <a:pt x="1098" y="42119"/>
                    </a:lnTo>
                    <a:lnTo>
                      <a:pt x="1220" y="42241"/>
                    </a:lnTo>
                    <a:lnTo>
                      <a:pt x="1342" y="42241"/>
                    </a:lnTo>
                    <a:lnTo>
                      <a:pt x="1525" y="42180"/>
                    </a:lnTo>
                    <a:lnTo>
                      <a:pt x="1647" y="42058"/>
                    </a:lnTo>
                    <a:lnTo>
                      <a:pt x="1768" y="41936"/>
                    </a:lnTo>
                    <a:lnTo>
                      <a:pt x="2012" y="41571"/>
                    </a:lnTo>
                    <a:lnTo>
                      <a:pt x="2256" y="40839"/>
                    </a:lnTo>
                    <a:lnTo>
                      <a:pt x="2561" y="40230"/>
                    </a:lnTo>
                    <a:lnTo>
                      <a:pt x="2744" y="39925"/>
                    </a:lnTo>
                    <a:lnTo>
                      <a:pt x="2927" y="39620"/>
                    </a:lnTo>
                    <a:lnTo>
                      <a:pt x="2866" y="39925"/>
                    </a:lnTo>
                    <a:lnTo>
                      <a:pt x="2805" y="40230"/>
                    </a:lnTo>
                    <a:lnTo>
                      <a:pt x="2561" y="40778"/>
                    </a:lnTo>
                    <a:lnTo>
                      <a:pt x="2256" y="41571"/>
                    </a:lnTo>
                    <a:lnTo>
                      <a:pt x="2134" y="41876"/>
                    </a:lnTo>
                    <a:lnTo>
                      <a:pt x="2134" y="42058"/>
                    </a:lnTo>
                    <a:lnTo>
                      <a:pt x="2195" y="42241"/>
                    </a:lnTo>
                    <a:lnTo>
                      <a:pt x="2317" y="42363"/>
                    </a:lnTo>
                    <a:lnTo>
                      <a:pt x="2622" y="42363"/>
                    </a:lnTo>
                    <a:lnTo>
                      <a:pt x="2744" y="42241"/>
                    </a:lnTo>
                    <a:lnTo>
                      <a:pt x="2927" y="41997"/>
                    </a:lnTo>
                    <a:lnTo>
                      <a:pt x="3109" y="41693"/>
                    </a:lnTo>
                    <a:lnTo>
                      <a:pt x="3414" y="40900"/>
                    </a:lnTo>
                    <a:lnTo>
                      <a:pt x="3719" y="40108"/>
                    </a:lnTo>
                    <a:lnTo>
                      <a:pt x="3597" y="40717"/>
                    </a:lnTo>
                    <a:lnTo>
                      <a:pt x="3536" y="41022"/>
                    </a:lnTo>
                    <a:lnTo>
                      <a:pt x="3475" y="41388"/>
                    </a:lnTo>
                    <a:lnTo>
                      <a:pt x="3536" y="41571"/>
                    </a:lnTo>
                    <a:lnTo>
                      <a:pt x="3597" y="41754"/>
                    </a:lnTo>
                    <a:lnTo>
                      <a:pt x="3780" y="41815"/>
                    </a:lnTo>
                    <a:lnTo>
                      <a:pt x="3841" y="41815"/>
                    </a:lnTo>
                    <a:lnTo>
                      <a:pt x="3963" y="41754"/>
                    </a:lnTo>
                    <a:lnTo>
                      <a:pt x="4085" y="41632"/>
                    </a:lnTo>
                    <a:lnTo>
                      <a:pt x="4207" y="41449"/>
                    </a:lnTo>
                    <a:lnTo>
                      <a:pt x="4329" y="41144"/>
                    </a:lnTo>
                    <a:lnTo>
                      <a:pt x="4694" y="39864"/>
                    </a:lnTo>
                    <a:lnTo>
                      <a:pt x="4938" y="39316"/>
                    </a:lnTo>
                    <a:lnTo>
                      <a:pt x="5182" y="38767"/>
                    </a:lnTo>
                    <a:lnTo>
                      <a:pt x="5548" y="37975"/>
                    </a:lnTo>
                    <a:lnTo>
                      <a:pt x="5730" y="37548"/>
                    </a:lnTo>
                    <a:lnTo>
                      <a:pt x="5791" y="37121"/>
                    </a:lnTo>
                    <a:lnTo>
                      <a:pt x="5852" y="36755"/>
                    </a:lnTo>
                    <a:lnTo>
                      <a:pt x="5791" y="36390"/>
                    </a:lnTo>
                    <a:lnTo>
                      <a:pt x="5791" y="36329"/>
                    </a:lnTo>
                    <a:lnTo>
                      <a:pt x="5791" y="36268"/>
                    </a:lnTo>
                    <a:lnTo>
                      <a:pt x="5913" y="36085"/>
                    </a:lnTo>
                    <a:lnTo>
                      <a:pt x="6218" y="35597"/>
                    </a:lnTo>
                    <a:lnTo>
                      <a:pt x="7559" y="33464"/>
                    </a:lnTo>
                    <a:lnTo>
                      <a:pt x="8351" y="32245"/>
                    </a:lnTo>
                    <a:lnTo>
                      <a:pt x="9083" y="30965"/>
                    </a:lnTo>
                    <a:lnTo>
                      <a:pt x="9388" y="30355"/>
                    </a:lnTo>
                    <a:lnTo>
                      <a:pt x="9631" y="29746"/>
                    </a:lnTo>
                    <a:lnTo>
                      <a:pt x="9875" y="29075"/>
                    </a:lnTo>
                    <a:lnTo>
                      <a:pt x="10058" y="28405"/>
                    </a:lnTo>
                    <a:lnTo>
                      <a:pt x="10241" y="27673"/>
                    </a:lnTo>
                    <a:lnTo>
                      <a:pt x="10363" y="27369"/>
                    </a:lnTo>
                    <a:lnTo>
                      <a:pt x="10546" y="27003"/>
                    </a:lnTo>
                    <a:lnTo>
                      <a:pt x="10912" y="26333"/>
                    </a:lnTo>
                    <a:lnTo>
                      <a:pt x="11277" y="25601"/>
                    </a:lnTo>
                    <a:lnTo>
                      <a:pt x="11765" y="24321"/>
                    </a:lnTo>
                    <a:lnTo>
                      <a:pt x="12192" y="22980"/>
                    </a:lnTo>
                    <a:lnTo>
                      <a:pt x="12435" y="24016"/>
                    </a:lnTo>
                    <a:lnTo>
                      <a:pt x="12740" y="25113"/>
                    </a:lnTo>
                    <a:lnTo>
                      <a:pt x="12862" y="25662"/>
                    </a:lnTo>
                    <a:lnTo>
                      <a:pt x="12923" y="26272"/>
                    </a:lnTo>
                    <a:lnTo>
                      <a:pt x="12862" y="26881"/>
                    </a:lnTo>
                    <a:lnTo>
                      <a:pt x="12801" y="27430"/>
                    </a:lnTo>
                    <a:lnTo>
                      <a:pt x="12618" y="28222"/>
                    </a:lnTo>
                    <a:lnTo>
                      <a:pt x="12374" y="29014"/>
                    </a:lnTo>
                    <a:lnTo>
                      <a:pt x="11765" y="30477"/>
                    </a:lnTo>
                    <a:lnTo>
                      <a:pt x="11155" y="32001"/>
                    </a:lnTo>
                    <a:lnTo>
                      <a:pt x="10668" y="33525"/>
                    </a:lnTo>
                    <a:lnTo>
                      <a:pt x="10485" y="34317"/>
                    </a:lnTo>
                    <a:lnTo>
                      <a:pt x="10363" y="35171"/>
                    </a:lnTo>
                    <a:lnTo>
                      <a:pt x="10241" y="35963"/>
                    </a:lnTo>
                    <a:lnTo>
                      <a:pt x="10180" y="36755"/>
                    </a:lnTo>
                    <a:lnTo>
                      <a:pt x="10180" y="37609"/>
                    </a:lnTo>
                    <a:lnTo>
                      <a:pt x="10241" y="38401"/>
                    </a:lnTo>
                    <a:lnTo>
                      <a:pt x="10302" y="39255"/>
                    </a:lnTo>
                    <a:lnTo>
                      <a:pt x="10363" y="40047"/>
                    </a:lnTo>
                    <a:lnTo>
                      <a:pt x="10668" y="41693"/>
                    </a:lnTo>
                    <a:lnTo>
                      <a:pt x="11033" y="43338"/>
                    </a:lnTo>
                    <a:lnTo>
                      <a:pt x="11887" y="46508"/>
                    </a:lnTo>
                    <a:lnTo>
                      <a:pt x="12313" y="48093"/>
                    </a:lnTo>
                    <a:lnTo>
                      <a:pt x="12679" y="49678"/>
                    </a:lnTo>
                    <a:lnTo>
                      <a:pt x="12984" y="51323"/>
                    </a:lnTo>
                    <a:lnTo>
                      <a:pt x="13045" y="52116"/>
                    </a:lnTo>
                    <a:lnTo>
                      <a:pt x="13045" y="52908"/>
                    </a:lnTo>
                    <a:lnTo>
                      <a:pt x="13045" y="54249"/>
                    </a:lnTo>
                    <a:lnTo>
                      <a:pt x="12984" y="55529"/>
                    </a:lnTo>
                    <a:lnTo>
                      <a:pt x="12740" y="57175"/>
                    </a:lnTo>
                    <a:lnTo>
                      <a:pt x="12679" y="58028"/>
                    </a:lnTo>
                    <a:lnTo>
                      <a:pt x="12618" y="58820"/>
                    </a:lnTo>
                    <a:lnTo>
                      <a:pt x="12557" y="59674"/>
                    </a:lnTo>
                    <a:lnTo>
                      <a:pt x="12618" y="60527"/>
                    </a:lnTo>
                    <a:lnTo>
                      <a:pt x="12740" y="61320"/>
                    </a:lnTo>
                    <a:lnTo>
                      <a:pt x="12923" y="62173"/>
                    </a:lnTo>
                    <a:lnTo>
                      <a:pt x="13289" y="63819"/>
                    </a:lnTo>
                    <a:lnTo>
                      <a:pt x="13654" y="65464"/>
                    </a:lnTo>
                    <a:lnTo>
                      <a:pt x="14447" y="68756"/>
                    </a:lnTo>
                    <a:lnTo>
                      <a:pt x="14813" y="70402"/>
                    </a:lnTo>
                    <a:lnTo>
                      <a:pt x="14934" y="71255"/>
                    </a:lnTo>
                    <a:lnTo>
                      <a:pt x="15056" y="72047"/>
                    </a:lnTo>
                    <a:lnTo>
                      <a:pt x="15117" y="72474"/>
                    </a:lnTo>
                    <a:lnTo>
                      <a:pt x="15056" y="72840"/>
                    </a:lnTo>
                    <a:lnTo>
                      <a:pt x="14813" y="73632"/>
                    </a:lnTo>
                    <a:lnTo>
                      <a:pt x="14569" y="74363"/>
                    </a:lnTo>
                    <a:lnTo>
                      <a:pt x="14203" y="75034"/>
                    </a:lnTo>
                    <a:lnTo>
                      <a:pt x="13837" y="75522"/>
                    </a:lnTo>
                    <a:lnTo>
                      <a:pt x="13411" y="75887"/>
                    </a:lnTo>
                    <a:lnTo>
                      <a:pt x="13289" y="76070"/>
                    </a:lnTo>
                    <a:lnTo>
                      <a:pt x="13228" y="76253"/>
                    </a:lnTo>
                    <a:lnTo>
                      <a:pt x="13289" y="76497"/>
                    </a:lnTo>
                    <a:lnTo>
                      <a:pt x="13411" y="76619"/>
                    </a:lnTo>
                    <a:lnTo>
                      <a:pt x="13593" y="76741"/>
                    </a:lnTo>
                    <a:lnTo>
                      <a:pt x="13776" y="76802"/>
                    </a:lnTo>
                    <a:lnTo>
                      <a:pt x="14203" y="76802"/>
                    </a:lnTo>
                    <a:lnTo>
                      <a:pt x="14508" y="76984"/>
                    </a:lnTo>
                    <a:lnTo>
                      <a:pt x="14813" y="77045"/>
                    </a:lnTo>
                    <a:lnTo>
                      <a:pt x="15178" y="77167"/>
                    </a:lnTo>
                    <a:lnTo>
                      <a:pt x="15605" y="77167"/>
                    </a:lnTo>
                    <a:lnTo>
                      <a:pt x="15971" y="77106"/>
                    </a:lnTo>
                    <a:lnTo>
                      <a:pt x="16093" y="77106"/>
                    </a:lnTo>
                    <a:lnTo>
                      <a:pt x="16214" y="77167"/>
                    </a:lnTo>
                    <a:lnTo>
                      <a:pt x="16397" y="77289"/>
                    </a:lnTo>
                    <a:lnTo>
                      <a:pt x="16580" y="77289"/>
                    </a:lnTo>
                    <a:lnTo>
                      <a:pt x="16946" y="77350"/>
                    </a:lnTo>
                    <a:lnTo>
                      <a:pt x="17312" y="77289"/>
                    </a:lnTo>
                    <a:lnTo>
                      <a:pt x="17373" y="77228"/>
                    </a:lnTo>
                    <a:lnTo>
                      <a:pt x="17494" y="77106"/>
                    </a:lnTo>
                    <a:lnTo>
                      <a:pt x="17555" y="76863"/>
                    </a:lnTo>
                    <a:lnTo>
                      <a:pt x="17616" y="76131"/>
                    </a:lnTo>
                    <a:lnTo>
                      <a:pt x="17677" y="75339"/>
                    </a:lnTo>
                    <a:lnTo>
                      <a:pt x="17677" y="76131"/>
                    </a:lnTo>
                    <a:lnTo>
                      <a:pt x="17799" y="76924"/>
                    </a:lnTo>
                    <a:lnTo>
                      <a:pt x="17860" y="77106"/>
                    </a:lnTo>
                    <a:lnTo>
                      <a:pt x="17921" y="77228"/>
                    </a:lnTo>
                    <a:lnTo>
                      <a:pt x="18043" y="77289"/>
                    </a:lnTo>
                    <a:lnTo>
                      <a:pt x="18226" y="77350"/>
                    </a:lnTo>
                    <a:lnTo>
                      <a:pt x="18470" y="77350"/>
                    </a:lnTo>
                    <a:lnTo>
                      <a:pt x="18775" y="77289"/>
                    </a:lnTo>
                    <a:lnTo>
                      <a:pt x="19140" y="77167"/>
                    </a:lnTo>
                    <a:lnTo>
                      <a:pt x="19201" y="77106"/>
                    </a:lnTo>
                    <a:lnTo>
                      <a:pt x="19384" y="77106"/>
                    </a:lnTo>
                    <a:lnTo>
                      <a:pt x="19750" y="77167"/>
                    </a:lnTo>
                    <a:lnTo>
                      <a:pt x="20115" y="77167"/>
                    </a:lnTo>
                    <a:lnTo>
                      <a:pt x="20481" y="77106"/>
                    </a:lnTo>
                    <a:lnTo>
                      <a:pt x="20847" y="76924"/>
                    </a:lnTo>
                    <a:lnTo>
                      <a:pt x="21152" y="76802"/>
                    </a:lnTo>
                    <a:lnTo>
                      <a:pt x="21517" y="76802"/>
                    </a:lnTo>
                    <a:lnTo>
                      <a:pt x="21700" y="76741"/>
                    </a:lnTo>
                    <a:lnTo>
                      <a:pt x="21883" y="76619"/>
                    </a:lnTo>
                    <a:lnTo>
                      <a:pt x="22066" y="76436"/>
                    </a:lnTo>
                    <a:lnTo>
                      <a:pt x="22066" y="76253"/>
                    </a:lnTo>
                    <a:lnTo>
                      <a:pt x="22005" y="76070"/>
                    </a:lnTo>
                    <a:lnTo>
                      <a:pt x="21883" y="75887"/>
                    </a:lnTo>
                    <a:lnTo>
                      <a:pt x="21639" y="75704"/>
                    </a:lnTo>
                    <a:lnTo>
                      <a:pt x="21396" y="75461"/>
                    </a:lnTo>
                    <a:lnTo>
                      <a:pt x="21030" y="74851"/>
                    </a:lnTo>
                    <a:lnTo>
                      <a:pt x="20725" y="74242"/>
                    </a:lnTo>
                    <a:lnTo>
                      <a:pt x="20481" y="73571"/>
                    </a:lnTo>
                    <a:lnTo>
                      <a:pt x="20298" y="72901"/>
                    </a:lnTo>
                    <a:lnTo>
                      <a:pt x="20237" y="72718"/>
                    </a:lnTo>
                    <a:lnTo>
                      <a:pt x="20237" y="72474"/>
                    </a:lnTo>
                    <a:lnTo>
                      <a:pt x="20298" y="72047"/>
                    </a:lnTo>
                    <a:lnTo>
                      <a:pt x="20420" y="71194"/>
                    </a:lnTo>
                    <a:lnTo>
                      <a:pt x="20542" y="70402"/>
                    </a:lnTo>
                    <a:lnTo>
                      <a:pt x="20908" y="68756"/>
                    </a:lnTo>
                    <a:lnTo>
                      <a:pt x="21274" y="67110"/>
                    </a:lnTo>
                    <a:lnTo>
                      <a:pt x="22066" y="63819"/>
                    </a:lnTo>
                    <a:lnTo>
                      <a:pt x="22432" y="62173"/>
                    </a:lnTo>
                    <a:lnTo>
                      <a:pt x="22676" y="60527"/>
                    </a:lnTo>
                    <a:lnTo>
                      <a:pt x="22737" y="59674"/>
                    </a:lnTo>
                    <a:lnTo>
                      <a:pt x="22737" y="58820"/>
                    </a:lnTo>
                    <a:lnTo>
                      <a:pt x="22676" y="57967"/>
                    </a:lnTo>
                    <a:lnTo>
                      <a:pt x="22554" y="57114"/>
                    </a:lnTo>
                    <a:lnTo>
                      <a:pt x="22371" y="55468"/>
                    </a:lnTo>
                    <a:lnTo>
                      <a:pt x="22249" y="53822"/>
                    </a:lnTo>
                    <a:lnTo>
                      <a:pt x="22310" y="52359"/>
                    </a:lnTo>
                    <a:lnTo>
                      <a:pt x="22432" y="50958"/>
                    </a:lnTo>
                    <a:lnTo>
                      <a:pt x="22676" y="49556"/>
                    </a:lnTo>
                    <a:lnTo>
                      <a:pt x="22980" y="48154"/>
                    </a:lnTo>
                    <a:lnTo>
                      <a:pt x="23834" y="44923"/>
                    </a:lnTo>
                    <a:lnTo>
                      <a:pt x="24260" y="43338"/>
                    </a:lnTo>
                    <a:lnTo>
                      <a:pt x="24626" y="41693"/>
                    </a:lnTo>
                    <a:lnTo>
                      <a:pt x="24931" y="40047"/>
                    </a:lnTo>
                    <a:lnTo>
                      <a:pt x="25114" y="38401"/>
                    </a:lnTo>
                    <a:lnTo>
                      <a:pt x="25114" y="37609"/>
                    </a:lnTo>
                    <a:lnTo>
                      <a:pt x="25114" y="36755"/>
                    </a:lnTo>
                    <a:lnTo>
                      <a:pt x="25053" y="35902"/>
                    </a:lnTo>
                    <a:lnTo>
                      <a:pt x="24992" y="35049"/>
                    </a:lnTo>
                    <a:lnTo>
                      <a:pt x="24809" y="34256"/>
                    </a:lnTo>
                    <a:lnTo>
                      <a:pt x="24626" y="33464"/>
                    </a:lnTo>
                    <a:lnTo>
                      <a:pt x="24138" y="31940"/>
                    </a:lnTo>
                    <a:lnTo>
                      <a:pt x="23895" y="31209"/>
                    </a:lnTo>
                    <a:lnTo>
                      <a:pt x="23529" y="30477"/>
                    </a:lnTo>
                    <a:lnTo>
                      <a:pt x="23224" y="29746"/>
                    </a:lnTo>
                    <a:lnTo>
                      <a:pt x="22919" y="29014"/>
                    </a:lnTo>
                    <a:lnTo>
                      <a:pt x="22676" y="28222"/>
                    </a:lnTo>
                    <a:lnTo>
                      <a:pt x="22493" y="27430"/>
                    </a:lnTo>
                    <a:lnTo>
                      <a:pt x="22432" y="26576"/>
                    </a:lnTo>
                    <a:lnTo>
                      <a:pt x="22432" y="25784"/>
                    </a:lnTo>
                    <a:lnTo>
                      <a:pt x="22554" y="25174"/>
                    </a:lnTo>
                    <a:lnTo>
                      <a:pt x="22737" y="24565"/>
                    </a:lnTo>
                    <a:lnTo>
                      <a:pt x="23102" y="22980"/>
                    </a:lnTo>
                    <a:lnTo>
                      <a:pt x="23529" y="24138"/>
                    </a:lnTo>
                    <a:lnTo>
                      <a:pt x="23956" y="25296"/>
                    </a:lnTo>
                    <a:lnTo>
                      <a:pt x="24199" y="25967"/>
                    </a:lnTo>
                    <a:lnTo>
                      <a:pt x="24565" y="26576"/>
                    </a:lnTo>
                    <a:lnTo>
                      <a:pt x="24870" y="27125"/>
                    </a:lnTo>
                    <a:lnTo>
                      <a:pt x="25114" y="27734"/>
                    </a:lnTo>
                    <a:lnTo>
                      <a:pt x="25418" y="29075"/>
                    </a:lnTo>
                    <a:lnTo>
                      <a:pt x="25662" y="29685"/>
                    </a:lnTo>
                    <a:lnTo>
                      <a:pt x="25906" y="30355"/>
                    </a:lnTo>
                    <a:lnTo>
                      <a:pt x="26638" y="31635"/>
                    </a:lnTo>
                    <a:lnTo>
                      <a:pt x="27369" y="32855"/>
                    </a:lnTo>
                    <a:lnTo>
                      <a:pt x="28832" y="35171"/>
                    </a:lnTo>
                    <a:lnTo>
                      <a:pt x="29441" y="36085"/>
                    </a:lnTo>
                    <a:lnTo>
                      <a:pt x="29502" y="36207"/>
                    </a:lnTo>
                    <a:lnTo>
                      <a:pt x="29563" y="36329"/>
                    </a:lnTo>
                    <a:lnTo>
                      <a:pt x="29502" y="36390"/>
                    </a:lnTo>
                    <a:lnTo>
                      <a:pt x="29502" y="36755"/>
                    </a:lnTo>
                    <a:lnTo>
                      <a:pt x="29502" y="37121"/>
                    </a:lnTo>
                    <a:lnTo>
                      <a:pt x="29563" y="37487"/>
                    </a:lnTo>
                    <a:lnTo>
                      <a:pt x="29868" y="38157"/>
                    </a:lnTo>
                    <a:lnTo>
                      <a:pt x="30539" y="39498"/>
                    </a:lnTo>
                    <a:lnTo>
                      <a:pt x="30660" y="39803"/>
                    </a:lnTo>
                    <a:lnTo>
                      <a:pt x="30721" y="40108"/>
                    </a:lnTo>
                    <a:lnTo>
                      <a:pt x="30904" y="40717"/>
                    </a:lnTo>
                    <a:lnTo>
                      <a:pt x="31026" y="41205"/>
                    </a:lnTo>
                    <a:lnTo>
                      <a:pt x="31148" y="41449"/>
                    </a:lnTo>
                    <a:lnTo>
                      <a:pt x="31270" y="41632"/>
                    </a:lnTo>
                    <a:lnTo>
                      <a:pt x="31453" y="41754"/>
                    </a:lnTo>
                    <a:lnTo>
                      <a:pt x="31636" y="41815"/>
                    </a:lnTo>
                    <a:lnTo>
                      <a:pt x="31758" y="41693"/>
                    </a:lnTo>
                    <a:lnTo>
                      <a:pt x="31819" y="41449"/>
                    </a:lnTo>
                    <a:lnTo>
                      <a:pt x="31819" y="41144"/>
                    </a:lnTo>
                    <a:lnTo>
                      <a:pt x="31758" y="40778"/>
                    </a:lnTo>
                    <a:lnTo>
                      <a:pt x="31575" y="40108"/>
                    </a:lnTo>
                    <a:lnTo>
                      <a:pt x="31940" y="40900"/>
                    </a:lnTo>
                    <a:lnTo>
                      <a:pt x="32245" y="41632"/>
                    </a:lnTo>
                    <a:lnTo>
                      <a:pt x="32367" y="41997"/>
                    </a:lnTo>
                    <a:lnTo>
                      <a:pt x="32611" y="42241"/>
                    </a:lnTo>
                    <a:lnTo>
                      <a:pt x="32733" y="42363"/>
                    </a:lnTo>
                    <a:lnTo>
                      <a:pt x="33038" y="42363"/>
                    </a:lnTo>
                    <a:lnTo>
                      <a:pt x="33160" y="42241"/>
                    </a:lnTo>
                    <a:lnTo>
                      <a:pt x="33221" y="42058"/>
                    </a:lnTo>
                    <a:lnTo>
                      <a:pt x="33160" y="41876"/>
                    </a:lnTo>
                    <a:lnTo>
                      <a:pt x="33099" y="41571"/>
                    </a:lnTo>
                    <a:lnTo>
                      <a:pt x="32794" y="40778"/>
                    </a:lnTo>
                    <a:lnTo>
                      <a:pt x="32550" y="40230"/>
                    </a:lnTo>
                    <a:lnTo>
                      <a:pt x="32489" y="39925"/>
                    </a:lnTo>
                    <a:lnTo>
                      <a:pt x="32428" y="39620"/>
                    </a:lnTo>
                    <a:lnTo>
                      <a:pt x="32611" y="39925"/>
                    </a:lnTo>
                    <a:lnTo>
                      <a:pt x="32794" y="40230"/>
                    </a:lnTo>
                    <a:lnTo>
                      <a:pt x="33038" y="40900"/>
                    </a:lnTo>
                    <a:lnTo>
                      <a:pt x="33342" y="41632"/>
                    </a:lnTo>
                    <a:lnTo>
                      <a:pt x="33586" y="41936"/>
                    </a:lnTo>
                    <a:lnTo>
                      <a:pt x="33708" y="42119"/>
                    </a:lnTo>
                    <a:lnTo>
                      <a:pt x="33830" y="42180"/>
                    </a:lnTo>
                    <a:lnTo>
                      <a:pt x="34013" y="42241"/>
                    </a:lnTo>
                    <a:lnTo>
                      <a:pt x="34135" y="42180"/>
                    </a:lnTo>
                    <a:lnTo>
                      <a:pt x="34257" y="42119"/>
                    </a:lnTo>
                    <a:lnTo>
                      <a:pt x="34318" y="41936"/>
                    </a:lnTo>
                    <a:lnTo>
                      <a:pt x="34318" y="41754"/>
                    </a:lnTo>
                    <a:lnTo>
                      <a:pt x="34257" y="41510"/>
                    </a:lnTo>
                    <a:lnTo>
                      <a:pt x="34074" y="41083"/>
                    </a:lnTo>
                    <a:lnTo>
                      <a:pt x="33342" y="39620"/>
                    </a:lnTo>
                    <a:lnTo>
                      <a:pt x="34257" y="40839"/>
                    </a:lnTo>
                    <a:lnTo>
                      <a:pt x="34501" y="41144"/>
                    </a:lnTo>
                    <a:lnTo>
                      <a:pt x="34683" y="41266"/>
                    </a:lnTo>
                    <a:lnTo>
                      <a:pt x="34866" y="41266"/>
                    </a:lnTo>
                    <a:lnTo>
                      <a:pt x="34927" y="41205"/>
                    </a:lnTo>
                    <a:lnTo>
                      <a:pt x="34988" y="41144"/>
                    </a:lnTo>
                    <a:lnTo>
                      <a:pt x="35049" y="40961"/>
                    </a:lnTo>
                    <a:lnTo>
                      <a:pt x="34988" y="40778"/>
                    </a:lnTo>
                    <a:lnTo>
                      <a:pt x="34927" y="40596"/>
                    </a:lnTo>
                    <a:lnTo>
                      <a:pt x="34440" y="39803"/>
                    </a:lnTo>
                    <a:lnTo>
                      <a:pt x="33952" y="39011"/>
                    </a:lnTo>
                    <a:lnTo>
                      <a:pt x="33525" y="38218"/>
                    </a:lnTo>
                    <a:lnTo>
                      <a:pt x="33403" y="38036"/>
                    </a:lnTo>
                    <a:lnTo>
                      <a:pt x="33342" y="37792"/>
                    </a:lnTo>
                    <a:lnTo>
                      <a:pt x="33464" y="37792"/>
                    </a:lnTo>
                    <a:lnTo>
                      <a:pt x="33586" y="37914"/>
                    </a:lnTo>
                    <a:lnTo>
                      <a:pt x="33830" y="38218"/>
                    </a:lnTo>
                    <a:lnTo>
                      <a:pt x="34013" y="38340"/>
                    </a:lnTo>
                    <a:lnTo>
                      <a:pt x="34257" y="38401"/>
                    </a:lnTo>
                    <a:lnTo>
                      <a:pt x="34683" y="38523"/>
                    </a:lnTo>
                    <a:lnTo>
                      <a:pt x="34988" y="38523"/>
                    </a:lnTo>
                    <a:lnTo>
                      <a:pt x="35171" y="38462"/>
                    </a:lnTo>
                    <a:lnTo>
                      <a:pt x="35293" y="38340"/>
                    </a:lnTo>
                    <a:lnTo>
                      <a:pt x="35354" y="38157"/>
                    </a:lnTo>
                    <a:lnTo>
                      <a:pt x="35293" y="38036"/>
                    </a:lnTo>
                    <a:lnTo>
                      <a:pt x="35171" y="37853"/>
                    </a:lnTo>
                    <a:lnTo>
                      <a:pt x="35049" y="37731"/>
                    </a:lnTo>
                    <a:lnTo>
                      <a:pt x="34744" y="37548"/>
                    </a:lnTo>
                    <a:lnTo>
                      <a:pt x="34501" y="37365"/>
                    </a:lnTo>
                    <a:lnTo>
                      <a:pt x="34013" y="36877"/>
                    </a:lnTo>
                    <a:lnTo>
                      <a:pt x="33586" y="36390"/>
                    </a:lnTo>
                    <a:lnTo>
                      <a:pt x="33099" y="35902"/>
                    </a:lnTo>
                    <a:lnTo>
                      <a:pt x="32489" y="35415"/>
                    </a:lnTo>
                    <a:lnTo>
                      <a:pt x="32184" y="35293"/>
                    </a:lnTo>
                    <a:lnTo>
                      <a:pt x="31880" y="35110"/>
                    </a:lnTo>
                    <a:lnTo>
                      <a:pt x="31392" y="35110"/>
                    </a:lnTo>
                    <a:lnTo>
                      <a:pt x="31270" y="34988"/>
                    </a:lnTo>
                    <a:lnTo>
                      <a:pt x="31148" y="34805"/>
                    </a:lnTo>
                    <a:lnTo>
                      <a:pt x="31026" y="34439"/>
                    </a:lnTo>
                    <a:lnTo>
                      <a:pt x="30721" y="33647"/>
                    </a:lnTo>
                    <a:lnTo>
                      <a:pt x="30478" y="32794"/>
                    </a:lnTo>
                    <a:lnTo>
                      <a:pt x="30112" y="31026"/>
                    </a:lnTo>
                    <a:lnTo>
                      <a:pt x="29868" y="29990"/>
                    </a:lnTo>
                    <a:lnTo>
                      <a:pt x="29563" y="28954"/>
                    </a:lnTo>
                    <a:lnTo>
                      <a:pt x="29319" y="28405"/>
                    </a:lnTo>
                    <a:lnTo>
                      <a:pt x="29137" y="27917"/>
                    </a:lnTo>
                    <a:lnTo>
                      <a:pt x="28893" y="27430"/>
                    </a:lnTo>
                    <a:lnTo>
                      <a:pt x="28588" y="27003"/>
                    </a:lnTo>
                    <a:lnTo>
                      <a:pt x="28161" y="26515"/>
                    </a:lnTo>
                    <a:lnTo>
                      <a:pt x="27979" y="26272"/>
                    </a:lnTo>
                    <a:lnTo>
                      <a:pt x="27857" y="25967"/>
                    </a:lnTo>
                    <a:lnTo>
                      <a:pt x="27674" y="25479"/>
                    </a:lnTo>
                    <a:lnTo>
                      <a:pt x="27552" y="24931"/>
                    </a:lnTo>
                    <a:lnTo>
                      <a:pt x="27308" y="23468"/>
                    </a:lnTo>
                    <a:lnTo>
                      <a:pt x="27003" y="22066"/>
                    </a:lnTo>
                    <a:lnTo>
                      <a:pt x="26698" y="20664"/>
                    </a:lnTo>
                    <a:lnTo>
                      <a:pt x="26394" y="19262"/>
                    </a:lnTo>
                    <a:lnTo>
                      <a:pt x="26333" y="18470"/>
                    </a:lnTo>
                    <a:lnTo>
                      <a:pt x="26211" y="17616"/>
                    </a:lnTo>
                    <a:lnTo>
                      <a:pt x="26211" y="17129"/>
                    </a:lnTo>
                    <a:lnTo>
                      <a:pt x="26211" y="16580"/>
                    </a:lnTo>
                    <a:lnTo>
                      <a:pt x="26028" y="15849"/>
                    </a:lnTo>
                    <a:lnTo>
                      <a:pt x="25906" y="15483"/>
                    </a:lnTo>
                    <a:lnTo>
                      <a:pt x="25723" y="15178"/>
                    </a:lnTo>
                    <a:lnTo>
                      <a:pt x="25540" y="14812"/>
                    </a:lnTo>
                    <a:lnTo>
                      <a:pt x="25297" y="14508"/>
                    </a:lnTo>
                    <a:lnTo>
                      <a:pt x="24748" y="13959"/>
                    </a:lnTo>
                    <a:lnTo>
                      <a:pt x="24138" y="13471"/>
                    </a:lnTo>
                    <a:lnTo>
                      <a:pt x="23468" y="13106"/>
                    </a:lnTo>
                    <a:lnTo>
                      <a:pt x="22737" y="12801"/>
                    </a:lnTo>
                    <a:lnTo>
                      <a:pt x="22005" y="12557"/>
                    </a:lnTo>
                    <a:lnTo>
                      <a:pt x="21274" y="12374"/>
                    </a:lnTo>
                    <a:lnTo>
                      <a:pt x="20847" y="12313"/>
                    </a:lnTo>
                    <a:lnTo>
                      <a:pt x="20481" y="12191"/>
                    </a:lnTo>
                    <a:lnTo>
                      <a:pt x="20237" y="12009"/>
                    </a:lnTo>
                    <a:lnTo>
                      <a:pt x="19994" y="11765"/>
                    </a:lnTo>
                    <a:lnTo>
                      <a:pt x="19811" y="11521"/>
                    </a:lnTo>
                    <a:lnTo>
                      <a:pt x="19689" y="11155"/>
                    </a:lnTo>
                    <a:lnTo>
                      <a:pt x="19689" y="10850"/>
                    </a:lnTo>
                    <a:lnTo>
                      <a:pt x="19689" y="10485"/>
                    </a:lnTo>
                    <a:lnTo>
                      <a:pt x="19689" y="10119"/>
                    </a:lnTo>
                    <a:lnTo>
                      <a:pt x="19750" y="9997"/>
                    </a:lnTo>
                    <a:lnTo>
                      <a:pt x="19872" y="9875"/>
                    </a:lnTo>
                    <a:lnTo>
                      <a:pt x="20298" y="9327"/>
                    </a:lnTo>
                    <a:lnTo>
                      <a:pt x="20664" y="8717"/>
                    </a:lnTo>
                    <a:lnTo>
                      <a:pt x="20969" y="8047"/>
                    </a:lnTo>
                    <a:lnTo>
                      <a:pt x="21213" y="7315"/>
                    </a:lnTo>
                    <a:lnTo>
                      <a:pt x="21396" y="6523"/>
                    </a:lnTo>
                    <a:lnTo>
                      <a:pt x="21517" y="5730"/>
                    </a:lnTo>
                    <a:lnTo>
                      <a:pt x="21578" y="4938"/>
                    </a:lnTo>
                    <a:lnTo>
                      <a:pt x="21517" y="4085"/>
                    </a:lnTo>
                    <a:lnTo>
                      <a:pt x="21456" y="3292"/>
                    </a:lnTo>
                    <a:lnTo>
                      <a:pt x="21213" y="2500"/>
                    </a:lnTo>
                    <a:lnTo>
                      <a:pt x="21030" y="1951"/>
                    </a:lnTo>
                    <a:lnTo>
                      <a:pt x="20664" y="1403"/>
                    </a:lnTo>
                    <a:lnTo>
                      <a:pt x="20298" y="976"/>
                    </a:lnTo>
                    <a:lnTo>
                      <a:pt x="19811" y="610"/>
                    </a:lnTo>
                    <a:lnTo>
                      <a:pt x="19445" y="428"/>
                    </a:lnTo>
                    <a:lnTo>
                      <a:pt x="19140" y="245"/>
                    </a:lnTo>
                    <a:lnTo>
                      <a:pt x="18714" y="123"/>
                    </a:lnTo>
                    <a:lnTo>
                      <a:pt x="18348" y="62"/>
                    </a:lnTo>
                    <a:lnTo>
                      <a:pt x="17555" y="1"/>
                    </a:lnTo>
                    <a:close/>
                  </a:path>
                </a:pathLst>
              </a:custGeom>
              <a:solidFill>
                <a:srgbClr val="4156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9"/>
              <p:cNvSpPr/>
              <p:nvPr/>
            </p:nvSpPr>
            <p:spPr>
              <a:xfrm>
                <a:off x="2513464" y="2620025"/>
                <a:ext cx="433800" cy="433800"/>
              </a:xfrm>
              <a:prstGeom prst="ellipse">
                <a:avLst/>
              </a:prstGeom>
              <a:solidFill>
                <a:srgbClr val="F24745">
                  <a:alpha val="3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9" name="Google Shape;169;p19"/>
              <p:cNvGrpSpPr/>
              <p:nvPr/>
            </p:nvGrpSpPr>
            <p:grpSpPr>
              <a:xfrm rot="-9789885">
                <a:off x="2668261" y="2734101"/>
                <a:ext cx="124552" cy="282734"/>
                <a:chOff x="4747025" y="2332025"/>
                <a:chExt cx="166850" cy="378750"/>
              </a:xfrm>
            </p:grpSpPr>
            <p:sp>
              <p:nvSpPr>
                <p:cNvPr id="170" name="Google Shape;170;p19"/>
                <p:cNvSpPr/>
                <p:nvPr/>
              </p:nvSpPr>
              <p:spPr>
                <a:xfrm>
                  <a:off x="4747025" y="2427025"/>
                  <a:ext cx="166850" cy="28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4" h="11350" fill="none" extrusionOk="0">
                      <a:moveTo>
                        <a:pt x="4019" y="0"/>
                      </a:moveTo>
                      <a:lnTo>
                        <a:pt x="4019" y="0"/>
                      </a:lnTo>
                      <a:lnTo>
                        <a:pt x="3873" y="73"/>
                      </a:lnTo>
                      <a:lnTo>
                        <a:pt x="3703" y="122"/>
                      </a:lnTo>
                      <a:lnTo>
                        <a:pt x="3508" y="171"/>
                      </a:lnTo>
                      <a:lnTo>
                        <a:pt x="3337" y="171"/>
                      </a:lnTo>
                      <a:lnTo>
                        <a:pt x="3337" y="171"/>
                      </a:lnTo>
                      <a:lnTo>
                        <a:pt x="3167" y="171"/>
                      </a:lnTo>
                      <a:lnTo>
                        <a:pt x="2996" y="146"/>
                      </a:lnTo>
                      <a:lnTo>
                        <a:pt x="2826" y="73"/>
                      </a:lnTo>
                      <a:lnTo>
                        <a:pt x="2655" y="24"/>
                      </a:lnTo>
                      <a:lnTo>
                        <a:pt x="2655" y="24"/>
                      </a:lnTo>
                      <a:lnTo>
                        <a:pt x="2412" y="24"/>
                      </a:lnTo>
                      <a:lnTo>
                        <a:pt x="2168" y="97"/>
                      </a:lnTo>
                      <a:lnTo>
                        <a:pt x="1949" y="171"/>
                      </a:lnTo>
                      <a:lnTo>
                        <a:pt x="1706" y="317"/>
                      </a:lnTo>
                      <a:lnTo>
                        <a:pt x="1486" y="487"/>
                      </a:lnTo>
                      <a:lnTo>
                        <a:pt x="1243" y="682"/>
                      </a:lnTo>
                      <a:lnTo>
                        <a:pt x="1048" y="926"/>
                      </a:lnTo>
                      <a:lnTo>
                        <a:pt x="853" y="1193"/>
                      </a:lnTo>
                      <a:lnTo>
                        <a:pt x="658" y="1510"/>
                      </a:lnTo>
                      <a:lnTo>
                        <a:pt x="512" y="1851"/>
                      </a:lnTo>
                      <a:lnTo>
                        <a:pt x="366" y="2216"/>
                      </a:lnTo>
                      <a:lnTo>
                        <a:pt x="244" y="2630"/>
                      </a:lnTo>
                      <a:lnTo>
                        <a:pt x="123" y="3093"/>
                      </a:lnTo>
                      <a:lnTo>
                        <a:pt x="49" y="3580"/>
                      </a:lnTo>
                      <a:lnTo>
                        <a:pt x="1" y="4092"/>
                      </a:lnTo>
                      <a:lnTo>
                        <a:pt x="1" y="4652"/>
                      </a:lnTo>
                      <a:lnTo>
                        <a:pt x="1" y="4652"/>
                      </a:lnTo>
                      <a:lnTo>
                        <a:pt x="1" y="4774"/>
                      </a:lnTo>
                      <a:lnTo>
                        <a:pt x="25" y="4895"/>
                      </a:lnTo>
                      <a:lnTo>
                        <a:pt x="74" y="4993"/>
                      </a:lnTo>
                      <a:lnTo>
                        <a:pt x="147" y="5090"/>
                      </a:lnTo>
                      <a:lnTo>
                        <a:pt x="220" y="5163"/>
                      </a:lnTo>
                      <a:lnTo>
                        <a:pt x="317" y="5236"/>
                      </a:lnTo>
                      <a:lnTo>
                        <a:pt x="415" y="5261"/>
                      </a:lnTo>
                      <a:lnTo>
                        <a:pt x="537" y="5285"/>
                      </a:lnTo>
                      <a:lnTo>
                        <a:pt x="537" y="5285"/>
                      </a:lnTo>
                      <a:lnTo>
                        <a:pt x="658" y="5261"/>
                      </a:lnTo>
                      <a:lnTo>
                        <a:pt x="756" y="5236"/>
                      </a:lnTo>
                      <a:lnTo>
                        <a:pt x="853" y="5163"/>
                      </a:lnTo>
                      <a:lnTo>
                        <a:pt x="926" y="5090"/>
                      </a:lnTo>
                      <a:lnTo>
                        <a:pt x="999" y="4993"/>
                      </a:lnTo>
                      <a:lnTo>
                        <a:pt x="1024" y="4895"/>
                      </a:lnTo>
                      <a:lnTo>
                        <a:pt x="1048" y="4774"/>
                      </a:lnTo>
                      <a:lnTo>
                        <a:pt x="1072" y="4652"/>
                      </a:lnTo>
                      <a:lnTo>
                        <a:pt x="1072" y="4652"/>
                      </a:lnTo>
                      <a:lnTo>
                        <a:pt x="1097" y="4189"/>
                      </a:lnTo>
                      <a:lnTo>
                        <a:pt x="1145" y="3726"/>
                      </a:lnTo>
                      <a:lnTo>
                        <a:pt x="1218" y="3312"/>
                      </a:lnTo>
                      <a:lnTo>
                        <a:pt x="1316" y="2923"/>
                      </a:lnTo>
                      <a:lnTo>
                        <a:pt x="1438" y="2582"/>
                      </a:lnTo>
                      <a:lnTo>
                        <a:pt x="1535" y="2338"/>
                      </a:lnTo>
                      <a:lnTo>
                        <a:pt x="1633" y="2168"/>
                      </a:lnTo>
                      <a:lnTo>
                        <a:pt x="1681" y="2143"/>
                      </a:lnTo>
                      <a:lnTo>
                        <a:pt x="1706" y="2143"/>
                      </a:lnTo>
                      <a:lnTo>
                        <a:pt x="1706" y="2143"/>
                      </a:lnTo>
                      <a:lnTo>
                        <a:pt x="1730" y="2241"/>
                      </a:lnTo>
                      <a:lnTo>
                        <a:pt x="1730" y="2509"/>
                      </a:lnTo>
                      <a:lnTo>
                        <a:pt x="1681" y="3483"/>
                      </a:lnTo>
                      <a:lnTo>
                        <a:pt x="1608" y="4822"/>
                      </a:lnTo>
                      <a:lnTo>
                        <a:pt x="1486" y="6357"/>
                      </a:lnTo>
                      <a:lnTo>
                        <a:pt x="1243" y="9231"/>
                      </a:lnTo>
                      <a:lnTo>
                        <a:pt x="1145" y="10521"/>
                      </a:lnTo>
                      <a:lnTo>
                        <a:pt x="1145" y="10521"/>
                      </a:lnTo>
                      <a:lnTo>
                        <a:pt x="1145" y="10668"/>
                      </a:lnTo>
                      <a:lnTo>
                        <a:pt x="1145" y="10814"/>
                      </a:lnTo>
                      <a:lnTo>
                        <a:pt x="1194" y="10935"/>
                      </a:lnTo>
                      <a:lnTo>
                        <a:pt x="1267" y="11057"/>
                      </a:lnTo>
                      <a:lnTo>
                        <a:pt x="1340" y="11155"/>
                      </a:lnTo>
                      <a:lnTo>
                        <a:pt x="1462" y="11252"/>
                      </a:lnTo>
                      <a:lnTo>
                        <a:pt x="1584" y="11325"/>
                      </a:lnTo>
                      <a:lnTo>
                        <a:pt x="1706" y="11349"/>
                      </a:lnTo>
                      <a:lnTo>
                        <a:pt x="1706" y="11349"/>
                      </a:lnTo>
                      <a:lnTo>
                        <a:pt x="1827" y="11349"/>
                      </a:lnTo>
                      <a:lnTo>
                        <a:pt x="1827" y="11349"/>
                      </a:lnTo>
                      <a:lnTo>
                        <a:pt x="1949" y="11349"/>
                      </a:lnTo>
                      <a:lnTo>
                        <a:pt x="2071" y="11325"/>
                      </a:lnTo>
                      <a:lnTo>
                        <a:pt x="2168" y="11252"/>
                      </a:lnTo>
                      <a:lnTo>
                        <a:pt x="2266" y="11179"/>
                      </a:lnTo>
                      <a:lnTo>
                        <a:pt x="2339" y="11106"/>
                      </a:lnTo>
                      <a:lnTo>
                        <a:pt x="2412" y="11008"/>
                      </a:lnTo>
                      <a:lnTo>
                        <a:pt x="2461" y="10887"/>
                      </a:lnTo>
                      <a:lnTo>
                        <a:pt x="2509" y="10765"/>
                      </a:lnTo>
                      <a:lnTo>
                        <a:pt x="3045" y="7014"/>
                      </a:lnTo>
                      <a:lnTo>
                        <a:pt x="3045" y="7014"/>
                      </a:lnTo>
                      <a:lnTo>
                        <a:pt x="3045" y="6966"/>
                      </a:lnTo>
                      <a:lnTo>
                        <a:pt x="3094" y="6868"/>
                      </a:lnTo>
                      <a:lnTo>
                        <a:pt x="3143" y="6819"/>
                      </a:lnTo>
                      <a:lnTo>
                        <a:pt x="3191" y="6771"/>
                      </a:lnTo>
                      <a:lnTo>
                        <a:pt x="3264" y="6746"/>
                      </a:lnTo>
                      <a:lnTo>
                        <a:pt x="3337" y="6722"/>
                      </a:lnTo>
                      <a:lnTo>
                        <a:pt x="3337" y="6722"/>
                      </a:lnTo>
                      <a:lnTo>
                        <a:pt x="3410" y="6746"/>
                      </a:lnTo>
                      <a:lnTo>
                        <a:pt x="3484" y="6771"/>
                      </a:lnTo>
                      <a:lnTo>
                        <a:pt x="3532" y="6819"/>
                      </a:lnTo>
                      <a:lnTo>
                        <a:pt x="3581" y="6868"/>
                      </a:lnTo>
                      <a:lnTo>
                        <a:pt x="3630" y="6966"/>
                      </a:lnTo>
                      <a:lnTo>
                        <a:pt x="3630" y="7014"/>
                      </a:lnTo>
                      <a:lnTo>
                        <a:pt x="4165" y="10765"/>
                      </a:lnTo>
                      <a:lnTo>
                        <a:pt x="4165" y="10765"/>
                      </a:lnTo>
                      <a:lnTo>
                        <a:pt x="4214" y="10887"/>
                      </a:lnTo>
                      <a:lnTo>
                        <a:pt x="4263" y="11008"/>
                      </a:lnTo>
                      <a:lnTo>
                        <a:pt x="4336" y="11106"/>
                      </a:lnTo>
                      <a:lnTo>
                        <a:pt x="4409" y="11179"/>
                      </a:lnTo>
                      <a:lnTo>
                        <a:pt x="4506" y="11252"/>
                      </a:lnTo>
                      <a:lnTo>
                        <a:pt x="4604" y="11325"/>
                      </a:lnTo>
                      <a:lnTo>
                        <a:pt x="4726" y="11349"/>
                      </a:lnTo>
                      <a:lnTo>
                        <a:pt x="4847" y="11349"/>
                      </a:lnTo>
                      <a:lnTo>
                        <a:pt x="4847" y="11349"/>
                      </a:lnTo>
                      <a:lnTo>
                        <a:pt x="4969" y="11349"/>
                      </a:lnTo>
                      <a:lnTo>
                        <a:pt x="4969" y="11349"/>
                      </a:lnTo>
                      <a:lnTo>
                        <a:pt x="5091" y="11325"/>
                      </a:lnTo>
                      <a:lnTo>
                        <a:pt x="5213" y="11252"/>
                      </a:lnTo>
                      <a:lnTo>
                        <a:pt x="5334" y="11155"/>
                      </a:lnTo>
                      <a:lnTo>
                        <a:pt x="5408" y="11057"/>
                      </a:lnTo>
                      <a:lnTo>
                        <a:pt x="5481" y="10935"/>
                      </a:lnTo>
                      <a:lnTo>
                        <a:pt x="5529" y="10814"/>
                      </a:lnTo>
                      <a:lnTo>
                        <a:pt x="5529" y="10668"/>
                      </a:lnTo>
                      <a:lnTo>
                        <a:pt x="5529" y="10521"/>
                      </a:lnTo>
                      <a:lnTo>
                        <a:pt x="5529" y="10521"/>
                      </a:lnTo>
                      <a:lnTo>
                        <a:pt x="5188" y="6381"/>
                      </a:lnTo>
                      <a:lnTo>
                        <a:pt x="4994" y="3507"/>
                      </a:lnTo>
                      <a:lnTo>
                        <a:pt x="4945" y="2533"/>
                      </a:lnTo>
                      <a:lnTo>
                        <a:pt x="4945" y="2241"/>
                      </a:lnTo>
                      <a:lnTo>
                        <a:pt x="4969" y="2143"/>
                      </a:lnTo>
                      <a:lnTo>
                        <a:pt x="4969" y="2143"/>
                      </a:lnTo>
                      <a:lnTo>
                        <a:pt x="4994" y="2143"/>
                      </a:lnTo>
                      <a:lnTo>
                        <a:pt x="5042" y="2168"/>
                      </a:lnTo>
                      <a:lnTo>
                        <a:pt x="5140" y="2314"/>
                      </a:lnTo>
                      <a:lnTo>
                        <a:pt x="5237" y="2557"/>
                      </a:lnTo>
                      <a:lnTo>
                        <a:pt x="5334" y="2898"/>
                      </a:lnTo>
                      <a:lnTo>
                        <a:pt x="5432" y="3288"/>
                      </a:lnTo>
                      <a:lnTo>
                        <a:pt x="5529" y="3726"/>
                      </a:lnTo>
                      <a:lnTo>
                        <a:pt x="5578" y="4189"/>
                      </a:lnTo>
                      <a:lnTo>
                        <a:pt x="5602" y="4652"/>
                      </a:lnTo>
                      <a:lnTo>
                        <a:pt x="5602" y="4652"/>
                      </a:lnTo>
                      <a:lnTo>
                        <a:pt x="5627" y="4774"/>
                      </a:lnTo>
                      <a:lnTo>
                        <a:pt x="5651" y="4895"/>
                      </a:lnTo>
                      <a:lnTo>
                        <a:pt x="5675" y="4993"/>
                      </a:lnTo>
                      <a:lnTo>
                        <a:pt x="5749" y="5090"/>
                      </a:lnTo>
                      <a:lnTo>
                        <a:pt x="5822" y="5163"/>
                      </a:lnTo>
                      <a:lnTo>
                        <a:pt x="5919" y="5236"/>
                      </a:lnTo>
                      <a:lnTo>
                        <a:pt x="6016" y="5261"/>
                      </a:lnTo>
                      <a:lnTo>
                        <a:pt x="6138" y="5285"/>
                      </a:lnTo>
                      <a:lnTo>
                        <a:pt x="6138" y="5285"/>
                      </a:lnTo>
                      <a:lnTo>
                        <a:pt x="6260" y="5261"/>
                      </a:lnTo>
                      <a:lnTo>
                        <a:pt x="6357" y="5236"/>
                      </a:lnTo>
                      <a:lnTo>
                        <a:pt x="6455" y="5163"/>
                      </a:lnTo>
                      <a:lnTo>
                        <a:pt x="6528" y="5090"/>
                      </a:lnTo>
                      <a:lnTo>
                        <a:pt x="6601" y="4993"/>
                      </a:lnTo>
                      <a:lnTo>
                        <a:pt x="6650" y="4895"/>
                      </a:lnTo>
                      <a:lnTo>
                        <a:pt x="6674" y="4774"/>
                      </a:lnTo>
                      <a:lnTo>
                        <a:pt x="6674" y="4652"/>
                      </a:lnTo>
                      <a:lnTo>
                        <a:pt x="6674" y="4652"/>
                      </a:lnTo>
                      <a:lnTo>
                        <a:pt x="6674" y="4092"/>
                      </a:lnTo>
                      <a:lnTo>
                        <a:pt x="6625" y="3556"/>
                      </a:lnTo>
                      <a:lnTo>
                        <a:pt x="6552" y="3069"/>
                      </a:lnTo>
                      <a:lnTo>
                        <a:pt x="6455" y="2630"/>
                      </a:lnTo>
                      <a:lnTo>
                        <a:pt x="6357" y="2216"/>
                      </a:lnTo>
                      <a:lnTo>
                        <a:pt x="6211" y="1827"/>
                      </a:lnTo>
                      <a:lnTo>
                        <a:pt x="6065" y="1486"/>
                      </a:lnTo>
                      <a:lnTo>
                        <a:pt x="5895" y="1169"/>
                      </a:lnTo>
                      <a:lnTo>
                        <a:pt x="5700" y="901"/>
                      </a:lnTo>
                      <a:lnTo>
                        <a:pt x="5505" y="658"/>
                      </a:lnTo>
                      <a:lnTo>
                        <a:pt x="5286" y="463"/>
                      </a:lnTo>
                      <a:lnTo>
                        <a:pt x="5042" y="292"/>
                      </a:lnTo>
                      <a:lnTo>
                        <a:pt x="4799" y="171"/>
                      </a:lnTo>
                      <a:lnTo>
                        <a:pt x="4555" y="73"/>
                      </a:lnTo>
                      <a:lnTo>
                        <a:pt x="4287" y="24"/>
                      </a:lnTo>
                      <a:lnTo>
                        <a:pt x="4019" y="0"/>
                      </a:lnTo>
                      <a:lnTo>
                        <a:pt x="4019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41566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19"/>
                <p:cNvSpPr/>
                <p:nvPr/>
              </p:nvSpPr>
              <p:spPr>
                <a:xfrm>
                  <a:off x="4792100" y="2332025"/>
                  <a:ext cx="76725" cy="8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9" h="3362" fill="none" extrusionOk="0">
                      <a:moveTo>
                        <a:pt x="0" y="1511"/>
                      </a:moveTo>
                      <a:lnTo>
                        <a:pt x="0" y="1511"/>
                      </a:lnTo>
                      <a:lnTo>
                        <a:pt x="24" y="1340"/>
                      </a:lnTo>
                      <a:lnTo>
                        <a:pt x="49" y="1170"/>
                      </a:lnTo>
                      <a:lnTo>
                        <a:pt x="73" y="1024"/>
                      </a:lnTo>
                      <a:lnTo>
                        <a:pt x="122" y="877"/>
                      </a:lnTo>
                      <a:lnTo>
                        <a:pt x="195" y="756"/>
                      </a:lnTo>
                      <a:lnTo>
                        <a:pt x="268" y="634"/>
                      </a:lnTo>
                      <a:lnTo>
                        <a:pt x="365" y="512"/>
                      </a:lnTo>
                      <a:lnTo>
                        <a:pt x="463" y="415"/>
                      </a:lnTo>
                      <a:lnTo>
                        <a:pt x="682" y="220"/>
                      </a:lnTo>
                      <a:lnTo>
                        <a:pt x="950" y="98"/>
                      </a:lnTo>
                      <a:lnTo>
                        <a:pt x="1218" y="25"/>
                      </a:lnTo>
                      <a:lnTo>
                        <a:pt x="1534" y="1"/>
                      </a:lnTo>
                      <a:lnTo>
                        <a:pt x="1534" y="1"/>
                      </a:lnTo>
                      <a:lnTo>
                        <a:pt x="1851" y="25"/>
                      </a:lnTo>
                      <a:lnTo>
                        <a:pt x="2119" y="98"/>
                      </a:lnTo>
                      <a:lnTo>
                        <a:pt x="2387" y="220"/>
                      </a:lnTo>
                      <a:lnTo>
                        <a:pt x="2606" y="415"/>
                      </a:lnTo>
                      <a:lnTo>
                        <a:pt x="2703" y="512"/>
                      </a:lnTo>
                      <a:lnTo>
                        <a:pt x="2801" y="634"/>
                      </a:lnTo>
                      <a:lnTo>
                        <a:pt x="2874" y="756"/>
                      </a:lnTo>
                      <a:lnTo>
                        <a:pt x="2947" y="877"/>
                      </a:lnTo>
                      <a:lnTo>
                        <a:pt x="2996" y="1024"/>
                      </a:lnTo>
                      <a:lnTo>
                        <a:pt x="3020" y="1170"/>
                      </a:lnTo>
                      <a:lnTo>
                        <a:pt x="3044" y="1340"/>
                      </a:lnTo>
                      <a:lnTo>
                        <a:pt x="3069" y="1511"/>
                      </a:lnTo>
                      <a:lnTo>
                        <a:pt x="3069" y="1511"/>
                      </a:lnTo>
                      <a:lnTo>
                        <a:pt x="3044" y="1681"/>
                      </a:lnTo>
                      <a:lnTo>
                        <a:pt x="3020" y="1852"/>
                      </a:lnTo>
                      <a:lnTo>
                        <a:pt x="2947" y="2193"/>
                      </a:lnTo>
                      <a:lnTo>
                        <a:pt x="2801" y="2509"/>
                      </a:lnTo>
                      <a:lnTo>
                        <a:pt x="2606" y="2777"/>
                      </a:lnTo>
                      <a:lnTo>
                        <a:pt x="2509" y="2899"/>
                      </a:lnTo>
                      <a:lnTo>
                        <a:pt x="2387" y="3021"/>
                      </a:lnTo>
                      <a:lnTo>
                        <a:pt x="2265" y="3118"/>
                      </a:lnTo>
                      <a:lnTo>
                        <a:pt x="2119" y="3191"/>
                      </a:lnTo>
                      <a:lnTo>
                        <a:pt x="1997" y="3264"/>
                      </a:lnTo>
                      <a:lnTo>
                        <a:pt x="1851" y="3313"/>
                      </a:lnTo>
                      <a:lnTo>
                        <a:pt x="1681" y="3337"/>
                      </a:lnTo>
                      <a:lnTo>
                        <a:pt x="1534" y="3362"/>
                      </a:lnTo>
                      <a:lnTo>
                        <a:pt x="1534" y="3362"/>
                      </a:lnTo>
                      <a:lnTo>
                        <a:pt x="1388" y="3337"/>
                      </a:lnTo>
                      <a:lnTo>
                        <a:pt x="1218" y="3313"/>
                      </a:lnTo>
                      <a:lnTo>
                        <a:pt x="1072" y="3264"/>
                      </a:lnTo>
                      <a:lnTo>
                        <a:pt x="950" y="3191"/>
                      </a:lnTo>
                      <a:lnTo>
                        <a:pt x="804" y="3118"/>
                      </a:lnTo>
                      <a:lnTo>
                        <a:pt x="682" y="3021"/>
                      </a:lnTo>
                      <a:lnTo>
                        <a:pt x="560" y="2899"/>
                      </a:lnTo>
                      <a:lnTo>
                        <a:pt x="463" y="2777"/>
                      </a:lnTo>
                      <a:lnTo>
                        <a:pt x="268" y="2509"/>
                      </a:lnTo>
                      <a:lnTo>
                        <a:pt x="122" y="2193"/>
                      </a:lnTo>
                      <a:lnTo>
                        <a:pt x="49" y="1852"/>
                      </a:lnTo>
                      <a:lnTo>
                        <a:pt x="24" y="1681"/>
                      </a:lnTo>
                      <a:lnTo>
                        <a:pt x="0" y="1511"/>
                      </a:lnTo>
                      <a:lnTo>
                        <a:pt x="0" y="151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41566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cxnSp>
        <p:nvCxnSpPr>
          <p:cNvPr id="172" name="Google Shape;172;p19"/>
          <p:cNvCxnSpPr/>
          <p:nvPr/>
        </p:nvCxnSpPr>
        <p:spPr>
          <a:xfrm flipH="1">
            <a:off x="3888300" y="1222450"/>
            <a:ext cx="13800" cy="353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2403825" y="1398750"/>
            <a:ext cx="45027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Two Sample T-test</a:t>
            </a:r>
            <a:endParaRPr sz="36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2403825" y="2656025"/>
            <a:ext cx="45027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Linear Model</a:t>
            </a:r>
            <a:endParaRPr sz="36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2462500" y="1978725"/>
            <a:ext cx="61044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A95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in BMI: HIWO = LIWO   V.S.   HIWO ≠ LIWO </a:t>
            </a:r>
            <a:endParaRPr sz="2200">
              <a:solidFill>
                <a:srgbClr val="0A95B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2462500" y="3242325"/>
            <a:ext cx="52146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A95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in BMI ~ Treatment  + Age + Gender</a:t>
            </a:r>
            <a:endParaRPr sz="2200">
              <a:solidFill>
                <a:srgbClr val="0A95B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2001400" y="240000"/>
            <a:ext cx="54249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Planned Analysis Methods</a:t>
            </a:r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2462500" y="3958700"/>
            <a:ext cx="46626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Nonparametric Method</a:t>
            </a:r>
            <a:endParaRPr sz="22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A95B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Wilcoxon signed test</a:t>
            </a:r>
            <a:endParaRPr sz="22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1504</Words>
  <Application>Microsoft Macintosh PowerPoint</Application>
  <PresentationFormat>On-screen Show (16:9)</PresentationFormat>
  <Paragraphs>410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Dosis</vt:lpstr>
      <vt:lpstr>Calibri</vt:lpstr>
      <vt:lpstr>Arial</vt:lpstr>
      <vt:lpstr>Source Sans Pro</vt:lpstr>
      <vt:lpstr>Lato</vt:lpstr>
      <vt:lpstr>Cerimon template</vt:lpstr>
      <vt:lpstr>WORKOUT INTENSITY ON CHANGES IN BMI</vt:lpstr>
      <vt:lpstr>Introduction</vt:lpstr>
      <vt:lpstr>Background</vt:lpstr>
      <vt:lpstr>Current Studies</vt:lpstr>
      <vt:lpstr>Study Objective</vt:lpstr>
      <vt:lpstr>Study Design</vt:lpstr>
      <vt:lpstr>PowerPoint Presentation</vt:lpstr>
      <vt:lpstr>Clinical </vt:lpstr>
      <vt:lpstr>PowerPoint Presentation</vt:lpstr>
      <vt:lpstr>Sample Size</vt:lpstr>
      <vt:lpstr>Randomized Sampling </vt:lpstr>
      <vt:lpstr>Randomly Stratified Sampling</vt:lpstr>
      <vt:lpstr>Data Format</vt:lpstr>
      <vt:lpstr>Planned Analysis Process</vt:lpstr>
      <vt:lpstr>Data Analysis</vt:lpstr>
      <vt:lpstr>Demographic Statistics - Any Differences?</vt:lpstr>
      <vt:lpstr>Assumption - Check independent &amp; normality </vt:lpstr>
      <vt:lpstr>Boxplot of Treatments - Difference in two groups?</vt:lpstr>
      <vt:lpstr>0.043346</vt:lpstr>
      <vt:lpstr>Two-Sample T-test - Significant?</vt:lpstr>
      <vt:lpstr>Linear Model - Other variables?</vt:lpstr>
      <vt:lpstr>Bringing it all together</vt:lpstr>
      <vt:lpstr>Discussion &amp; Further Investigation</vt:lpstr>
      <vt:lpstr>Our experience consulting</vt:lpstr>
      <vt:lpstr>PowerPoint Presentation</vt:lpstr>
      <vt:lpstr>WORKOUT INTENSITY ON CHANGES IN BMI</vt:lpstr>
      <vt:lpstr>Introduction</vt:lpstr>
      <vt:lpstr>Background</vt:lpstr>
      <vt:lpstr>Current Studies</vt:lpstr>
      <vt:lpstr>Study Objective</vt:lpstr>
      <vt:lpstr>Study Design</vt:lpstr>
      <vt:lpstr>PowerPoint Presentation</vt:lpstr>
      <vt:lpstr>Clinical </vt:lpstr>
      <vt:lpstr>PowerPoint Presentation</vt:lpstr>
      <vt:lpstr>Sample Size</vt:lpstr>
      <vt:lpstr>Randomized Sampling </vt:lpstr>
      <vt:lpstr>Randomly Stratified Sampling</vt:lpstr>
      <vt:lpstr>Data Format</vt:lpstr>
      <vt:lpstr>Planned Analysis Process</vt:lpstr>
      <vt:lpstr>Data Analysis</vt:lpstr>
      <vt:lpstr>Demographic Statistics - Any Differences?</vt:lpstr>
      <vt:lpstr>Assumption - Check independent &amp; normality </vt:lpstr>
      <vt:lpstr>Boxplot of Treatments - Difference in two groups?</vt:lpstr>
      <vt:lpstr>0.043346</vt:lpstr>
      <vt:lpstr>Two-Sample T-test - Significant?</vt:lpstr>
      <vt:lpstr>Linear Model - Other variables?</vt:lpstr>
      <vt:lpstr>Bringing it all together</vt:lpstr>
      <vt:lpstr>Discussion &amp; Further Investigation</vt:lpstr>
      <vt:lpstr>Our experience consulting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WORKOUT INTENSITY ON CHANGES IN BMI</dc:title>
  <cp:lastModifiedBy>X Effy</cp:lastModifiedBy>
  <cp:revision>2</cp:revision>
  <dcterms:modified xsi:type="dcterms:W3CDTF">2019-06-05T04:37:37Z</dcterms:modified>
</cp:coreProperties>
</file>