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Dosis"/>
      <p:regular r:id="rId56"/>
      <p:bold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Source Sans Pr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1D545A-6F5E-4C53-AB22-39FD8248D92A}">
  <a:tblStyle styleId="{9E1D545A-6F5E-4C53-AB22-39FD8248D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82610E-F9EE-4FD0-9D4B-0CD4430DE2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0BB354-CA9D-4672-B57F-5196591A6DD0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SansPro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64" Type="http://schemas.openxmlformats.org/officeDocument/2006/relationships/font" Target="fonts/SourceSansPro-italic.fntdata"/><Relationship Id="rId63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Dosis-bold.fntdata"/><Relationship Id="rId12" Type="http://schemas.openxmlformats.org/officeDocument/2006/relationships/slide" Target="slides/slide7.xml"/><Relationship Id="rId56" Type="http://schemas.openxmlformats.org/officeDocument/2006/relationships/font" Target="fonts/Dosis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840fdd0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840fdd0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840fdd09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840fdd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60bf3e24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60bf3e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57ff2acf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57ff2ac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840fdd09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840fdd0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840fdd09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840fdd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840fdd09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840fdd0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612eea2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612eea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840fdd09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d840fdd0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97282da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097282d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647b99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647b9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97282da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97282d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840fdd09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d840fdd0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840fdd09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d840fdd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840fdd09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840fdd0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9446f71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9446f7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5af1d6e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55af1d6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5af1d6ea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5af1d6e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5af1d6ea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5af1d6e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Underweight: BMI is less than 18.5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Normal weight: BMI is 18.5 to 24.9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Overweight: BMI is 25 to 29.9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Obese: BMI is 30 or more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5af1d6ea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5af1d6e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840fdd09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840fdd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Underweight: BMI is less than 18.5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Normal weight: BMI is 18.5 to 24.9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Overweight: BMI is 25 to 29.9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7975" lvl="0" marL="45720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Obese: BMI is 30 or more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55af1d6ea_2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55af1d6e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5af1d6ea_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5af1d6ea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5af1d6ea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5af1d6ea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5af1d6ea_2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55af1d6ea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55af1d6ea_2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55af1d6e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5af1d6ea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5af1d6ea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5af1d6ea_2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5af1d6e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55af1d6ea_2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55af1d6ea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5af1d6ea_2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55af1d6ea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55af1d6ea_2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55af1d6ea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840fdd0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840fdd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55af1d6ea_2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55af1d6ea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55af1d6ea_2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55af1d6ea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5af1d6ea_2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5af1d6ea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5af1d6ea_2_2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5af1d6ea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55af1d6ea_2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55af1d6ea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5af1d6ea_2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5af1d6ea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55af1d6ea_2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55af1d6ea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55af1d6ea_2_3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55af1d6ea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5af1d6ea_2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55af1d6ea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5af1d6ea_2_3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55af1d6ea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840fdd09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840fdd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55af1d6ea_2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55af1d6ea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840fdd0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840fdd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7ff2acf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7ff2ac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840fdd09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840fdd0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840fdd09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840fdd0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DB7C4"/>
                </a:solidFill>
              </a:rPr>
              <a:t>”</a:t>
            </a:r>
            <a:endParaRPr b="1" sz="7200">
              <a:solidFill>
                <a:srgbClr val="0DB7C4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background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Google Shape;70;p12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2"/>
          <p:cNvSpPr txBox="1"/>
          <p:nvPr>
            <p:ph type="ctrTitle"/>
          </p:nvPr>
        </p:nvSpPr>
        <p:spPr>
          <a:xfrm>
            <a:off x="707300" y="1740800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WORKOUT INTENSITY ON CHANGES IN BMI</a:t>
            </a:r>
            <a:endParaRPr sz="4800"/>
          </a:p>
        </p:txBody>
      </p:sp>
      <p:grpSp>
        <p:nvGrpSpPr>
          <p:cNvPr id="73" name="Google Shape;73;p12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Google Shape;74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2"/>
          <p:cNvSpPr txBox="1"/>
          <p:nvPr/>
        </p:nvSpPr>
        <p:spPr>
          <a:xfrm>
            <a:off x="804950" y="3580750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 4893W - Group 6</a:t>
            </a: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- 4/26/2017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2"/>
          <p:cNvSpPr txBox="1"/>
          <p:nvPr/>
        </p:nvSpPr>
        <p:spPr>
          <a:xfrm>
            <a:off x="826400" y="3200325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Stefani Weimholt, Xiaomeng Huang &amp; Penny Zhang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44425" y="1353875"/>
            <a:ext cx="165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PILOT</a:t>
            </a:r>
            <a:r>
              <a:rPr lang="en" sz="2000"/>
              <a:t>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tarting BMI </a:t>
            </a:r>
            <a:endParaRPr sz="2000"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5623125" y="2260800"/>
            <a:ext cx="28557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WANTED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r>
              <a:rPr lang="en" sz="2000"/>
              <a:t>ifference in BMI change</a:t>
            </a:r>
            <a:r>
              <a:rPr lang="en" sz="1800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83550" y="3808625"/>
            <a:ext cx="46644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Meaningful clinical difference: 0.5</a:t>
            </a:r>
            <a:endParaRPr sz="2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Significance level: 0.05; Power: 0.8</a:t>
            </a:r>
            <a:endParaRPr sz="2200"/>
          </a:p>
        </p:txBody>
      </p:sp>
      <p:sp>
        <p:nvSpPr>
          <p:cNvPr id="193" name="Google Shape;193;p21"/>
          <p:cNvSpPr txBox="1"/>
          <p:nvPr/>
        </p:nvSpPr>
        <p:spPr>
          <a:xfrm>
            <a:off x="5623125" y="3619800"/>
            <a:ext cx="3309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>
              <a:solidFill>
                <a:srgbClr val="0DB7C4"/>
              </a:solidFill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 flipH="1" rot="10800000">
            <a:off x="980925" y="3382350"/>
            <a:ext cx="76443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" name="Google Shape;195;p21"/>
          <p:cNvGrpSpPr/>
          <p:nvPr/>
        </p:nvGrpSpPr>
        <p:grpSpPr>
          <a:xfrm>
            <a:off x="2680762" y="1512020"/>
            <a:ext cx="2653051" cy="1503911"/>
            <a:chOff x="2962637" y="1528907"/>
            <a:chExt cx="2653051" cy="1503911"/>
          </a:xfrm>
        </p:grpSpPr>
        <p:cxnSp>
          <p:nvCxnSpPr>
            <p:cNvPr id="196" name="Google Shape;196;p21"/>
            <p:cNvCxnSpPr/>
            <p:nvPr/>
          </p:nvCxnSpPr>
          <p:spPr>
            <a:xfrm rot="10800000">
              <a:off x="5312084" y="2415346"/>
              <a:ext cx="0" cy="61747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grpSp>
          <p:nvGrpSpPr>
            <p:cNvPr id="197" name="Google Shape;197;p21"/>
            <p:cNvGrpSpPr/>
            <p:nvPr/>
          </p:nvGrpSpPr>
          <p:grpSpPr>
            <a:xfrm>
              <a:off x="2962637" y="1528907"/>
              <a:ext cx="2653051" cy="1497098"/>
              <a:chOff x="2962637" y="1528907"/>
              <a:chExt cx="2653051" cy="1497098"/>
            </a:xfrm>
          </p:grpSpPr>
          <p:cxnSp>
            <p:nvCxnSpPr>
              <p:cNvPr id="198" name="Google Shape;198;p21"/>
              <p:cNvCxnSpPr/>
              <p:nvPr/>
            </p:nvCxnSpPr>
            <p:spPr>
              <a:xfrm>
                <a:off x="5044369" y="2415427"/>
                <a:ext cx="438924" cy="603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9999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21"/>
              <p:cNvCxnSpPr/>
              <p:nvPr/>
            </p:nvCxnSpPr>
            <p:spPr>
              <a:xfrm>
                <a:off x="5044369" y="3025763"/>
                <a:ext cx="416703" cy="24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9999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0" name="Google Shape;200;p21"/>
              <p:cNvGrpSpPr/>
              <p:nvPr/>
            </p:nvGrpSpPr>
            <p:grpSpPr>
              <a:xfrm>
                <a:off x="2962637" y="1528907"/>
                <a:ext cx="2653051" cy="1493573"/>
                <a:chOff x="2962637" y="1528907"/>
                <a:chExt cx="2653051" cy="1493573"/>
              </a:xfrm>
            </p:grpSpPr>
            <p:sp>
              <p:nvSpPr>
                <p:cNvPr id="201" name="Google Shape;201;p21"/>
                <p:cNvSpPr/>
                <p:nvPr/>
              </p:nvSpPr>
              <p:spPr>
                <a:xfrm flipH="1" rot="10800000">
                  <a:off x="2965317" y="1896807"/>
                  <a:ext cx="1990585" cy="500488"/>
                </a:xfrm>
                <a:custGeom>
                  <a:rect b="b" l="l" r="r" t="t"/>
                  <a:pathLst>
                    <a:path extrusionOk="0" fill="none" h="8549" w="14176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cap="rnd" cmpd="sng" w="28575">
                  <a:solidFill>
                    <a:srgbClr val="0DB7C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1"/>
                <p:cNvSpPr/>
                <p:nvPr/>
              </p:nvSpPr>
              <p:spPr>
                <a:xfrm flipH="1" rot="10800000">
                  <a:off x="2962637" y="1990972"/>
                  <a:ext cx="1993306" cy="1031508"/>
                </a:xfrm>
                <a:custGeom>
                  <a:rect b="b" l="l" r="r" t="t"/>
                  <a:pathLst>
                    <a:path extrusionOk="0" fill="none" h="8549" w="14176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cap="rnd" cmpd="sng" w="28575">
                  <a:solidFill>
                    <a:srgbClr val="674EA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674EA7"/>
                    </a:solidFill>
                  </a:endParaRPr>
                </a:p>
              </p:txBody>
            </p:sp>
            <p:sp>
              <p:nvSpPr>
                <p:cNvPr id="203" name="Google Shape;203;p21"/>
                <p:cNvSpPr txBox="1"/>
                <p:nvPr/>
              </p:nvSpPr>
              <p:spPr>
                <a:xfrm>
                  <a:off x="4867505" y="1528907"/>
                  <a:ext cx="748184" cy="3678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DB7C4"/>
                      </a:solidFill>
                    </a:rPr>
                    <a:t>LIWO</a:t>
                  </a:r>
                  <a:endParaRPr>
                    <a:solidFill>
                      <a:srgbClr val="0DB7C4"/>
                    </a:solidFill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674EA7"/>
                      </a:solidFill>
                    </a:rPr>
                    <a:t>HIWO</a:t>
                  </a:r>
                  <a:endParaRPr>
                    <a:solidFill>
                      <a:srgbClr val="674EA7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A95B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4294967295" type="ctrTitle"/>
          </p:nvPr>
        </p:nvSpPr>
        <p:spPr>
          <a:xfrm>
            <a:off x="745200" y="137955"/>
            <a:ext cx="5028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Randomized</a:t>
            </a:r>
            <a:r>
              <a:rPr lang="en">
                <a:solidFill>
                  <a:srgbClr val="FFFFFF"/>
                </a:solidFill>
              </a:rPr>
              <a:t> Sampling</a:t>
            </a:r>
            <a:r>
              <a:rPr lang="en">
                <a:solidFill>
                  <a:srgbClr val="0DB7C4"/>
                </a:solidFill>
              </a:rPr>
              <a:t> </a:t>
            </a:r>
            <a:endParaRPr>
              <a:solidFill>
                <a:srgbClr val="0DB7C4"/>
              </a:solidFill>
            </a:endParaRPr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-75" y="0"/>
            <a:ext cx="6753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635674" y="1211091"/>
            <a:ext cx="8463813" cy="3932413"/>
            <a:chOff x="635674" y="1211091"/>
            <a:chExt cx="8463813" cy="3932413"/>
          </a:xfrm>
        </p:grpSpPr>
        <p:pic>
          <p:nvPicPr>
            <p:cNvPr descr="island3.png" id="211" name="Google Shape;21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7347" y="2932659"/>
              <a:ext cx="2389295" cy="2210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sland1.png" id="212" name="Google Shape;212;p22"/>
            <p:cNvPicPr preferRelativeResize="0"/>
            <p:nvPr/>
          </p:nvPicPr>
          <p:blipFill rotWithShape="1">
            <a:blip r:embed="rId4">
              <a:alphaModFix/>
            </a:blip>
            <a:srcRect b="3938" l="-2580" r="10761" t="0"/>
            <a:stretch/>
          </p:blipFill>
          <p:spPr>
            <a:xfrm>
              <a:off x="635674" y="1305972"/>
              <a:ext cx="1948786" cy="2429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sland2.png" id="213" name="Google Shape;21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5277" y="1211091"/>
              <a:ext cx="3554210" cy="2492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2"/>
          <p:cNvGrpSpPr/>
          <p:nvPr/>
        </p:nvGrpSpPr>
        <p:grpSpPr>
          <a:xfrm>
            <a:off x="1331377" y="1185163"/>
            <a:ext cx="7261155" cy="3160992"/>
            <a:chOff x="1331377" y="1185163"/>
            <a:chExt cx="7261155" cy="3160992"/>
          </a:xfrm>
        </p:grpSpPr>
        <p:grpSp>
          <p:nvGrpSpPr>
            <p:cNvPr id="215" name="Google Shape;215;p22"/>
            <p:cNvGrpSpPr/>
            <p:nvPr/>
          </p:nvGrpSpPr>
          <p:grpSpPr>
            <a:xfrm>
              <a:off x="6590318" y="1185163"/>
              <a:ext cx="2002214" cy="1554923"/>
              <a:chOff x="6590318" y="1185163"/>
              <a:chExt cx="2002214" cy="1554923"/>
            </a:xfrm>
          </p:grpSpPr>
          <p:sp>
            <p:nvSpPr>
              <p:cNvPr id="216" name="Google Shape;216;p22"/>
              <p:cNvSpPr/>
              <p:nvPr/>
            </p:nvSpPr>
            <p:spPr>
              <a:xfrm rot="8151095">
                <a:off x="8359112" y="2505605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 rot="8151095">
                <a:off x="8359123" y="1726134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 rot="8151095">
                <a:off x="6634915" y="1996272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 rot="8151095">
                <a:off x="7075066" y="1220820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2"/>
            <p:cNvGrpSpPr/>
            <p:nvPr/>
          </p:nvGrpSpPr>
          <p:grpSpPr>
            <a:xfrm>
              <a:off x="1331377" y="1728647"/>
              <a:ext cx="3894723" cy="2617508"/>
              <a:chOff x="1331377" y="1728647"/>
              <a:chExt cx="3894723" cy="2617508"/>
            </a:xfrm>
          </p:grpSpPr>
          <p:grpSp>
            <p:nvGrpSpPr>
              <p:cNvPr id="221" name="Google Shape;221;p22"/>
              <p:cNvGrpSpPr/>
              <p:nvPr/>
            </p:nvGrpSpPr>
            <p:grpSpPr>
              <a:xfrm>
                <a:off x="1331377" y="1728647"/>
                <a:ext cx="651481" cy="1154672"/>
                <a:chOff x="1331377" y="1728647"/>
                <a:chExt cx="651481" cy="1154672"/>
              </a:xfrm>
            </p:grpSpPr>
            <p:sp>
              <p:nvSpPr>
                <p:cNvPr id="222" name="Google Shape;222;p22"/>
                <p:cNvSpPr/>
                <p:nvPr/>
              </p:nvSpPr>
              <p:spPr>
                <a:xfrm rot="8134634">
                  <a:off x="1368194" y="2688303"/>
                  <a:ext cx="155315" cy="165417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 rot="8134634">
                  <a:off x="1791392" y="1758524"/>
                  <a:ext cx="155315" cy="163552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" name="Google Shape;224;p22"/>
              <p:cNvGrpSpPr/>
              <p:nvPr/>
            </p:nvGrpSpPr>
            <p:grpSpPr>
              <a:xfrm>
                <a:off x="3668309" y="3210648"/>
                <a:ext cx="1557791" cy="1135508"/>
                <a:chOff x="3668309" y="3210648"/>
                <a:chExt cx="1557791" cy="1135508"/>
              </a:xfrm>
            </p:grpSpPr>
            <p:sp>
              <p:nvSpPr>
                <p:cNvPr id="225" name="Google Shape;225;p22"/>
                <p:cNvSpPr/>
                <p:nvPr/>
              </p:nvSpPr>
              <p:spPr>
                <a:xfrm rot="8120383">
                  <a:off x="3713762" y="4099201"/>
                  <a:ext cx="197810" cy="208303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 rot="8120383">
                  <a:off x="3851557" y="3249299"/>
                  <a:ext cx="197810" cy="208303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 rot="8103441">
                  <a:off x="4965190" y="3653459"/>
                  <a:ext cx="211920" cy="226133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28" name="Google Shape;228;p22"/>
          <p:cNvGrpSpPr/>
          <p:nvPr/>
        </p:nvGrpSpPr>
        <p:grpSpPr>
          <a:xfrm>
            <a:off x="2647600" y="897800"/>
            <a:ext cx="2421000" cy="1566600"/>
            <a:chOff x="2647600" y="897800"/>
            <a:chExt cx="2421000" cy="1566600"/>
          </a:xfrm>
        </p:grpSpPr>
        <p:sp>
          <p:nvSpPr>
            <p:cNvPr id="229" name="Google Shape;229;p22"/>
            <p:cNvSpPr/>
            <p:nvPr/>
          </p:nvSpPr>
          <p:spPr>
            <a:xfrm>
              <a:off x="2647600" y="897800"/>
              <a:ext cx="2421000" cy="1566600"/>
            </a:xfrm>
            <a:prstGeom prst="ellipse">
              <a:avLst/>
            </a:prstGeom>
            <a:noFill/>
            <a:ln cap="flat" cmpd="sng" w="19050">
              <a:solidFill>
                <a:srgbClr val="F3F3F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22"/>
            <p:cNvGrpSpPr/>
            <p:nvPr/>
          </p:nvGrpSpPr>
          <p:grpSpPr>
            <a:xfrm>
              <a:off x="2810488" y="1185163"/>
              <a:ext cx="2105700" cy="931109"/>
              <a:chOff x="2787163" y="1411488"/>
              <a:chExt cx="2105700" cy="931109"/>
            </a:xfrm>
          </p:grpSpPr>
          <p:sp>
            <p:nvSpPr>
              <p:cNvPr id="231" name="Google Shape;231;p22"/>
              <p:cNvSpPr txBox="1"/>
              <p:nvPr/>
            </p:nvSpPr>
            <p:spPr>
              <a:xfrm>
                <a:off x="2787163" y="1411488"/>
                <a:ext cx="21057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600">
                    <a:solidFill>
                      <a:srgbClr val="FFFFFF"/>
                    </a:solidFill>
                  </a:rPr>
                  <a:t>Sample Pool</a:t>
                </a:r>
                <a:endParaRPr sz="26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32" name="Google Shape;232;p22"/>
              <p:cNvGrpSpPr/>
              <p:nvPr/>
            </p:nvGrpSpPr>
            <p:grpSpPr>
              <a:xfrm>
                <a:off x="3053907" y="1923684"/>
                <a:ext cx="1620640" cy="418913"/>
                <a:chOff x="3053907" y="1923684"/>
                <a:chExt cx="1620640" cy="418913"/>
              </a:xfrm>
            </p:grpSpPr>
            <p:grpSp>
              <p:nvGrpSpPr>
                <p:cNvPr id="233" name="Google Shape;233;p22"/>
                <p:cNvGrpSpPr/>
                <p:nvPr/>
              </p:nvGrpSpPr>
              <p:grpSpPr>
                <a:xfrm rot="9742080">
                  <a:off x="31049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34" name="Google Shape;234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6" name="Google Shape;236;p22"/>
                <p:cNvGrpSpPr/>
                <p:nvPr/>
              </p:nvGrpSpPr>
              <p:grpSpPr>
                <a:xfrm rot="9742080">
                  <a:off x="3308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37" name="Google Shape;237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" name="Google Shape;238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9" name="Google Shape;239;p22"/>
                <p:cNvGrpSpPr/>
                <p:nvPr/>
              </p:nvGrpSpPr>
              <p:grpSpPr>
                <a:xfrm rot="9742080">
                  <a:off x="35303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0" name="Google Shape;240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" name="Google Shape;241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2" name="Google Shape;242;p22"/>
                <p:cNvGrpSpPr/>
                <p:nvPr/>
              </p:nvGrpSpPr>
              <p:grpSpPr>
                <a:xfrm rot="9742080">
                  <a:off x="37554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3" name="Google Shape;243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5" name="Google Shape;245;p22"/>
                <p:cNvGrpSpPr/>
                <p:nvPr/>
              </p:nvGrpSpPr>
              <p:grpSpPr>
                <a:xfrm rot="9742080">
                  <a:off x="39875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6" name="Google Shape;246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8" name="Google Shape;248;p22"/>
                <p:cNvGrpSpPr/>
                <p:nvPr/>
              </p:nvGrpSpPr>
              <p:grpSpPr>
                <a:xfrm rot="9742080">
                  <a:off x="440591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9" name="Google Shape;249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1" name="Google Shape;251;p22"/>
                <p:cNvGrpSpPr/>
                <p:nvPr/>
              </p:nvGrpSpPr>
              <p:grpSpPr>
                <a:xfrm rot="9742080">
                  <a:off x="4201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52" name="Google Shape;252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54" name="Google Shape;254;p22"/>
          <p:cNvGrpSpPr/>
          <p:nvPr/>
        </p:nvGrpSpPr>
        <p:grpSpPr>
          <a:xfrm>
            <a:off x="1900675" y="1867475"/>
            <a:ext cx="4018000" cy="1391939"/>
            <a:chOff x="1900675" y="1867475"/>
            <a:chExt cx="4018000" cy="1391939"/>
          </a:xfrm>
        </p:grpSpPr>
        <p:cxnSp>
          <p:nvCxnSpPr>
            <p:cNvPr id="255" name="Google Shape;255;p22"/>
            <p:cNvCxnSpPr/>
            <p:nvPr/>
          </p:nvCxnSpPr>
          <p:spPr>
            <a:xfrm flipH="1" rot="10800000">
              <a:off x="1900675" y="1867475"/>
              <a:ext cx="683700" cy="375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22"/>
            <p:cNvCxnSpPr/>
            <p:nvPr/>
          </p:nvCxnSpPr>
          <p:spPr>
            <a:xfrm flipH="1" rot="-5400000">
              <a:off x="3393244" y="2846014"/>
              <a:ext cx="616800" cy="210000"/>
            </a:xfrm>
            <a:prstGeom prst="curvedConnector3">
              <a:avLst>
                <a:gd fmla="val 81057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57" name="Google Shape;257;p22"/>
            <p:cNvCxnSpPr/>
            <p:nvPr/>
          </p:nvCxnSpPr>
          <p:spPr>
            <a:xfrm>
              <a:off x="5068475" y="1975725"/>
              <a:ext cx="850200" cy="666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844425" y="5600"/>
            <a:ext cx="40491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Stratified Sampling</a:t>
            </a:r>
            <a:endParaRPr/>
          </a:p>
        </p:txBody>
      </p:sp>
      <p:sp>
        <p:nvSpPr>
          <p:cNvPr id="263" name="Google Shape;263;p2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4425" y="2098338"/>
            <a:ext cx="1672800" cy="1416613"/>
            <a:chOff x="800025" y="1998763"/>
            <a:chExt cx="1672800" cy="1416613"/>
          </a:xfrm>
        </p:grpSpPr>
        <p:sp>
          <p:nvSpPr>
            <p:cNvPr id="265" name="Google Shape;265;p23"/>
            <p:cNvSpPr/>
            <p:nvPr/>
          </p:nvSpPr>
          <p:spPr>
            <a:xfrm>
              <a:off x="844425" y="1998763"/>
              <a:ext cx="1584000" cy="1301100"/>
            </a:xfrm>
            <a:prstGeom prst="can">
              <a:avLst>
                <a:gd fmla="val 25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800025" y="2275375"/>
              <a:ext cx="16728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Sample Pool</a:t>
              </a:r>
              <a:endParaRPr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0DB7C4"/>
                  </a:solidFill>
                  <a:latin typeface="Dosis"/>
                  <a:ea typeface="Dosis"/>
                  <a:cs typeface="Dosis"/>
                  <a:sym typeface="Dosis"/>
                </a:rPr>
                <a:t>116</a:t>
              </a:r>
              <a:r>
                <a:rPr lang="en" sz="30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</a:t>
              </a:r>
              <a:endParaRPr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3"/>
          <p:cNvSpPr txBox="1"/>
          <p:nvPr/>
        </p:nvSpPr>
        <p:spPr>
          <a:xfrm>
            <a:off x="6004750" y="2236638"/>
            <a:ext cx="904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 sz="5000">
              <a:solidFill>
                <a:srgbClr val="0DB7C4"/>
              </a:solidFill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1976550" y="1587282"/>
            <a:ext cx="4776600" cy="3384318"/>
            <a:chOff x="1976550" y="1587282"/>
            <a:chExt cx="4776600" cy="3384318"/>
          </a:xfrm>
        </p:grpSpPr>
        <p:sp>
          <p:nvSpPr>
            <p:cNvPr id="269" name="Google Shape;269;p23"/>
            <p:cNvSpPr txBox="1"/>
            <p:nvPr/>
          </p:nvSpPr>
          <p:spPr>
            <a:xfrm>
              <a:off x="1976550" y="3120900"/>
              <a:ext cx="4776600" cy="18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Gender: M/F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Age: 18~28/ 29~39/ 40~50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Starting BMI: Normal/ </a:t>
              </a: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Overweight</a:t>
              </a:r>
              <a:r>
                <a:rPr lang="en" sz="1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/ Overweight</a:t>
              </a:r>
              <a:endPara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70" name="Google Shape;270;p23"/>
            <p:cNvGrpSpPr/>
            <p:nvPr/>
          </p:nvGrpSpPr>
          <p:grpSpPr>
            <a:xfrm>
              <a:off x="3294875" y="1587282"/>
              <a:ext cx="532806" cy="1091927"/>
              <a:chOff x="5160100" y="1609475"/>
              <a:chExt cx="975300" cy="2005375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rect b="b" l="l" r="r" t="t"/>
                <a:pathLst>
                  <a:path extrusionOk="0" h="80215" w="39012"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rect b="b" l="l" r="r" t="t"/>
                <a:pathLst>
                  <a:path extrusionOk="0" h="80215" w="39012">
                    <a:moveTo>
                      <a:pt x="20115" y="366"/>
                    </a:moveTo>
                    <a:lnTo>
                      <a:pt x="20725" y="488"/>
                    </a:lnTo>
                    <a:lnTo>
                      <a:pt x="21274" y="731"/>
                    </a:lnTo>
                    <a:lnTo>
                      <a:pt x="21822" y="1036"/>
                    </a:lnTo>
                    <a:lnTo>
                      <a:pt x="22127" y="1219"/>
                    </a:lnTo>
                    <a:lnTo>
                      <a:pt x="22371" y="1524"/>
                    </a:lnTo>
                    <a:lnTo>
                      <a:pt x="22554" y="1768"/>
                    </a:lnTo>
                    <a:lnTo>
                      <a:pt x="22736" y="2072"/>
                    </a:lnTo>
                    <a:lnTo>
                      <a:pt x="23041" y="2743"/>
                    </a:lnTo>
                    <a:lnTo>
                      <a:pt x="23163" y="3413"/>
                    </a:lnTo>
                    <a:lnTo>
                      <a:pt x="23285" y="4206"/>
                    </a:lnTo>
                    <a:lnTo>
                      <a:pt x="23346" y="4998"/>
                    </a:lnTo>
                    <a:lnTo>
                      <a:pt x="23285" y="5791"/>
                    </a:lnTo>
                    <a:lnTo>
                      <a:pt x="23163" y="6583"/>
                    </a:lnTo>
                    <a:lnTo>
                      <a:pt x="22858" y="7924"/>
                    </a:lnTo>
                    <a:lnTo>
                      <a:pt x="22615" y="8533"/>
                    </a:lnTo>
                    <a:lnTo>
                      <a:pt x="22371" y="9204"/>
                    </a:lnTo>
                    <a:lnTo>
                      <a:pt x="22310" y="9326"/>
                    </a:lnTo>
                    <a:lnTo>
                      <a:pt x="22188" y="9509"/>
                    </a:lnTo>
                    <a:lnTo>
                      <a:pt x="21883" y="9752"/>
                    </a:lnTo>
                    <a:lnTo>
                      <a:pt x="21152" y="10179"/>
                    </a:lnTo>
                    <a:lnTo>
                      <a:pt x="20420" y="10606"/>
                    </a:lnTo>
                    <a:lnTo>
                      <a:pt x="19994" y="10789"/>
                    </a:lnTo>
                    <a:lnTo>
                      <a:pt x="19567" y="10850"/>
                    </a:lnTo>
                    <a:lnTo>
                      <a:pt x="19201" y="10850"/>
                    </a:lnTo>
                    <a:lnTo>
                      <a:pt x="18774" y="10667"/>
                    </a:lnTo>
                    <a:lnTo>
                      <a:pt x="17982" y="10240"/>
                    </a:lnTo>
                    <a:lnTo>
                      <a:pt x="17251" y="9813"/>
                    </a:lnTo>
                    <a:lnTo>
                      <a:pt x="16946" y="9570"/>
                    </a:lnTo>
                    <a:lnTo>
                      <a:pt x="16763" y="9387"/>
                    </a:lnTo>
                    <a:lnTo>
                      <a:pt x="16702" y="9265"/>
                    </a:lnTo>
                    <a:lnTo>
                      <a:pt x="16519" y="8777"/>
                    </a:lnTo>
                    <a:lnTo>
                      <a:pt x="16336" y="8351"/>
                    </a:lnTo>
                    <a:lnTo>
                      <a:pt x="16093" y="7497"/>
                    </a:lnTo>
                    <a:lnTo>
                      <a:pt x="15910" y="6705"/>
                    </a:lnTo>
                    <a:lnTo>
                      <a:pt x="15788" y="5912"/>
                    </a:lnTo>
                    <a:lnTo>
                      <a:pt x="15727" y="5120"/>
                    </a:lnTo>
                    <a:lnTo>
                      <a:pt x="15727" y="4328"/>
                    </a:lnTo>
                    <a:lnTo>
                      <a:pt x="15849" y="3474"/>
                    </a:lnTo>
                    <a:lnTo>
                      <a:pt x="15971" y="2804"/>
                    </a:lnTo>
                    <a:lnTo>
                      <a:pt x="16275" y="2194"/>
                    </a:lnTo>
                    <a:lnTo>
                      <a:pt x="16641" y="1585"/>
                    </a:lnTo>
                    <a:lnTo>
                      <a:pt x="16824" y="1341"/>
                    </a:lnTo>
                    <a:lnTo>
                      <a:pt x="17129" y="1097"/>
                    </a:lnTo>
                    <a:lnTo>
                      <a:pt x="17677" y="731"/>
                    </a:lnTo>
                    <a:lnTo>
                      <a:pt x="18226" y="549"/>
                    </a:lnTo>
                    <a:lnTo>
                      <a:pt x="18896" y="427"/>
                    </a:lnTo>
                    <a:lnTo>
                      <a:pt x="19506" y="366"/>
                    </a:lnTo>
                    <a:close/>
                    <a:moveTo>
                      <a:pt x="27491" y="19566"/>
                    </a:moveTo>
                    <a:lnTo>
                      <a:pt x="27491" y="19566"/>
                    </a:lnTo>
                    <a:lnTo>
                      <a:pt x="27491" y="19566"/>
                    </a:lnTo>
                    <a:close/>
                    <a:moveTo>
                      <a:pt x="19323" y="32732"/>
                    </a:moveTo>
                    <a:lnTo>
                      <a:pt x="19201" y="32854"/>
                    </a:lnTo>
                    <a:lnTo>
                      <a:pt x="19140" y="33037"/>
                    </a:lnTo>
                    <a:lnTo>
                      <a:pt x="19140" y="33219"/>
                    </a:lnTo>
                    <a:lnTo>
                      <a:pt x="19201" y="33341"/>
                    </a:lnTo>
                    <a:lnTo>
                      <a:pt x="19262" y="33463"/>
                    </a:lnTo>
                    <a:lnTo>
                      <a:pt x="19567" y="33463"/>
                    </a:lnTo>
                    <a:lnTo>
                      <a:pt x="19628" y="33341"/>
                    </a:lnTo>
                    <a:lnTo>
                      <a:pt x="19689" y="33280"/>
                    </a:lnTo>
                    <a:lnTo>
                      <a:pt x="19628" y="33097"/>
                    </a:lnTo>
                    <a:lnTo>
                      <a:pt x="19567" y="33280"/>
                    </a:lnTo>
                    <a:lnTo>
                      <a:pt x="19445" y="33280"/>
                    </a:lnTo>
                    <a:lnTo>
                      <a:pt x="19384" y="33097"/>
                    </a:lnTo>
                    <a:lnTo>
                      <a:pt x="19384" y="32915"/>
                    </a:lnTo>
                    <a:lnTo>
                      <a:pt x="19384" y="32854"/>
                    </a:lnTo>
                    <a:lnTo>
                      <a:pt x="19506" y="32793"/>
                    </a:lnTo>
                    <a:lnTo>
                      <a:pt x="19384" y="32732"/>
                    </a:lnTo>
                    <a:close/>
                    <a:moveTo>
                      <a:pt x="5060" y="39437"/>
                    </a:moveTo>
                    <a:lnTo>
                      <a:pt x="4877" y="39619"/>
                    </a:lnTo>
                    <a:lnTo>
                      <a:pt x="4572" y="40046"/>
                    </a:lnTo>
                    <a:lnTo>
                      <a:pt x="4146" y="40412"/>
                    </a:lnTo>
                    <a:lnTo>
                      <a:pt x="3597" y="40717"/>
                    </a:lnTo>
                    <a:lnTo>
                      <a:pt x="3109" y="40960"/>
                    </a:lnTo>
                    <a:lnTo>
                      <a:pt x="3414" y="40960"/>
                    </a:lnTo>
                    <a:lnTo>
                      <a:pt x="3780" y="40899"/>
                    </a:lnTo>
                    <a:lnTo>
                      <a:pt x="4085" y="40778"/>
                    </a:lnTo>
                    <a:lnTo>
                      <a:pt x="4329" y="40534"/>
                    </a:lnTo>
                    <a:lnTo>
                      <a:pt x="4572" y="40290"/>
                    </a:lnTo>
                    <a:lnTo>
                      <a:pt x="4816" y="40046"/>
                    </a:lnTo>
                    <a:lnTo>
                      <a:pt x="4938" y="39741"/>
                    </a:lnTo>
                    <a:lnTo>
                      <a:pt x="5060" y="39437"/>
                    </a:lnTo>
                    <a:close/>
                    <a:moveTo>
                      <a:pt x="34013" y="39437"/>
                    </a:moveTo>
                    <a:lnTo>
                      <a:pt x="34074" y="39741"/>
                    </a:lnTo>
                    <a:lnTo>
                      <a:pt x="34257" y="40046"/>
                    </a:lnTo>
                    <a:lnTo>
                      <a:pt x="34440" y="40290"/>
                    </a:lnTo>
                    <a:lnTo>
                      <a:pt x="34683" y="40534"/>
                    </a:lnTo>
                    <a:lnTo>
                      <a:pt x="34988" y="40778"/>
                    </a:lnTo>
                    <a:lnTo>
                      <a:pt x="35293" y="40899"/>
                    </a:lnTo>
                    <a:lnTo>
                      <a:pt x="35598" y="40960"/>
                    </a:lnTo>
                    <a:lnTo>
                      <a:pt x="35963" y="40960"/>
                    </a:lnTo>
                    <a:lnTo>
                      <a:pt x="35598" y="40839"/>
                    </a:lnTo>
                    <a:lnTo>
                      <a:pt x="35232" y="40656"/>
                    </a:lnTo>
                    <a:lnTo>
                      <a:pt x="35171" y="40595"/>
                    </a:lnTo>
                    <a:lnTo>
                      <a:pt x="34805" y="40351"/>
                    </a:lnTo>
                    <a:lnTo>
                      <a:pt x="34500" y="40046"/>
                    </a:lnTo>
                    <a:lnTo>
                      <a:pt x="34013" y="39437"/>
                    </a:lnTo>
                    <a:close/>
                    <a:moveTo>
                      <a:pt x="20908" y="57905"/>
                    </a:moveTo>
                    <a:lnTo>
                      <a:pt x="20908" y="57905"/>
                    </a:lnTo>
                    <a:lnTo>
                      <a:pt x="20908" y="57905"/>
                    </a:lnTo>
                    <a:close/>
                    <a:moveTo>
                      <a:pt x="15361" y="56138"/>
                    </a:moveTo>
                    <a:lnTo>
                      <a:pt x="15239" y="56442"/>
                    </a:lnTo>
                    <a:lnTo>
                      <a:pt x="15117" y="56747"/>
                    </a:lnTo>
                    <a:lnTo>
                      <a:pt x="15117" y="57052"/>
                    </a:lnTo>
                    <a:lnTo>
                      <a:pt x="15178" y="57418"/>
                    </a:lnTo>
                    <a:lnTo>
                      <a:pt x="15239" y="57722"/>
                    </a:lnTo>
                    <a:lnTo>
                      <a:pt x="15422" y="57966"/>
                    </a:lnTo>
                    <a:lnTo>
                      <a:pt x="15605" y="58210"/>
                    </a:lnTo>
                    <a:lnTo>
                      <a:pt x="15910" y="58454"/>
                    </a:lnTo>
                    <a:lnTo>
                      <a:pt x="16153" y="58576"/>
                    </a:lnTo>
                    <a:lnTo>
                      <a:pt x="16519" y="58698"/>
                    </a:lnTo>
                    <a:lnTo>
                      <a:pt x="16824" y="58698"/>
                    </a:lnTo>
                    <a:lnTo>
                      <a:pt x="17129" y="58637"/>
                    </a:lnTo>
                    <a:lnTo>
                      <a:pt x="17434" y="58576"/>
                    </a:lnTo>
                    <a:lnTo>
                      <a:pt x="17738" y="58393"/>
                    </a:lnTo>
                    <a:lnTo>
                      <a:pt x="17982" y="58210"/>
                    </a:lnTo>
                    <a:lnTo>
                      <a:pt x="18165" y="57905"/>
                    </a:lnTo>
                    <a:lnTo>
                      <a:pt x="17860" y="58149"/>
                    </a:lnTo>
                    <a:lnTo>
                      <a:pt x="17555" y="58332"/>
                    </a:lnTo>
                    <a:lnTo>
                      <a:pt x="17312" y="58454"/>
                    </a:lnTo>
                    <a:lnTo>
                      <a:pt x="17068" y="58515"/>
                    </a:lnTo>
                    <a:lnTo>
                      <a:pt x="16763" y="58515"/>
                    </a:lnTo>
                    <a:lnTo>
                      <a:pt x="16519" y="58454"/>
                    </a:lnTo>
                    <a:lnTo>
                      <a:pt x="16275" y="58393"/>
                    </a:lnTo>
                    <a:lnTo>
                      <a:pt x="16032" y="58271"/>
                    </a:lnTo>
                    <a:lnTo>
                      <a:pt x="15849" y="58088"/>
                    </a:lnTo>
                    <a:lnTo>
                      <a:pt x="15666" y="57905"/>
                    </a:lnTo>
                    <a:lnTo>
                      <a:pt x="15422" y="57540"/>
                    </a:lnTo>
                    <a:lnTo>
                      <a:pt x="15300" y="57052"/>
                    </a:lnTo>
                    <a:lnTo>
                      <a:pt x="15300" y="56625"/>
                    </a:lnTo>
                    <a:lnTo>
                      <a:pt x="15361" y="56138"/>
                    </a:lnTo>
                    <a:close/>
                    <a:moveTo>
                      <a:pt x="23651" y="56138"/>
                    </a:moveTo>
                    <a:lnTo>
                      <a:pt x="23712" y="56442"/>
                    </a:lnTo>
                    <a:lnTo>
                      <a:pt x="23773" y="56747"/>
                    </a:lnTo>
                    <a:lnTo>
                      <a:pt x="23773" y="57052"/>
                    </a:lnTo>
                    <a:lnTo>
                      <a:pt x="23712" y="57357"/>
                    </a:lnTo>
                    <a:lnTo>
                      <a:pt x="23590" y="57601"/>
                    </a:lnTo>
                    <a:lnTo>
                      <a:pt x="23407" y="57905"/>
                    </a:lnTo>
                    <a:lnTo>
                      <a:pt x="23224" y="58088"/>
                    </a:lnTo>
                    <a:lnTo>
                      <a:pt x="22919" y="58271"/>
                    </a:lnTo>
                    <a:lnTo>
                      <a:pt x="22676" y="58393"/>
                    </a:lnTo>
                    <a:lnTo>
                      <a:pt x="22432" y="58454"/>
                    </a:lnTo>
                    <a:lnTo>
                      <a:pt x="22127" y="58515"/>
                    </a:lnTo>
                    <a:lnTo>
                      <a:pt x="21883" y="58454"/>
                    </a:lnTo>
                    <a:lnTo>
                      <a:pt x="21578" y="58393"/>
                    </a:lnTo>
                    <a:lnTo>
                      <a:pt x="21335" y="58271"/>
                    </a:lnTo>
                    <a:lnTo>
                      <a:pt x="21091" y="58088"/>
                    </a:lnTo>
                    <a:lnTo>
                      <a:pt x="20908" y="57905"/>
                    </a:lnTo>
                    <a:lnTo>
                      <a:pt x="21091" y="58210"/>
                    </a:lnTo>
                    <a:lnTo>
                      <a:pt x="21335" y="58393"/>
                    </a:lnTo>
                    <a:lnTo>
                      <a:pt x="21578" y="58576"/>
                    </a:lnTo>
                    <a:lnTo>
                      <a:pt x="21883" y="58637"/>
                    </a:lnTo>
                    <a:lnTo>
                      <a:pt x="22249" y="58698"/>
                    </a:lnTo>
                    <a:lnTo>
                      <a:pt x="22554" y="58698"/>
                    </a:lnTo>
                    <a:lnTo>
                      <a:pt x="22858" y="58576"/>
                    </a:lnTo>
                    <a:lnTo>
                      <a:pt x="23163" y="58454"/>
                    </a:lnTo>
                    <a:lnTo>
                      <a:pt x="23407" y="58210"/>
                    </a:lnTo>
                    <a:lnTo>
                      <a:pt x="23590" y="57966"/>
                    </a:lnTo>
                    <a:lnTo>
                      <a:pt x="23773" y="57722"/>
                    </a:lnTo>
                    <a:lnTo>
                      <a:pt x="23895" y="57357"/>
                    </a:lnTo>
                    <a:lnTo>
                      <a:pt x="23895" y="57052"/>
                    </a:lnTo>
                    <a:lnTo>
                      <a:pt x="23895" y="56747"/>
                    </a:lnTo>
                    <a:lnTo>
                      <a:pt x="23834" y="56442"/>
                    </a:lnTo>
                    <a:lnTo>
                      <a:pt x="23651" y="56138"/>
                    </a:lnTo>
                    <a:close/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21883" y="10118"/>
                    </a:moveTo>
                    <a:lnTo>
                      <a:pt x="22066" y="12191"/>
                    </a:lnTo>
                    <a:lnTo>
                      <a:pt x="22066" y="12313"/>
                    </a:lnTo>
                    <a:lnTo>
                      <a:pt x="22127" y="12434"/>
                    </a:lnTo>
                    <a:lnTo>
                      <a:pt x="22371" y="12617"/>
                    </a:lnTo>
                    <a:lnTo>
                      <a:pt x="22676" y="12739"/>
                    </a:lnTo>
                    <a:lnTo>
                      <a:pt x="23224" y="13105"/>
                    </a:lnTo>
                    <a:lnTo>
                      <a:pt x="24321" y="13836"/>
                    </a:lnTo>
                    <a:lnTo>
                      <a:pt x="22493" y="14141"/>
                    </a:lnTo>
                    <a:lnTo>
                      <a:pt x="22493" y="14141"/>
                    </a:lnTo>
                    <a:lnTo>
                      <a:pt x="24138" y="14080"/>
                    </a:lnTo>
                    <a:lnTo>
                      <a:pt x="25784" y="14080"/>
                    </a:lnTo>
                    <a:lnTo>
                      <a:pt x="26637" y="14141"/>
                    </a:lnTo>
                    <a:lnTo>
                      <a:pt x="27491" y="14324"/>
                    </a:lnTo>
                    <a:lnTo>
                      <a:pt x="27918" y="14446"/>
                    </a:lnTo>
                    <a:lnTo>
                      <a:pt x="28344" y="14629"/>
                    </a:lnTo>
                    <a:lnTo>
                      <a:pt x="28710" y="14812"/>
                    </a:lnTo>
                    <a:lnTo>
                      <a:pt x="29076" y="15055"/>
                    </a:lnTo>
                    <a:lnTo>
                      <a:pt x="29319" y="15421"/>
                    </a:lnTo>
                    <a:lnTo>
                      <a:pt x="29624" y="15787"/>
                    </a:lnTo>
                    <a:lnTo>
                      <a:pt x="30051" y="16518"/>
                    </a:lnTo>
                    <a:lnTo>
                      <a:pt x="30417" y="17311"/>
                    </a:lnTo>
                    <a:lnTo>
                      <a:pt x="30539" y="17676"/>
                    </a:lnTo>
                    <a:lnTo>
                      <a:pt x="30599" y="18103"/>
                    </a:lnTo>
                    <a:lnTo>
                      <a:pt x="30660" y="19017"/>
                    </a:lnTo>
                    <a:lnTo>
                      <a:pt x="30660" y="19932"/>
                    </a:lnTo>
                    <a:lnTo>
                      <a:pt x="30599" y="20846"/>
                    </a:lnTo>
                    <a:lnTo>
                      <a:pt x="30599" y="21151"/>
                    </a:lnTo>
                    <a:lnTo>
                      <a:pt x="30660" y="21455"/>
                    </a:lnTo>
                    <a:lnTo>
                      <a:pt x="31026" y="23345"/>
                    </a:lnTo>
                    <a:lnTo>
                      <a:pt x="31270" y="25235"/>
                    </a:lnTo>
                    <a:lnTo>
                      <a:pt x="31331" y="26149"/>
                    </a:lnTo>
                    <a:lnTo>
                      <a:pt x="31331" y="27063"/>
                    </a:lnTo>
                    <a:lnTo>
                      <a:pt x="31392" y="27429"/>
                    </a:lnTo>
                    <a:lnTo>
                      <a:pt x="31514" y="27795"/>
                    </a:lnTo>
                    <a:lnTo>
                      <a:pt x="31697" y="28160"/>
                    </a:lnTo>
                    <a:lnTo>
                      <a:pt x="31879" y="28465"/>
                    </a:lnTo>
                    <a:lnTo>
                      <a:pt x="32123" y="28770"/>
                    </a:lnTo>
                    <a:lnTo>
                      <a:pt x="32306" y="29136"/>
                    </a:lnTo>
                    <a:lnTo>
                      <a:pt x="32611" y="29928"/>
                    </a:lnTo>
                    <a:lnTo>
                      <a:pt x="32916" y="30781"/>
                    </a:lnTo>
                    <a:lnTo>
                      <a:pt x="33220" y="31696"/>
                    </a:lnTo>
                    <a:lnTo>
                      <a:pt x="33342" y="32366"/>
                    </a:lnTo>
                    <a:lnTo>
                      <a:pt x="33525" y="33097"/>
                    </a:lnTo>
                    <a:lnTo>
                      <a:pt x="33708" y="34499"/>
                    </a:lnTo>
                    <a:lnTo>
                      <a:pt x="33830" y="35536"/>
                    </a:lnTo>
                    <a:lnTo>
                      <a:pt x="34074" y="36511"/>
                    </a:lnTo>
                    <a:lnTo>
                      <a:pt x="34379" y="37547"/>
                    </a:lnTo>
                    <a:lnTo>
                      <a:pt x="34805" y="38461"/>
                    </a:lnTo>
                    <a:lnTo>
                      <a:pt x="34440" y="38522"/>
                    </a:lnTo>
                    <a:lnTo>
                      <a:pt x="34257" y="38644"/>
                    </a:lnTo>
                    <a:lnTo>
                      <a:pt x="34196" y="38705"/>
                    </a:lnTo>
                    <a:lnTo>
                      <a:pt x="34135" y="38827"/>
                    </a:lnTo>
                    <a:lnTo>
                      <a:pt x="34257" y="38888"/>
                    </a:lnTo>
                    <a:lnTo>
                      <a:pt x="34500" y="38827"/>
                    </a:lnTo>
                    <a:lnTo>
                      <a:pt x="34927" y="38705"/>
                    </a:lnTo>
                    <a:lnTo>
                      <a:pt x="35354" y="38705"/>
                    </a:lnTo>
                    <a:lnTo>
                      <a:pt x="35720" y="38766"/>
                    </a:lnTo>
                    <a:lnTo>
                      <a:pt x="36085" y="39010"/>
                    </a:lnTo>
                    <a:lnTo>
                      <a:pt x="36512" y="39376"/>
                    </a:lnTo>
                    <a:lnTo>
                      <a:pt x="36878" y="39802"/>
                    </a:lnTo>
                    <a:lnTo>
                      <a:pt x="37609" y="40717"/>
                    </a:lnTo>
                    <a:lnTo>
                      <a:pt x="37975" y="41143"/>
                    </a:lnTo>
                    <a:lnTo>
                      <a:pt x="38402" y="41509"/>
                    </a:lnTo>
                    <a:lnTo>
                      <a:pt x="38706" y="41753"/>
                    </a:lnTo>
                    <a:lnTo>
                      <a:pt x="38767" y="41814"/>
                    </a:lnTo>
                    <a:lnTo>
                      <a:pt x="38767" y="41875"/>
                    </a:lnTo>
                    <a:lnTo>
                      <a:pt x="38767" y="41936"/>
                    </a:lnTo>
                    <a:lnTo>
                      <a:pt x="38645" y="41997"/>
                    </a:lnTo>
                    <a:lnTo>
                      <a:pt x="38280" y="41997"/>
                    </a:lnTo>
                    <a:lnTo>
                      <a:pt x="37914" y="41875"/>
                    </a:lnTo>
                    <a:lnTo>
                      <a:pt x="37609" y="41753"/>
                    </a:lnTo>
                    <a:lnTo>
                      <a:pt x="37426" y="41570"/>
                    </a:lnTo>
                    <a:lnTo>
                      <a:pt x="37000" y="41204"/>
                    </a:lnTo>
                    <a:lnTo>
                      <a:pt x="36878" y="41082"/>
                    </a:lnTo>
                    <a:lnTo>
                      <a:pt x="36634" y="41021"/>
                    </a:lnTo>
                    <a:lnTo>
                      <a:pt x="36451" y="40960"/>
                    </a:lnTo>
                    <a:lnTo>
                      <a:pt x="36390" y="41021"/>
                    </a:lnTo>
                    <a:lnTo>
                      <a:pt x="36390" y="41143"/>
                    </a:lnTo>
                    <a:lnTo>
                      <a:pt x="36390" y="41326"/>
                    </a:lnTo>
                    <a:lnTo>
                      <a:pt x="36451" y="41570"/>
                    </a:lnTo>
                    <a:lnTo>
                      <a:pt x="36695" y="42119"/>
                    </a:lnTo>
                    <a:lnTo>
                      <a:pt x="37000" y="42667"/>
                    </a:lnTo>
                    <a:lnTo>
                      <a:pt x="37609" y="43764"/>
                    </a:lnTo>
                    <a:lnTo>
                      <a:pt x="37792" y="44069"/>
                    </a:lnTo>
                    <a:lnTo>
                      <a:pt x="37914" y="44191"/>
                    </a:lnTo>
                    <a:lnTo>
                      <a:pt x="37914" y="44374"/>
                    </a:lnTo>
                    <a:lnTo>
                      <a:pt x="37914" y="44496"/>
                    </a:lnTo>
                    <a:lnTo>
                      <a:pt x="37853" y="44557"/>
                    </a:lnTo>
                    <a:lnTo>
                      <a:pt x="37792" y="44557"/>
                    </a:lnTo>
                    <a:lnTo>
                      <a:pt x="37670" y="44496"/>
                    </a:lnTo>
                    <a:lnTo>
                      <a:pt x="37487" y="44374"/>
                    </a:lnTo>
                    <a:lnTo>
                      <a:pt x="37365" y="44252"/>
                    </a:lnTo>
                    <a:lnTo>
                      <a:pt x="36817" y="43399"/>
                    </a:lnTo>
                    <a:lnTo>
                      <a:pt x="36512" y="42972"/>
                    </a:lnTo>
                    <a:lnTo>
                      <a:pt x="36207" y="42606"/>
                    </a:lnTo>
                    <a:lnTo>
                      <a:pt x="36024" y="42545"/>
                    </a:lnTo>
                    <a:lnTo>
                      <a:pt x="35902" y="42484"/>
                    </a:lnTo>
                    <a:lnTo>
                      <a:pt x="35781" y="42606"/>
                    </a:lnTo>
                    <a:lnTo>
                      <a:pt x="35720" y="42789"/>
                    </a:lnTo>
                    <a:lnTo>
                      <a:pt x="35781" y="43094"/>
                    </a:lnTo>
                    <a:lnTo>
                      <a:pt x="35841" y="43399"/>
                    </a:lnTo>
                    <a:lnTo>
                      <a:pt x="36268" y="44496"/>
                    </a:lnTo>
                    <a:lnTo>
                      <a:pt x="36390" y="44861"/>
                    </a:lnTo>
                    <a:lnTo>
                      <a:pt x="36512" y="45288"/>
                    </a:lnTo>
                    <a:lnTo>
                      <a:pt x="36512" y="45471"/>
                    </a:lnTo>
                    <a:lnTo>
                      <a:pt x="36451" y="45593"/>
                    </a:lnTo>
                    <a:lnTo>
                      <a:pt x="36390" y="45654"/>
                    </a:lnTo>
                    <a:lnTo>
                      <a:pt x="36329" y="45715"/>
                    </a:lnTo>
                    <a:lnTo>
                      <a:pt x="36268" y="45654"/>
                    </a:lnTo>
                    <a:lnTo>
                      <a:pt x="36207" y="45593"/>
                    </a:lnTo>
                    <a:lnTo>
                      <a:pt x="36085" y="45410"/>
                    </a:lnTo>
                    <a:lnTo>
                      <a:pt x="35963" y="45166"/>
                    </a:lnTo>
                    <a:lnTo>
                      <a:pt x="35781" y="44739"/>
                    </a:lnTo>
                    <a:lnTo>
                      <a:pt x="35354" y="43642"/>
                    </a:lnTo>
                    <a:lnTo>
                      <a:pt x="35232" y="43216"/>
                    </a:lnTo>
                    <a:lnTo>
                      <a:pt x="35110" y="42972"/>
                    </a:lnTo>
                    <a:lnTo>
                      <a:pt x="35049" y="42911"/>
                    </a:lnTo>
                    <a:lnTo>
                      <a:pt x="34866" y="42911"/>
                    </a:lnTo>
                    <a:lnTo>
                      <a:pt x="34805" y="42972"/>
                    </a:lnTo>
                    <a:lnTo>
                      <a:pt x="34744" y="43216"/>
                    </a:lnTo>
                    <a:lnTo>
                      <a:pt x="34744" y="43642"/>
                    </a:lnTo>
                    <a:lnTo>
                      <a:pt x="34805" y="44739"/>
                    </a:lnTo>
                    <a:lnTo>
                      <a:pt x="34866" y="45166"/>
                    </a:lnTo>
                    <a:lnTo>
                      <a:pt x="34805" y="45410"/>
                    </a:lnTo>
                    <a:lnTo>
                      <a:pt x="34744" y="45593"/>
                    </a:lnTo>
                    <a:lnTo>
                      <a:pt x="34622" y="45654"/>
                    </a:lnTo>
                    <a:lnTo>
                      <a:pt x="34561" y="45593"/>
                    </a:lnTo>
                    <a:lnTo>
                      <a:pt x="34440" y="45349"/>
                    </a:lnTo>
                    <a:lnTo>
                      <a:pt x="34379" y="44800"/>
                    </a:lnTo>
                    <a:lnTo>
                      <a:pt x="34318" y="44130"/>
                    </a:lnTo>
                    <a:lnTo>
                      <a:pt x="34318" y="43825"/>
                    </a:lnTo>
                    <a:lnTo>
                      <a:pt x="34196" y="43338"/>
                    </a:lnTo>
                    <a:lnTo>
                      <a:pt x="34135" y="43094"/>
                    </a:lnTo>
                    <a:lnTo>
                      <a:pt x="34074" y="42911"/>
                    </a:lnTo>
                    <a:lnTo>
                      <a:pt x="33891" y="42850"/>
                    </a:lnTo>
                    <a:lnTo>
                      <a:pt x="33769" y="42911"/>
                    </a:lnTo>
                    <a:lnTo>
                      <a:pt x="33647" y="42972"/>
                    </a:lnTo>
                    <a:lnTo>
                      <a:pt x="33647" y="43094"/>
                    </a:lnTo>
                    <a:lnTo>
                      <a:pt x="33586" y="43338"/>
                    </a:lnTo>
                    <a:lnTo>
                      <a:pt x="33647" y="43825"/>
                    </a:lnTo>
                    <a:lnTo>
                      <a:pt x="33647" y="44252"/>
                    </a:lnTo>
                    <a:lnTo>
                      <a:pt x="33647" y="44618"/>
                    </a:lnTo>
                    <a:lnTo>
                      <a:pt x="33647" y="44800"/>
                    </a:lnTo>
                    <a:lnTo>
                      <a:pt x="33586" y="44983"/>
                    </a:lnTo>
                    <a:lnTo>
                      <a:pt x="33525" y="45044"/>
                    </a:lnTo>
                    <a:lnTo>
                      <a:pt x="33464" y="44983"/>
                    </a:lnTo>
                    <a:lnTo>
                      <a:pt x="33403" y="44922"/>
                    </a:lnTo>
                    <a:lnTo>
                      <a:pt x="33281" y="44679"/>
                    </a:lnTo>
                    <a:lnTo>
                      <a:pt x="33281" y="44435"/>
                    </a:lnTo>
                    <a:lnTo>
                      <a:pt x="33220" y="43886"/>
                    </a:lnTo>
                    <a:lnTo>
                      <a:pt x="33099" y="42667"/>
                    </a:lnTo>
                    <a:lnTo>
                      <a:pt x="33099" y="42423"/>
                    </a:lnTo>
                    <a:lnTo>
                      <a:pt x="33038" y="42240"/>
                    </a:lnTo>
                    <a:lnTo>
                      <a:pt x="32794" y="41509"/>
                    </a:lnTo>
                    <a:lnTo>
                      <a:pt x="32550" y="40717"/>
                    </a:lnTo>
                    <a:lnTo>
                      <a:pt x="32489" y="40412"/>
                    </a:lnTo>
                    <a:lnTo>
                      <a:pt x="32489" y="40046"/>
                    </a:lnTo>
                    <a:lnTo>
                      <a:pt x="32489" y="39863"/>
                    </a:lnTo>
                    <a:lnTo>
                      <a:pt x="32550" y="39741"/>
                    </a:lnTo>
                    <a:lnTo>
                      <a:pt x="32672" y="39619"/>
                    </a:lnTo>
                    <a:lnTo>
                      <a:pt x="32794" y="39498"/>
                    </a:lnTo>
                    <a:lnTo>
                      <a:pt x="32916" y="39437"/>
                    </a:lnTo>
                    <a:lnTo>
                      <a:pt x="32916" y="39376"/>
                    </a:lnTo>
                    <a:lnTo>
                      <a:pt x="32916" y="39315"/>
                    </a:lnTo>
                    <a:lnTo>
                      <a:pt x="32794" y="39254"/>
                    </a:lnTo>
                    <a:lnTo>
                      <a:pt x="32672" y="39254"/>
                    </a:lnTo>
                    <a:lnTo>
                      <a:pt x="32489" y="39376"/>
                    </a:lnTo>
                    <a:lnTo>
                      <a:pt x="32123" y="38400"/>
                    </a:lnTo>
                    <a:lnTo>
                      <a:pt x="31697" y="37364"/>
                    </a:lnTo>
                    <a:lnTo>
                      <a:pt x="30721" y="35414"/>
                    </a:lnTo>
                    <a:lnTo>
                      <a:pt x="29807" y="33463"/>
                    </a:lnTo>
                    <a:lnTo>
                      <a:pt x="29380" y="32488"/>
                    </a:lnTo>
                    <a:lnTo>
                      <a:pt x="29015" y="31452"/>
                    </a:lnTo>
                    <a:lnTo>
                      <a:pt x="28710" y="30355"/>
                    </a:lnTo>
                    <a:lnTo>
                      <a:pt x="28466" y="29257"/>
                    </a:lnTo>
                    <a:lnTo>
                      <a:pt x="28161" y="28160"/>
                    </a:lnTo>
                    <a:lnTo>
                      <a:pt x="27796" y="27063"/>
                    </a:lnTo>
                    <a:lnTo>
                      <a:pt x="27064" y="25356"/>
                    </a:lnTo>
                    <a:lnTo>
                      <a:pt x="27064" y="25174"/>
                    </a:lnTo>
                    <a:lnTo>
                      <a:pt x="27064" y="24991"/>
                    </a:lnTo>
                    <a:lnTo>
                      <a:pt x="27125" y="24747"/>
                    </a:lnTo>
                    <a:lnTo>
                      <a:pt x="27247" y="24625"/>
                    </a:lnTo>
                    <a:lnTo>
                      <a:pt x="27369" y="24503"/>
                    </a:lnTo>
                    <a:lnTo>
                      <a:pt x="27552" y="24259"/>
                    </a:lnTo>
                    <a:lnTo>
                      <a:pt x="27674" y="23955"/>
                    </a:lnTo>
                    <a:lnTo>
                      <a:pt x="27796" y="23345"/>
                    </a:lnTo>
                    <a:lnTo>
                      <a:pt x="27857" y="22735"/>
                    </a:lnTo>
                    <a:lnTo>
                      <a:pt x="27857" y="22126"/>
                    </a:lnTo>
                    <a:lnTo>
                      <a:pt x="27735" y="21455"/>
                    </a:lnTo>
                    <a:lnTo>
                      <a:pt x="27613" y="20846"/>
                    </a:lnTo>
                    <a:lnTo>
                      <a:pt x="27491" y="20541"/>
                    </a:lnTo>
                    <a:lnTo>
                      <a:pt x="27430" y="20236"/>
                    </a:lnTo>
                    <a:lnTo>
                      <a:pt x="27491" y="19566"/>
                    </a:lnTo>
                    <a:lnTo>
                      <a:pt x="27369" y="20175"/>
                    </a:lnTo>
                    <a:lnTo>
                      <a:pt x="27369" y="20358"/>
                    </a:lnTo>
                    <a:lnTo>
                      <a:pt x="27430" y="20602"/>
                    </a:lnTo>
                    <a:lnTo>
                      <a:pt x="27491" y="21212"/>
                    </a:lnTo>
                    <a:lnTo>
                      <a:pt x="27552" y="21821"/>
                    </a:lnTo>
                    <a:lnTo>
                      <a:pt x="27613" y="22370"/>
                    </a:lnTo>
                    <a:lnTo>
                      <a:pt x="27552" y="22979"/>
                    </a:lnTo>
                    <a:lnTo>
                      <a:pt x="27430" y="23589"/>
                    </a:lnTo>
                    <a:lnTo>
                      <a:pt x="27369" y="23833"/>
                    </a:lnTo>
                    <a:lnTo>
                      <a:pt x="27186" y="24076"/>
                    </a:lnTo>
                    <a:lnTo>
                      <a:pt x="27064" y="24320"/>
                    </a:lnTo>
                    <a:lnTo>
                      <a:pt x="26820" y="24503"/>
                    </a:lnTo>
                    <a:lnTo>
                      <a:pt x="26637" y="24686"/>
                    </a:lnTo>
                    <a:lnTo>
                      <a:pt x="26394" y="24808"/>
                    </a:lnTo>
                    <a:lnTo>
                      <a:pt x="25845" y="24991"/>
                    </a:lnTo>
                    <a:lnTo>
                      <a:pt x="25297" y="25052"/>
                    </a:lnTo>
                    <a:lnTo>
                      <a:pt x="24016" y="25235"/>
                    </a:lnTo>
                    <a:lnTo>
                      <a:pt x="23468" y="25295"/>
                    </a:lnTo>
                    <a:lnTo>
                      <a:pt x="22797" y="25295"/>
                    </a:lnTo>
                    <a:lnTo>
                      <a:pt x="22676" y="25235"/>
                    </a:lnTo>
                    <a:lnTo>
                      <a:pt x="22493" y="25174"/>
                    </a:lnTo>
                    <a:lnTo>
                      <a:pt x="22249" y="24991"/>
                    </a:lnTo>
                    <a:lnTo>
                      <a:pt x="21639" y="24625"/>
                    </a:lnTo>
                    <a:lnTo>
                      <a:pt x="20359" y="23894"/>
                    </a:lnTo>
                    <a:lnTo>
                      <a:pt x="21883" y="24991"/>
                    </a:lnTo>
                    <a:lnTo>
                      <a:pt x="22249" y="25295"/>
                    </a:lnTo>
                    <a:lnTo>
                      <a:pt x="22432" y="25417"/>
                    </a:lnTo>
                    <a:lnTo>
                      <a:pt x="22676" y="25539"/>
                    </a:lnTo>
                    <a:lnTo>
                      <a:pt x="22797" y="25600"/>
                    </a:lnTo>
                    <a:lnTo>
                      <a:pt x="23346" y="25600"/>
                    </a:lnTo>
                    <a:lnTo>
                      <a:pt x="24260" y="25539"/>
                    </a:lnTo>
                    <a:lnTo>
                      <a:pt x="25175" y="25417"/>
                    </a:lnTo>
                    <a:lnTo>
                      <a:pt x="26028" y="25295"/>
                    </a:lnTo>
                    <a:lnTo>
                      <a:pt x="26455" y="25174"/>
                    </a:lnTo>
                    <a:lnTo>
                      <a:pt x="26820" y="24991"/>
                    </a:lnTo>
                    <a:lnTo>
                      <a:pt x="26698" y="25539"/>
                    </a:lnTo>
                    <a:lnTo>
                      <a:pt x="25845" y="28099"/>
                    </a:lnTo>
                    <a:lnTo>
                      <a:pt x="25784" y="28282"/>
                    </a:lnTo>
                    <a:lnTo>
                      <a:pt x="25723" y="28709"/>
                    </a:lnTo>
                    <a:lnTo>
                      <a:pt x="25784" y="30416"/>
                    </a:lnTo>
                    <a:lnTo>
                      <a:pt x="25784" y="32610"/>
                    </a:lnTo>
                    <a:lnTo>
                      <a:pt x="25784" y="32976"/>
                    </a:lnTo>
                    <a:lnTo>
                      <a:pt x="25723" y="33280"/>
                    </a:lnTo>
                    <a:lnTo>
                      <a:pt x="25723" y="33585"/>
                    </a:lnTo>
                    <a:lnTo>
                      <a:pt x="25723" y="33890"/>
                    </a:lnTo>
                    <a:lnTo>
                      <a:pt x="25845" y="34195"/>
                    </a:lnTo>
                    <a:lnTo>
                      <a:pt x="26028" y="35109"/>
                    </a:lnTo>
                    <a:lnTo>
                      <a:pt x="26333" y="36877"/>
                    </a:lnTo>
                    <a:lnTo>
                      <a:pt x="26455" y="37730"/>
                    </a:lnTo>
                    <a:lnTo>
                      <a:pt x="26516" y="38644"/>
                    </a:lnTo>
                    <a:lnTo>
                      <a:pt x="26516" y="40412"/>
                    </a:lnTo>
                    <a:lnTo>
                      <a:pt x="26455" y="42240"/>
                    </a:lnTo>
                    <a:lnTo>
                      <a:pt x="26394" y="44008"/>
                    </a:lnTo>
                    <a:lnTo>
                      <a:pt x="26272" y="45776"/>
                    </a:lnTo>
                    <a:lnTo>
                      <a:pt x="26028" y="47543"/>
                    </a:lnTo>
                    <a:lnTo>
                      <a:pt x="25784" y="49311"/>
                    </a:lnTo>
                    <a:lnTo>
                      <a:pt x="25479" y="51079"/>
                    </a:lnTo>
                    <a:lnTo>
                      <a:pt x="25053" y="52846"/>
                    </a:lnTo>
                    <a:lnTo>
                      <a:pt x="24565" y="54553"/>
                    </a:lnTo>
                    <a:lnTo>
                      <a:pt x="24382" y="55406"/>
                    </a:lnTo>
                    <a:lnTo>
                      <a:pt x="24260" y="56260"/>
                    </a:lnTo>
                    <a:lnTo>
                      <a:pt x="24260" y="57235"/>
                    </a:lnTo>
                    <a:lnTo>
                      <a:pt x="24321" y="58210"/>
                    </a:lnTo>
                    <a:lnTo>
                      <a:pt x="24504" y="59063"/>
                    </a:lnTo>
                    <a:lnTo>
                      <a:pt x="24687" y="59917"/>
                    </a:lnTo>
                    <a:lnTo>
                      <a:pt x="24931" y="60770"/>
                    </a:lnTo>
                    <a:lnTo>
                      <a:pt x="25053" y="61684"/>
                    </a:lnTo>
                    <a:lnTo>
                      <a:pt x="25114" y="62538"/>
                    </a:lnTo>
                    <a:lnTo>
                      <a:pt x="25114" y="63391"/>
                    </a:lnTo>
                    <a:lnTo>
                      <a:pt x="24992" y="64244"/>
                    </a:lnTo>
                    <a:lnTo>
                      <a:pt x="24870" y="65098"/>
                    </a:lnTo>
                    <a:lnTo>
                      <a:pt x="24565" y="66317"/>
                    </a:lnTo>
                    <a:lnTo>
                      <a:pt x="24260" y="67475"/>
                    </a:lnTo>
                    <a:lnTo>
                      <a:pt x="23529" y="69791"/>
                    </a:lnTo>
                    <a:lnTo>
                      <a:pt x="22493" y="73326"/>
                    </a:lnTo>
                    <a:lnTo>
                      <a:pt x="22127" y="74789"/>
                    </a:lnTo>
                    <a:lnTo>
                      <a:pt x="22066" y="75216"/>
                    </a:lnTo>
                    <a:lnTo>
                      <a:pt x="22005" y="75460"/>
                    </a:lnTo>
                    <a:lnTo>
                      <a:pt x="22066" y="75704"/>
                    </a:lnTo>
                    <a:lnTo>
                      <a:pt x="22127" y="75947"/>
                    </a:lnTo>
                    <a:lnTo>
                      <a:pt x="22249" y="76252"/>
                    </a:lnTo>
                    <a:lnTo>
                      <a:pt x="22493" y="76740"/>
                    </a:lnTo>
                    <a:lnTo>
                      <a:pt x="22858" y="77410"/>
                    </a:lnTo>
                    <a:lnTo>
                      <a:pt x="23346" y="78081"/>
                    </a:lnTo>
                    <a:lnTo>
                      <a:pt x="23590" y="78386"/>
                    </a:lnTo>
                    <a:lnTo>
                      <a:pt x="23834" y="78568"/>
                    </a:lnTo>
                    <a:lnTo>
                      <a:pt x="24260" y="78873"/>
                    </a:lnTo>
                    <a:lnTo>
                      <a:pt x="24321" y="78995"/>
                    </a:lnTo>
                    <a:lnTo>
                      <a:pt x="24321" y="79056"/>
                    </a:lnTo>
                    <a:lnTo>
                      <a:pt x="24260" y="79117"/>
                    </a:lnTo>
                    <a:lnTo>
                      <a:pt x="24199" y="79178"/>
                    </a:lnTo>
                    <a:lnTo>
                      <a:pt x="23956" y="79239"/>
                    </a:lnTo>
                    <a:lnTo>
                      <a:pt x="23773" y="79300"/>
                    </a:lnTo>
                    <a:lnTo>
                      <a:pt x="22919" y="79483"/>
                    </a:lnTo>
                    <a:lnTo>
                      <a:pt x="22493" y="79544"/>
                    </a:lnTo>
                    <a:lnTo>
                      <a:pt x="22066" y="79605"/>
                    </a:lnTo>
                    <a:lnTo>
                      <a:pt x="21700" y="79544"/>
                    </a:lnTo>
                    <a:lnTo>
                      <a:pt x="21578" y="79422"/>
                    </a:lnTo>
                    <a:lnTo>
                      <a:pt x="21578" y="79300"/>
                    </a:lnTo>
                    <a:lnTo>
                      <a:pt x="21517" y="78995"/>
                    </a:lnTo>
                    <a:lnTo>
                      <a:pt x="21456" y="78873"/>
                    </a:lnTo>
                    <a:lnTo>
                      <a:pt x="21335" y="78751"/>
                    </a:lnTo>
                    <a:lnTo>
                      <a:pt x="21213" y="78751"/>
                    </a:lnTo>
                    <a:lnTo>
                      <a:pt x="21213" y="78873"/>
                    </a:lnTo>
                    <a:lnTo>
                      <a:pt x="21274" y="79117"/>
                    </a:lnTo>
                    <a:lnTo>
                      <a:pt x="21335" y="79422"/>
                    </a:lnTo>
                    <a:lnTo>
                      <a:pt x="21335" y="79605"/>
                    </a:lnTo>
                    <a:lnTo>
                      <a:pt x="21335" y="79727"/>
                    </a:lnTo>
                    <a:lnTo>
                      <a:pt x="21213" y="79848"/>
                    </a:lnTo>
                    <a:lnTo>
                      <a:pt x="21030" y="79909"/>
                    </a:lnTo>
                    <a:lnTo>
                      <a:pt x="20725" y="79970"/>
                    </a:lnTo>
                    <a:lnTo>
                      <a:pt x="20359" y="79970"/>
                    </a:lnTo>
                    <a:lnTo>
                      <a:pt x="20176" y="79909"/>
                    </a:lnTo>
                    <a:lnTo>
                      <a:pt x="19994" y="79848"/>
                    </a:lnTo>
                    <a:lnTo>
                      <a:pt x="19872" y="79666"/>
                    </a:lnTo>
                    <a:lnTo>
                      <a:pt x="19750" y="79422"/>
                    </a:lnTo>
                    <a:lnTo>
                      <a:pt x="19628" y="78995"/>
                    </a:lnTo>
                    <a:lnTo>
                      <a:pt x="19628" y="78507"/>
                    </a:lnTo>
                    <a:lnTo>
                      <a:pt x="19628" y="78020"/>
                    </a:lnTo>
                    <a:lnTo>
                      <a:pt x="19628" y="75582"/>
                    </a:lnTo>
                    <a:lnTo>
                      <a:pt x="19750" y="74119"/>
                    </a:lnTo>
                    <a:lnTo>
                      <a:pt x="19872" y="72656"/>
                    </a:lnTo>
                    <a:lnTo>
                      <a:pt x="19994" y="71193"/>
                    </a:lnTo>
                    <a:lnTo>
                      <a:pt x="20115" y="69669"/>
                    </a:lnTo>
                    <a:lnTo>
                      <a:pt x="20115" y="68816"/>
                    </a:lnTo>
                    <a:lnTo>
                      <a:pt x="20055" y="67963"/>
                    </a:lnTo>
                    <a:lnTo>
                      <a:pt x="19994" y="66195"/>
                    </a:lnTo>
                    <a:lnTo>
                      <a:pt x="19933" y="64915"/>
                    </a:lnTo>
                    <a:lnTo>
                      <a:pt x="19994" y="63696"/>
                    </a:lnTo>
                    <a:lnTo>
                      <a:pt x="20055" y="62172"/>
                    </a:lnTo>
                    <a:lnTo>
                      <a:pt x="20176" y="60587"/>
                    </a:lnTo>
                    <a:lnTo>
                      <a:pt x="20237" y="59734"/>
                    </a:lnTo>
                    <a:lnTo>
                      <a:pt x="20298" y="58820"/>
                    </a:lnTo>
                    <a:lnTo>
                      <a:pt x="20298" y="58515"/>
                    </a:lnTo>
                    <a:lnTo>
                      <a:pt x="20237" y="58271"/>
                    </a:lnTo>
                    <a:lnTo>
                      <a:pt x="20115" y="57905"/>
                    </a:lnTo>
                    <a:lnTo>
                      <a:pt x="19994" y="57540"/>
                    </a:lnTo>
                    <a:lnTo>
                      <a:pt x="19872" y="57113"/>
                    </a:lnTo>
                    <a:lnTo>
                      <a:pt x="19872" y="56625"/>
                    </a:lnTo>
                    <a:lnTo>
                      <a:pt x="19994" y="55772"/>
                    </a:lnTo>
                    <a:lnTo>
                      <a:pt x="19994" y="55345"/>
                    </a:lnTo>
                    <a:lnTo>
                      <a:pt x="19994" y="54919"/>
                    </a:lnTo>
                    <a:lnTo>
                      <a:pt x="19933" y="54065"/>
                    </a:lnTo>
                    <a:lnTo>
                      <a:pt x="19750" y="52359"/>
                    </a:lnTo>
                    <a:lnTo>
                      <a:pt x="19689" y="50652"/>
                    </a:lnTo>
                    <a:lnTo>
                      <a:pt x="19689" y="48275"/>
                    </a:lnTo>
                    <a:lnTo>
                      <a:pt x="19689" y="45898"/>
                    </a:lnTo>
                    <a:lnTo>
                      <a:pt x="19628" y="44130"/>
                    </a:lnTo>
                    <a:lnTo>
                      <a:pt x="19628" y="43338"/>
                    </a:lnTo>
                    <a:lnTo>
                      <a:pt x="19628" y="43155"/>
                    </a:lnTo>
                    <a:lnTo>
                      <a:pt x="19628" y="42911"/>
                    </a:lnTo>
                    <a:lnTo>
                      <a:pt x="19872" y="42911"/>
                    </a:lnTo>
                    <a:lnTo>
                      <a:pt x="20237" y="42789"/>
                    </a:lnTo>
                    <a:lnTo>
                      <a:pt x="20542" y="42667"/>
                    </a:lnTo>
                    <a:lnTo>
                      <a:pt x="20786" y="42423"/>
                    </a:lnTo>
                    <a:lnTo>
                      <a:pt x="20969" y="42119"/>
                    </a:lnTo>
                    <a:lnTo>
                      <a:pt x="21030" y="41814"/>
                    </a:lnTo>
                    <a:lnTo>
                      <a:pt x="21030" y="41509"/>
                    </a:lnTo>
                    <a:lnTo>
                      <a:pt x="20847" y="41936"/>
                    </a:lnTo>
                    <a:lnTo>
                      <a:pt x="20725" y="42119"/>
                    </a:lnTo>
                    <a:lnTo>
                      <a:pt x="20542" y="42301"/>
                    </a:lnTo>
                    <a:lnTo>
                      <a:pt x="20359" y="42423"/>
                    </a:lnTo>
                    <a:lnTo>
                      <a:pt x="20115" y="42484"/>
                    </a:lnTo>
                    <a:lnTo>
                      <a:pt x="19567" y="42545"/>
                    </a:lnTo>
                    <a:lnTo>
                      <a:pt x="19018" y="42484"/>
                    </a:lnTo>
                    <a:lnTo>
                      <a:pt x="18774" y="42423"/>
                    </a:lnTo>
                    <a:lnTo>
                      <a:pt x="18592" y="42301"/>
                    </a:lnTo>
                    <a:lnTo>
                      <a:pt x="18409" y="42119"/>
                    </a:lnTo>
                    <a:lnTo>
                      <a:pt x="18287" y="41936"/>
                    </a:lnTo>
                    <a:lnTo>
                      <a:pt x="18104" y="41509"/>
                    </a:lnTo>
                    <a:lnTo>
                      <a:pt x="18104" y="41753"/>
                    </a:lnTo>
                    <a:lnTo>
                      <a:pt x="18104" y="41997"/>
                    </a:lnTo>
                    <a:lnTo>
                      <a:pt x="18226" y="42240"/>
                    </a:lnTo>
                    <a:lnTo>
                      <a:pt x="18348" y="42484"/>
                    </a:lnTo>
                    <a:lnTo>
                      <a:pt x="18592" y="42667"/>
                    </a:lnTo>
                    <a:lnTo>
                      <a:pt x="18896" y="42789"/>
                    </a:lnTo>
                    <a:lnTo>
                      <a:pt x="19201" y="42850"/>
                    </a:lnTo>
                    <a:lnTo>
                      <a:pt x="19323" y="42911"/>
                    </a:lnTo>
                    <a:lnTo>
                      <a:pt x="19445" y="42911"/>
                    </a:lnTo>
                    <a:lnTo>
                      <a:pt x="19445" y="43033"/>
                    </a:lnTo>
                    <a:lnTo>
                      <a:pt x="19445" y="43094"/>
                    </a:lnTo>
                    <a:lnTo>
                      <a:pt x="19384" y="43642"/>
                    </a:lnTo>
                    <a:lnTo>
                      <a:pt x="19384" y="46324"/>
                    </a:lnTo>
                    <a:lnTo>
                      <a:pt x="19384" y="48458"/>
                    </a:lnTo>
                    <a:lnTo>
                      <a:pt x="19384" y="50652"/>
                    </a:lnTo>
                    <a:lnTo>
                      <a:pt x="19323" y="51993"/>
                    </a:lnTo>
                    <a:lnTo>
                      <a:pt x="19201" y="53395"/>
                    </a:lnTo>
                    <a:lnTo>
                      <a:pt x="19079" y="54858"/>
                    </a:lnTo>
                    <a:lnTo>
                      <a:pt x="19079" y="55528"/>
                    </a:lnTo>
                    <a:lnTo>
                      <a:pt x="19079" y="56260"/>
                    </a:lnTo>
                    <a:lnTo>
                      <a:pt x="19140" y="56930"/>
                    </a:lnTo>
                    <a:lnTo>
                      <a:pt x="19018" y="57662"/>
                    </a:lnTo>
                    <a:lnTo>
                      <a:pt x="18835" y="58149"/>
                    </a:lnTo>
                    <a:lnTo>
                      <a:pt x="18774" y="58393"/>
                    </a:lnTo>
                    <a:lnTo>
                      <a:pt x="18714" y="58637"/>
                    </a:lnTo>
                    <a:lnTo>
                      <a:pt x="18714" y="59368"/>
                    </a:lnTo>
                    <a:lnTo>
                      <a:pt x="18835" y="60100"/>
                    </a:lnTo>
                    <a:lnTo>
                      <a:pt x="18896" y="60831"/>
                    </a:lnTo>
                    <a:lnTo>
                      <a:pt x="18957" y="61563"/>
                    </a:lnTo>
                    <a:lnTo>
                      <a:pt x="19018" y="63818"/>
                    </a:lnTo>
                    <a:lnTo>
                      <a:pt x="19079" y="64854"/>
                    </a:lnTo>
                    <a:lnTo>
                      <a:pt x="19079" y="65829"/>
                    </a:lnTo>
                    <a:lnTo>
                      <a:pt x="19018" y="67292"/>
                    </a:lnTo>
                    <a:lnTo>
                      <a:pt x="18896" y="68755"/>
                    </a:lnTo>
                    <a:lnTo>
                      <a:pt x="18957" y="70218"/>
                    </a:lnTo>
                    <a:lnTo>
                      <a:pt x="19079" y="71681"/>
                    </a:lnTo>
                    <a:lnTo>
                      <a:pt x="19262" y="73144"/>
                    </a:lnTo>
                    <a:lnTo>
                      <a:pt x="19384" y="74606"/>
                    </a:lnTo>
                    <a:lnTo>
                      <a:pt x="19384" y="75886"/>
                    </a:lnTo>
                    <a:lnTo>
                      <a:pt x="19384" y="77959"/>
                    </a:lnTo>
                    <a:lnTo>
                      <a:pt x="19384" y="78873"/>
                    </a:lnTo>
                    <a:lnTo>
                      <a:pt x="19384" y="79178"/>
                    </a:lnTo>
                    <a:lnTo>
                      <a:pt x="19323" y="79422"/>
                    </a:lnTo>
                    <a:lnTo>
                      <a:pt x="19140" y="79727"/>
                    </a:lnTo>
                    <a:lnTo>
                      <a:pt x="18957" y="79909"/>
                    </a:lnTo>
                    <a:lnTo>
                      <a:pt x="18653" y="79970"/>
                    </a:lnTo>
                    <a:lnTo>
                      <a:pt x="18348" y="79970"/>
                    </a:lnTo>
                    <a:lnTo>
                      <a:pt x="18043" y="79909"/>
                    </a:lnTo>
                    <a:lnTo>
                      <a:pt x="17799" y="79787"/>
                    </a:lnTo>
                    <a:lnTo>
                      <a:pt x="17738" y="79666"/>
                    </a:lnTo>
                    <a:lnTo>
                      <a:pt x="17677" y="79605"/>
                    </a:lnTo>
                    <a:lnTo>
                      <a:pt x="17738" y="79361"/>
                    </a:lnTo>
                    <a:lnTo>
                      <a:pt x="17799" y="79056"/>
                    </a:lnTo>
                    <a:lnTo>
                      <a:pt x="17860" y="78934"/>
                    </a:lnTo>
                    <a:lnTo>
                      <a:pt x="17921" y="78873"/>
                    </a:lnTo>
                    <a:lnTo>
                      <a:pt x="17860" y="78812"/>
                    </a:lnTo>
                    <a:lnTo>
                      <a:pt x="17799" y="78751"/>
                    </a:lnTo>
                    <a:lnTo>
                      <a:pt x="17677" y="78751"/>
                    </a:lnTo>
                    <a:lnTo>
                      <a:pt x="17616" y="78812"/>
                    </a:lnTo>
                    <a:lnTo>
                      <a:pt x="17555" y="78995"/>
                    </a:lnTo>
                    <a:lnTo>
                      <a:pt x="17555" y="79178"/>
                    </a:lnTo>
                    <a:lnTo>
                      <a:pt x="17494" y="79300"/>
                    </a:lnTo>
                    <a:lnTo>
                      <a:pt x="17434" y="79483"/>
                    </a:lnTo>
                    <a:lnTo>
                      <a:pt x="17312" y="79544"/>
                    </a:lnTo>
                    <a:lnTo>
                      <a:pt x="17129" y="79605"/>
                    </a:lnTo>
                    <a:lnTo>
                      <a:pt x="16824" y="79605"/>
                    </a:lnTo>
                    <a:lnTo>
                      <a:pt x="16458" y="79544"/>
                    </a:lnTo>
                    <a:lnTo>
                      <a:pt x="16032" y="79483"/>
                    </a:lnTo>
                    <a:lnTo>
                      <a:pt x="15361" y="79361"/>
                    </a:lnTo>
                    <a:lnTo>
                      <a:pt x="14995" y="79239"/>
                    </a:lnTo>
                    <a:lnTo>
                      <a:pt x="14813" y="79178"/>
                    </a:lnTo>
                    <a:lnTo>
                      <a:pt x="14752" y="79117"/>
                    </a:lnTo>
                    <a:lnTo>
                      <a:pt x="14691" y="79056"/>
                    </a:lnTo>
                    <a:lnTo>
                      <a:pt x="14691" y="78934"/>
                    </a:lnTo>
                    <a:lnTo>
                      <a:pt x="14813" y="78873"/>
                    </a:lnTo>
                    <a:lnTo>
                      <a:pt x="14995" y="78751"/>
                    </a:lnTo>
                    <a:lnTo>
                      <a:pt x="15483" y="78386"/>
                    </a:lnTo>
                    <a:lnTo>
                      <a:pt x="15910" y="77898"/>
                    </a:lnTo>
                    <a:lnTo>
                      <a:pt x="16214" y="77349"/>
                    </a:lnTo>
                    <a:lnTo>
                      <a:pt x="16519" y="76801"/>
                    </a:lnTo>
                    <a:lnTo>
                      <a:pt x="16824" y="76252"/>
                    </a:lnTo>
                    <a:lnTo>
                      <a:pt x="17007" y="75765"/>
                    </a:lnTo>
                    <a:lnTo>
                      <a:pt x="17007" y="75399"/>
                    </a:lnTo>
                    <a:lnTo>
                      <a:pt x="16946" y="75033"/>
                    </a:lnTo>
                    <a:lnTo>
                      <a:pt x="16763" y="74058"/>
                    </a:lnTo>
                    <a:lnTo>
                      <a:pt x="16519" y="73144"/>
                    </a:lnTo>
                    <a:lnTo>
                      <a:pt x="15910" y="71315"/>
                    </a:lnTo>
                    <a:lnTo>
                      <a:pt x="15239" y="68938"/>
                    </a:lnTo>
                    <a:lnTo>
                      <a:pt x="14813" y="67536"/>
                    </a:lnTo>
                    <a:lnTo>
                      <a:pt x="14386" y="66073"/>
                    </a:lnTo>
                    <a:lnTo>
                      <a:pt x="14081" y="64610"/>
                    </a:lnTo>
                    <a:lnTo>
                      <a:pt x="13959" y="63879"/>
                    </a:lnTo>
                    <a:lnTo>
                      <a:pt x="13898" y="63147"/>
                    </a:lnTo>
                    <a:lnTo>
                      <a:pt x="13959" y="62355"/>
                    </a:lnTo>
                    <a:lnTo>
                      <a:pt x="14020" y="61623"/>
                    </a:lnTo>
                    <a:lnTo>
                      <a:pt x="14142" y="60831"/>
                    </a:lnTo>
                    <a:lnTo>
                      <a:pt x="14325" y="60100"/>
                    </a:lnTo>
                    <a:lnTo>
                      <a:pt x="14630" y="58698"/>
                    </a:lnTo>
                    <a:lnTo>
                      <a:pt x="14752" y="57966"/>
                    </a:lnTo>
                    <a:lnTo>
                      <a:pt x="14813" y="57235"/>
                    </a:lnTo>
                    <a:lnTo>
                      <a:pt x="14752" y="56686"/>
                    </a:lnTo>
                    <a:lnTo>
                      <a:pt x="14752" y="56077"/>
                    </a:lnTo>
                    <a:lnTo>
                      <a:pt x="14508" y="54919"/>
                    </a:lnTo>
                    <a:lnTo>
                      <a:pt x="14264" y="53761"/>
                    </a:lnTo>
                    <a:lnTo>
                      <a:pt x="13959" y="52602"/>
                    </a:lnTo>
                    <a:lnTo>
                      <a:pt x="13593" y="51079"/>
                    </a:lnTo>
                    <a:lnTo>
                      <a:pt x="13289" y="49555"/>
                    </a:lnTo>
                    <a:lnTo>
                      <a:pt x="13045" y="48031"/>
                    </a:lnTo>
                    <a:lnTo>
                      <a:pt x="12862" y="46446"/>
                    </a:lnTo>
                    <a:lnTo>
                      <a:pt x="12618" y="43399"/>
                    </a:lnTo>
                    <a:lnTo>
                      <a:pt x="12557" y="40290"/>
                    </a:lnTo>
                    <a:lnTo>
                      <a:pt x="12557" y="38766"/>
                    </a:lnTo>
                    <a:lnTo>
                      <a:pt x="12557" y="38035"/>
                    </a:lnTo>
                    <a:lnTo>
                      <a:pt x="12679" y="37242"/>
                    </a:lnTo>
                    <a:lnTo>
                      <a:pt x="12862" y="35658"/>
                    </a:lnTo>
                    <a:lnTo>
                      <a:pt x="13167" y="34134"/>
                    </a:lnTo>
                    <a:lnTo>
                      <a:pt x="13228" y="33890"/>
                    </a:lnTo>
                    <a:lnTo>
                      <a:pt x="13228" y="33585"/>
                    </a:lnTo>
                    <a:lnTo>
                      <a:pt x="13167" y="33280"/>
                    </a:lnTo>
                    <a:lnTo>
                      <a:pt x="13045" y="32976"/>
                    </a:lnTo>
                    <a:lnTo>
                      <a:pt x="13045" y="29379"/>
                    </a:lnTo>
                    <a:lnTo>
                      <a:pt x="13045" y="28587"/>
                    </a:lnTo>
                    <a:lnTo>
                      <a:pt x="12984" y="28343"/>
                    </a:lnTo>
                    <a:lnTo>
                      <a:pt x="12923" y="28038"/>
                    </a:lnTo>
                    <a:lnTo>
                      <a:pt x="12801" y="27673"/>
                    </a:lnTo>
                    <a:lnTo>
                      <a:pt x="12496" y="26576"/>
                    </a:lnTo>
                    <a:lnTo>
                      <a:pt x="12192" y="25600"/>
                    </a:lnTo>
                    <a:lnTo>
                      <a:pt x="12192" y="25235"/>
                    </a:lnTo>
                    <a:lnTo>
                      <a:pt x="12131" y="24930"/>
                    </a:lnTo>
                    <a:lnTo>
                      <a:pt x="12496" y="25113"/>
                    </a:lnTo>
                    <a:lnTo>
                      <a:pt x="12923" y="25235"/>
                    </a:lnTo>
                    <a:lnTo>
                      <a:pt x="13776" y="25417"/>
                    </a:lnTo>
                    <a:lnTo>
                      <a:pt x="14691" y="25539"/>
                    </a:lnTo>
                    <a:lnTo>
                      <a:pt x="15666" y="25600"/>
                    </a:lnTo>
                    <a:lnTo>
                      <a:pt x="16214" y="25600"/>
                    </a:lnTo>
                    <a:lnTo>
                      <a:pt x="16397" y="25539"/>
                    </a:lnTo>
                    <a:lnTo>
                      <a:pt x="16519" y="25478"/>
                    </a:lnTo>
                    <a:lnTo>
                      <a:pt x="16702" y="25356"/>
                    </a:lnTo>
                    <a:lnTo>
                      <a:pt x="17068" y="25052"/>
                    </a:lnTo>
                    <a:lnTo>
                      <a:pt x="18653" y="23894"/>
                    </a:lnTo>
                    <a:lnTo>
                      <a:pt x="18653" y="23894"/>
                    </a:lnTo>
                    <a:lnTo>
                      <a:pt x="16519" y="25113"/>
                    </a:lnTo>
                    <a:lnTo>
                      <a:pt x="16397" y="25235"/>
                    </a:lnTo>
                    <a:lnTo>
                      <a:pt x="16275" y="25295"/>
                    </a:lnTo>
                    <a:lnTo>
                      <a:pt x="15971" y="25295"/>
                    </a:lnTo>
                    <a:lnTo>
                      <a:pt x="15361" y="25235"/>
                    </a:lnTo>
                    <a:lnTo>
                      <a:pt x="14081" y="25113"/>
                    </a:lnTo>
                    <a:lnTo>
                      <a:pt x="13532" y="25052"/>
                    </a:lnTo>
                    <a:lnTo>
                      <a:pt x="12923" y="24930"/>
                    </a:lnTo>
                    <a:lnTo>
                      <a:pt x="12435" y="24686"/>
                    </a:lnTo>
                    <a:lnTo>
                      <a:pt x="12192" y="24503"/>
                    </a:lnTo>
                    <a:lnTo>
                      <a:pt x="11948" y="24320"/>
                    </a:lnTo>
                    <a:lnTo>
                      <a:pt x="11826" y="24076"/>
                    </a:lnTo>
                    <a:lnTo>
                      <a:pt x="11704" y="23833"/>
                    </a:lnTo>
                    <a:lnTo>
                      <a:pt x="11521" y="23284"/>
                    </a:lnTo>
                    <a:lnTo>
                      <a:pt x="11460" y="22735"/>
                    </a:lnTo>
                    <a:lnTo>
                      <a:pt x="11460" y="22126"/>
                    </a:lnTo>
                    <a:lnTo>
                      <a:pt x="11521" y="21455"/>
                    </a:lnTo>
                    <a:lnTo>
                      <a:pt x="11582" y="20785"/>
                    </a:lnTo>
                    <a:lnTo>
                      <a:pt x="11643" y="20541"/>
                    </a:lnTo>
                    <a:lnTo>
                      <a:pt x="11704" y="20297"/>
                    </a:lnTo>
                    <a:lnTo>
                      <a:pt x="11521" y="19566"/>
                    </a:lnTo>
                    <a:lnTo>
                      <a:pt x="11582" y="20114"/>
                    </a:lnTo>
                    <a:lnTo>
                      <a:pt x="11582" y="20419"/>
                    </a:lnTo>
                    <a:lnTo>
                      <a:pt x="11460" y="20724"/>
                    </a:lnTo>
                    <a:lnTo>
                      <a:pt x="11338" y="21212"/>
                    </a:lnTo>
                    <a:lnTo>
                      <a:pt x="11216" y="21760"/>
                    </a:lnTo>
                    <a:lnTo>
                      <a:pt x="11216" y="22309"/>
                    </a:lnTo>
                    <a:lnTo>
                      <a:pt x="11216" y="22918"/>
                    </a:lnTo>
                    <a:lnTo>
                      <a:pt x="11277" y="23467"/>
                    </a:lnTo>
                    <a:lnTo>
                      <a:pt x="11399" y="24015"/>
                    </a:lnTo>
                    <a:lnTo>
                      <a:pt x="11643" y="24442"/>
                    </a:lnTo>
                    <a:lnTo>
                      <a:pt x="11765" y="24564"/>
                    </a:lnTo>
                    <a:lnTo>
                      <a:pt x="11826" y="24747"/>
                    </a:lnTo>
                    <a:lnTo>
                      <a:pt x="11887" y="24991"/>
                    </a:lnTo>
                    <a:lnTo>
                      <a:pt x="11887" y="25235"/>
                    </a:lnTo>
                    <a:lnTo>
                      <a:pt x="11887" y="25478"/>
                    </a:lnTo>
                    <a:lnTo>
                      <a:pt x="11765" y="25722"/>
                    </a:lnTo>
                    <a:lnTo>
                      <a:pt x="11460" y="26515"/>
                    </a:lnTo>
                    <a:lnTo>
                      <a:pt x="11033" y="27612"/>
                    </a:lnTo>
                    <a:lnTo>
                      <a:pt x="10729" y="28648"/>
                    </a:lnTo>
                    <a:lnTo>
                      <a:pt x="10485" y="29745"/>
                    </a:lnTo>
                    <a:lnTo>
                      <a:pt x="10241" y="30842"/>
                    </a:lnTo>
                    <a:lnTo>
                      <a:pt x="9875" y="31939"/>
                    </a:lnTo>
                    <a:lnTo>
                      <a:pt x="9449" y="33037"/>
                    </a:lnTo>
                    <a:lnTo>
                      <a:pt x="8961" y="34134"/>
                    </a:lnTo>
                    <a:lnTo>
                      <a:pt x="8412" y="35170"/>
                    </a:lnTo>
                    <a:lnTo>
                      <a:pt x="7437" y="37242"/>
                    </a:lnTo>
                    <a:lnTo>
                      <a:pt x="6950" y="38278"/>
                    </a:lnTo>
                    <a:lnTo>
                      <a:pt x="6523" y="39376"/>
                    </a:lnTo>
                    <a:lnTo>
                      <a:pt x="6340" y="39254"/>
                    </a:lnTo>
                    <a:lnTo>
                      <a:pt x="6157" y="39254"/>
                    </a:lnTo>
                    <a:lnTo>
                      <a:pt x="6157" y="39315"/>
                    </a:lnTo>
                    <a:lnTo>
                      <a:pt x="6096" y="39376"/>
                    </a:lnTo>
                    <a:lnTo>
                      <a:pt x="6157" y="39437"/>
                    </a:lnTo>
                    <a:lnTo>
                      <a:pt x="6157" y="39498"/>
                    </a:lnTo>
                    <a:lnTo>
                      <a:pt x="6279" y="39498"/>
                    </a:lnTo>
                    <a:lnTo>
                      <a:pt x="6462" y="39619"/>
                    </a:lnTo>
                    <a:lnTo>
                      <a:pt x="6523" y="39802"/>
                    </a:lnTo>
                    <a:lnTo>
                      <a:pt x="6584" y="39985"/>
                    </a:lnTo>
                    <a:lnTo>
                      <a:pt x="6584" y="40229"/>
                    </a:lnTo>
                    <a:lnTo>
                      <a:pt x="6523" y="40717"/>
                    </a:lnTo>
                    <a:lnTo>
                      <a:pt x="6401" y="41204"/>
                    </a:lnTo>
                    <a:lnTo>
                      <a:pt x="6035" y="42119"/>
                    </a:lnTo>
                    <a:lnTo>
                      <a:pt x="5974" y="42301"/>
                    </a:lnTo>
                    <a:lnTo>
                      <a:pt x="5913" y="42545"/>
                    </a:lnTo>
                    <a:lnTo>
                      <a:pt x="5791" y="43886"/>
                    </a:lnTo>
                    <a:lnTo>
                      <a:pt x="5791" y="44496"/>
                    </a:lnTo>
                    <a:lnTo>
                      <a:pt x="5730" y="44800"/>
                    </a:lnTo>
                    <a:lnTo>
                      <a:pt x="5669" y="44922"/>
                    </a:lnTo>
                    <a:lnTo>
                      <a:pt x="5609" y="45044"/>
                    </a:lnTo>
                    <a:lnTo>
                      <a:pt x="5487" y="45044"/>
                    </a:lnTo>
                    <a:lnTo>
                      <a:pt x="5426" y="44983"/>
                    </a:lnTo>
                    <a:lnTo>
                      <a:pt x="5365" y="44800"/>
                    </a:lnTo>
                    <a:lnTo>
                      <a:pt x="5365" y="44374"/>
                    </a:lnTo>
                    <a:lnTo>
                      <a:pt x="5426" y="43764"/>
                    </a:lnTo>
                    <a:lnTo>
                      <a:pt x="5426" y="43459"/>
                    </a:lnTo>
                    <a:lnTo>
                      <a:pt x="5426" y="43216"/>
                    </a:lnTo>
                    <a:lnTo>
                      <a:pt x="5365" y="43033"/>
                    </a:lnTo>
                    <a:lnTo>
                      <a:pt x="5243" y="42911"/>
                    </a:lnTo>
                    <a:lnTo>
                      <a:pt x="5121" y="42850"/>
                    </a:lnTo>
                    <a:lnTo>
                      <a:pt x="4938" y="42972"/>
                    </a:lnTo>
                    <a:lnTo>
                      <a:pt x="4816" y="43216"/>
                    </a:lnTo>
                    <a:lnTo>
                      <a:pt x="4755" y="43459"/>
                    </a:lnTo>
                    <a:lnTo>
                      <a:pt x="4694" y="43947"/>
                    </a:lnTo>
                    <a:lnTo>
                      <a:pt x="4633" y="44800"/>
                    </a:lnTo>
                    <a:lnTo>
                      <a:pt x="4572" y="45349"/>
                    </a:lnTo>
                    <a:lnTo>
                      <a:pt x="4450" y="45593"/>
                    </a:lnTo>
                    <a:lnTo>
                      <a:pt x="4389" y="45654"/>
                    </a:lnTo>
                    <a:lnTo>
                      <a:pt x="4268" y="45532"/>
                    </a:lnTo>
                    <a:lnTo>
                      <a:pt x="4207" y="45349"/>
                    </a:lnTo>
                    <a:lnTo>
                      <a:pt x="4207" y="45105"/>
                    </a:lnTo>
                    <a:lnTo>
                      <a:pt x="4268" y="44374"/>
                    </a:lnTo>
                    <a:lnTo>
                      <a:pt x="4268" y="43825"/>
                    </a:lnTo>
                    <a:lnTo>
                      <a:pt x="4329" y="43277"/>
                    </a:lnTo>
                    <a:lnTo>
                      <a:pt x="4268" y="43094"/>
                    </a:lnTo>
                    <a:lnTo>
                      <a:pt x="4207" y="42972"/>
                    </a:lnTo>
                    <a:lnTo>
                      <a:pt x="4146" y="42911"/>
                    </a:lnTo>
                    <a:lnTo>
                      <a:pt x="4085" y="42911"/>
                    </a:lnTo>
                    <a:lnTo>
                      <a:pt x="3963" y="42972"/>
                    </a:lnTo>
                    <a:lnTo>
                      <a:pt x="3841" y="43155"/>
                    </a:lnTo>
                    <a:lnTo>
                      <a:pt x="3658" y="43642"/>
                    </a:lnTo>
                    <a:lnTo>
                      <a:pt x="3231" y="44861"/>
                    </a:lnTo>
                    <a:lnTo>
                      <a:pt x="2988" y="45349"/>
                    </a:lnTo>
                    <a:lnTo>
                      <a:pt x="2866" y="45593"/>
                    </a:lnTo>
                    <a:lnTo>
                      <a:pt x="2744" y="45654"/>
                    </a:lnTo>
                    <a:lnTo>
                      <a:pt x="2683" y="45715"/>
                    </a:lnTo>
                    <a:lnTo>
                      <a:pt x="2622" y="45654"/>
                    </a:lnTo>
                    <a:lnTo>
                      <a:pt x="2561" y="45593"/>
                    </a:lnTo>
                    <a:lnTo>
                      <a:pt x="2561" y="45410"/>
                    </a:lnTo>
                    <a:lnTo>
                      <a:pt x="2561" y="45105"/>
                    </a:lnTo>
                    <a:lnTo>
                      <a:pt x="2683" y="44739"/>
                    </a:lnTo>
                    <a:lnTo>
                      <a:pt x="2927" y="44069"/>
                    </a:lnTo>
                    <a:lnTo>
                      <a:pt x="3048" y="43703"/>
                    </a:lnTo>
                    <a:lnTo>
                      <a:pt x="3292" y="43094"/>
                    </a:lnTo>
                    <a:lnTo>
                      <a:pt x="3292" y="42728"/>
                    </a:lnTo>
                    <a:lnTo>
                      <a:pt x="3292" y="42606"/>
                    </a:lnTo>
                    <a:lnTo>
                      <a:pt x="3170" y="42484"/>
                    </a:lnTo>
                    <a:lnTo>
                      <a:pt x="3109" y="42484"/>
                    </a:lnTo>
                    <a:lnTo>
                      <a:pt x="2988" y="42545"/>
                    </a:lnTo>
                    <a:lnTo>
                      <a:pt x="2805" y="42728"/>
                    </a:lnTo>
                    <a:lnTo>
                      <a:pt x="2378" y="43216"/>
                    </a:lnTo>
                    <a:lnTo>
                      <a:pt x="2012" y="43703"/>
                    </a:lnTo>
                    <a:lnTo>
                      <a:pt x="1708" y="44191"/>
                    </a:lnTo>
                    <a:lnTo>
                      <a:pt x="1525" y="44435"/>
                    </a:lnTo>
                    <a:lnTo>
                      <a:pt x="1403" y="44496"/>
                    </a:lnTo>
                    <a:lnTo>
                      <a:pt x="1281" y="44557"/>
                    </a:lnTo>
                    <a:lnTo>
                      <a:pt x="1159" y="44557"/>
                    </a:lnTo>
                    <a:lnTo>
                      <a:pt x="1098" y="44496"/>
                    </a:lnTo>
                    <a:lnTo>
                      <a:pt x="1098" y="44374"/>
                    </a:lnTo>
                    <a:lnTo>
                      <a:pt x="1159" y="44252"/>
                    </a:lnTo>
                    <a:lnTo>
                      <a:pt x="1281" y="43947"/>
                    </a:lnTo>
                    <a:lnTo>
                      <a:pt x="1403" y="43825"/>
                    </a:lnTo>
                    <a:lnTo>
                      <a:pt x="1951" y="42789"/>
                    </a:lnTo>
                    <a:lnTo>
                      <a:pt x="2317" y="42119"/>
                    </a:lnTo>
                    <a:lnTo>
                      <a:pt x="2500" y="41753"/>
                    </a:lnTo>
                    <a:lnTo>
                      <a:pt x="2622" y="41387"/>
                    </a:lnTo>
                    <a:lnTo>
                      <a:pt x="2683" y="41204"/>
                    </a:lnTo>
                    <a:lnTo>
                      <a:pt x="2622" y="41082"/>
                    </a:lnTo>
                    <a:lnTo>
                      <a:pt x="2561" y="41021"/>
                    </a:lnTo>
                    <a:lnTo>
                      <a:pt x="2378" y="40960"/>
                    </a:lnTo>
                    <a:lnTo>
                      <a:pt x="2134" y="41082"/>
                    </a:lnTo>
                    <a:lnTo>
                      <a:pt x="1890" y="41326"/>
                    </a:lnTo>
                    <a:lnTo>
                      <a:pt x="1647" y="41570"/>
                    </a:lnTo>
                    <a:lnTo>
                      <a:pt x="1403" y="41753"/>
                    </a:lnTo>
                    <a:lnTo>
                      <a:pt x="976" y="41936"/>
                    </a:lnTo>
                    <a:lnTo>
                      <a:pt x="732" y="41997"/>
                    </a:lnTo>
                    <a:lnTo>
                      <a:pt x="488" y="41997"/>
                    </a:lnTo>
                    <a:lnTo>
                      <a:pt x="306" y="41936"/>
                    </a:lnTo>
                    <a:lnTo>
                      <a:pt x="245" y="41875"/>
                    </a:lnTo>
                    <a:lnTo>
                      <a:pt x="306" y="41814"/>
                    </a:lnTo>
                    <a:lnTo>
                      <a:pt x="367" y="41692"/>
                    </a:lnTo>
                    <a:lnTo>
                      <a:pt x="793" y="41326"/>
                    </a:lnTo>
                    <a:lnTo>
                      <a:pt x="1342" y="40778"/>
                    </a:lnTo>
                    <a:lnTo>
                      <a:pt x="1829" y="40168"/>
                    </a:lnTo>
                    <a:lnTo>
                      <a:pt x="2317" y="39619"/>
                    </a:lnTo>
                    <a:lnTo>
                      <a:pt x="2866" y="39071"/>
                    </a:lnTo>
                    <a:lnTo>
                      <a:pt x="3170" y="38888"/>
                    </a:lnTo>
                    <a:lnTo>
                      <a:pt x="3414" y="38705"/>
                    </a:lnTo>
                    <a:lnTo>
                      <a:pt x="4085" y="38705"/>
                    </a:lnTo>
                    <a:lnTo>
                      <a:pt x="4511" y="38827"/>
                    </a:lnTo>
                    <a:lnTo>
                      <a:pt x="4633" y="38827"/>
                    </a:lnTo>
                    <a:lnTo>
                      <a:pt x="4755" y="38888"/>
                    </a:lnTo>
                    <a:lnTo>
                      <a:pt x="4877" y="38888"/>
                    </a:lnTo>
                    <a:lnTo>
                      <a:pt x="4877" y="38827"/>
                    </a:lnTo>
                    <a:lnTo>
                      <a:pt x="4816" y="38705"/>
                    </a:lnTo>
                    <a:lnTo>
                      <a:pt x="4755" y="38644"/>
                    </a:lnTo>
                    <a:lnTo>
                      <a:pt x="4511" y="38522"/>
                    </a:lnTo>
                    <a:lnTo>
                      <a:pt x="4207" y="38461"/>
                    </a:lnTo>
                    <a:lnTo>
                      <a:pt x="4633" y="37608"/>
                    </a:lnTo>
                    <a:lnTo>
                      <a:pt x="4877" y="36755"/>
                    </a:lnTo>
                    <a:lnTo>
                      <a:pt x="5121" y="35840"/>
                    </a:lnTo>
                    <a:lnTo>
                      <a:pt x="5304" y="34987"/>
                    </a:lnTo>
                    <a:lnTo>
                      <a:pt x="5426" y="33768"/>
                    </a:lnTo>
                    <a:lnTo>
                      <a:pt x="5609" y="32549"/>
                    </a:lnTo>
                    <a:lnTo>
                      <a:pt x="5852" y="31635"/>
                    </a:lnTo>
                    <a:lnTo>
                      <a:pt x="6096" y="30781"/>
                    </a:lnTo>
                    <a:lnTo>
                      <a:pt x="6462" y="29928"/>
                    </a:lnTo>
                    <a:lnTo>
                      <a:pt x="6828" y="29075"/>
                    </a:lnTo>
                    <a:lnTo>
                      <a:pt x="6950" y="28709"/>
                    </a:lnTo>
                    <a:lnTo>
                      <a:pt x="7132" y="28465"/>
                    </a:lnTo>
                    <a:lnTo>
                      <a:pt x="7376" y="28099"/>
                    </a:lnTo>
                    <a:lnTo>
                      <a:pt x="7559" y="27673"/>
                    </a:lnTo>
                    <a:lnTo>
                      <a:pt x="7681" y="27368"/>
                    </a:lnTo>
                    <a:lnTo>
                      <a:pt x="7681" y="27063"/>
                    </a:lnTo>
                    <a:lnTo>
                      <a:pt x="7742" y="26149"/>
                    </a:lnTo>
                    <a:lnTo>
                      <a:pt x="7803" y="25235"/>
                    </a:lnTo>
                    <a:lnTo>
                      <a:pt x="7925" y="24259"/>
                    </a:lnTo>
                    <a:lnTo>
                      <a:pt x="8169" y="22370"/>
                    </a:lnTo>
                    <a:lnTo>
                      <a:pt x="8351" y="21455"/>
                    </a:lnTo>
                    <a:lnTo>
                      <a:pt x="8412" y="21151"/>
                    </a:lnTo>
                    <a:lnTo>
                      <a:pt x="8412" y="20846"/>
                    </a:lnTo>
                    <a:lnTo>
                      <a:pt x="8351" y="19932"/>
                    </a:lnTo>
                    <a:lnTo>
                      <a:pt x="8351" y="19017"/>
                    </a:lnTo>
                    <a:lnTo>
                      <a:pt x="8412" y="18164"/>
                    </a:lnTo>
                    <a:lnTo>
                      <a:pt x="8534" y="17737"/>
                    </a:lnTo>
                    <a:lnTo>
                      <a:pt x="8656" y="17311"/>
                    </a:lnTo>
                    <a:lnTo>
                      <a:pt x="9022" y="16457"/>
                    </a:lnTo>
                    <a:lnTo>
                      <a:pt x="9510" y="15726"/>
                    </a:lnTo>
                    <a:lnTo>
                      <a:pt x="9753" y="15360"/>
                    </a:lnTo>
                    <a:lnTo>
                      <a:pt x="9997" y="15055"/>
                    </a:lnTo>
                    <a:lnTo>
                      <a:pt x="10302" y="14812"/>
                    </a:lnTo>
                    <a:lnTo>
                      <a:pt x="10668" y="14629"/>
                    </a:lnTo>
                    <a:lnTo>
                      <a:pt x="11094" y="14446"/>
                    </a:lnTo>
                    <a:lnTo>
                      <a:pt x="11521" y="14324"/>
                    </a:lnTo>
                    <a:lnTo>
                      <a:pt x="12374" y="14202"/>
                    </a:lnTo>
                    <a:lnTo>
                      <a:pt x="13411" y="14080"/>
                    </a:lnTo>
                    <a:lnTo>
                      <a:pt x="14447" y="14080"/>
                    </a:lnTo>
                    <a:lnTo>
                      <a:pt x="16519" y="14141"/>
                    </a:lnTo>
                    <a:lnTo>
                      <a:pt x="14691" y="13836"/>
                    </a:lnTo>
                    <a:lnTo>
                      <a:pt x="15727" y="13166"/>
                    </a:lnTo>
                    <a:lnTo>
                      <a:pt x="16336" y="12739"/>
                    </a:lnTo>
                    <a:lnTo>
                      <a:pt x="16641" y="12617"/>
                    </a:lnTo>
                    <a:lnTo>
                      <a:pt x="16885" y="12434"/>
                    </a:lnTo>
                    <a:lnTo>
                      <a:pt x="16946" y="12313"/>
                    </a:lnTo>
                    <a:lnTo>
                      <a:pt x="17007" y="12191"/>
                    </a:lnTo>
                    <a:lnTo>
                      <a:pt x="17190" y="10118"/>
                    </a:lnTo>
                    <a:lnTo>
                      <a:pt x="17738" y="10484"/>
                    </a:lnTo>
                    <a:lnTo>
                      <a:pt x="18348" y="10789"/>
                    </a:lnTo>
                    <a:lnTo>
                      <a:pt x="18896" y="11032"/>
                    </a:lnTo>
                    <a:lnTo>
                      <a:pt x="19201" y="11093"/>
                    </a:lnTo>
                    <a:lnTo>
                      <a:pt x="19506" y="11154"/>
                    </a:lnTo>
                    <a:lnTo>
                      <a:pt x="19811" y="11093"/>
                    </a:lnTo>
                    <a:lnTo>
                      <a:pt x="20115" y="11032"/>
                    </a:lnTo>
                    <a:lnTo>
                      <a:pt x="20664" y="10789"/>
                    </a:lnTo>
                    <a:lnTo>
                      <a:pt x="21274" y="10484"/>
                    </a:lnTo>
                    <a:lnTo>
                      <a:pt x="21883" y="10118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4893514" y="1596680"/>
              <a:ext cx="505474" cy="1082527"/>
              <a:chOff x="6310600" y="1679550"/>
              <a:chExt cx="883850" cy="1933775"/>
            </a:xfrm>
          </p:grpSpPr>
          <p:sp>
            <p:nvSpPr>
              <p:cNvPr id="274" name="Google Shape;274;p23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rect b="b" l="l" r="r" t="t"/>
                <a:pathLst>
                  <a:path extrusionOk="0" h="77351" w="35354">
                    <a:moveTo>
                      <a:pt x="17860" y="37487"/>
                    </a:moveTo>
                    <a:lnTo>
                      <a:pt x="17799" y="39376"/>
                    </a:lnTo>
                    <a:lnTo>
                      <a:pt x="17738" y="41327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rect b="b" l="l" r="r" t="t"/>
                <a:pathLst>
                  <a:path extrusionOk="0" h="77351" w="35354">
                    <a:moveTo>
                      <a:pt x="17433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67" y="854"/>
                    </a:lnTo>
                    <a:lnTo>
                      <a:pt x="19872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3" y="4389"/>
                    </a:lnTo>
                    <a:lnTo>
                      <a:pt x="21273" y="5121"/>
                    </a:lnTo>
                    <a:lnTo>
                      <a:pt x="21273" y="5852"/>
                    </a:lnTo>
                    <a:lnTo>
                      <a:pt x="21152" y="6584"/>
                    </a:lnTo>
                    <a:lnTo>
                      <a:pt x="21030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70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251" y="10668"/>
                    </a:lnTo>
                    <a:lnTo>
                      <a:pt x="16946" y="10607"/>
                    </a:lnTo>
                    <a:lnTo>
                      <a:pt x="16702" y="10485"/>
                    </a:lnTo>
                    <a:lnTo>
                      <a:pt x="16336" y="10302"/>
                    </a:lnTo>
                    <a:lnTo>
                      <a:pt x="16031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1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81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86" y="2744"/>
                    </a:lnTo>
                    <a:lnTo>
                      <a:pt x="14630" y="2134"/>
                    </a:lnTo>
                    <a:lnTo>
                      <a:pt x="1481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2" y="671"/>
                    </a:lnTo>
                    <a:lnTo>
                      <a:pt x="16763" y="488"/>
                    </a:lnTo>
                    <a:lnTo>
                      <a:pt x="17433" y="367"/>
                    </a:lnTo>
                    <a:close/>
                    <a:moveTo>
                      <a:pt x="17494" y="29197"/>
                    </a:moveTo>
                    <a:lnTo>
                      <a:pt x="17372" y="29319"/>
                    </a:lnTo>
                    <a:lnTo>
                      <a:pt x="17311" y="29502"/>
                    </a:lnTo>
                    <a:lnTo>
                      <a:pt x="17311" y="29685"/>
                    </a:lnTo>
                    <a:lnTo>
                      <a:pt x="17311" y="29807"/>
                    </a:lnTo>
                    <a:lnTo>
                      <a:pt x="17433" y="29929"/>
                    </a:lnTo>
                    <a:lnTo>
                      <a:pt x="17738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99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555" y="29319"/>
                    </a:lnTo>
                    <a:lnTo>
                      <a:pt x="17616" y="29258"/>
                    </a:lnTo>
                    <a:lnTo>
                      <a:pt x="17555" y="29197"/>
                    </a:lnTo>
                    <a:close/>
                    <a:moveTo>
                      <a:pt x="30599" y="35963"/>
                    </a:moveTo>
                    <a:lnTo>
                      <a:pt x="30599" y="35963"/>
                    </a:lnTo>
                    <a:lnTo>
                      <a:pt x="30599" y="35963"/>
                    </a:lnTo>
                    <a:close/>
                    <a:moveTo>
                      <a:pt x="4755" y="35963"/>
                    </a:moveTo>
                    <a:lnTo>
                      <a:pt x="4511" y="36268"/>
                    </a:lnTo>
                    <a:lnTo>
                      <a:pt x="420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6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902" y="37426"/>
                    </a:lnTo>
                    <a:lnTo>
                      <a:pt x="4146" y="37182"/>
                    </a:lnTo>
                    <a:lnTo>
                      <a:pt x="4328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755" y="35963"/>
                    </a:lnTo>
                    <a:close/>
                    <a:moveTo>
                      <a:pt x="30599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7" y="37548"/>
                    </a:lnTo>
                    <a:lnTo>
                      <a:pt x="32123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79" y="37426"/>
                    </a:lnTo>
                    <a:lnTo>
                      <a:pt x="31514" y="37121"/>
                    </a:lnTo>
                    <a:lnTo>
                      <a:pt x="31209" y="36755"/>
                    </a:lnTo>
                    <a:lnTo>
                      <a:pt x="30599" y="35963"/>
                    </a:lnTo>
                    <a:close/>
                    <a:moveTo>
                      <a:pt x="17860" y="37487"/>
                    </a:moveTo>
                    <a:lnTo>
                      <a:pt x="17799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8774" y="54980"/>
                    </a:moveTo>
                    <a:lnTo>
                      <a:pt x="18774" y="54980"/>
                    </a:lnTo>
                    <a:lnTo>
                      <a:pt x="18774" y="54980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90" y="55712"/>
                    </a:lnTo>
                    <a:lnTo>
                      <a:pt x="14934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2" y="55651"/>
                    </a:lnTo>
                    <a:lnTo>
                      <a:pt x="16336" y="55468"/>
                    </a:lnTo>
                    <a:lnTo>
                      <a:pt x="16458" y="55285"/>
                    </a:lnTo>
                    <a:lnTo>
                      <a:pt x="16580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92" y="55468"/>
                    </a:lnTo>
                    <a:lnTo>
                      <a:pt x="15849" y="55590"/>
                    </a:lnTo>
                    <a:lnTo>
                      <a:pt x="14934" y="55590"/>
                    </a:lnTo>
                    <a:lnTo>
                      <a:pt x="14690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142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5" y="53457"/>
                    </a:moveTo>
                    <a:lnTo>
                      <a:pt x="21395" y="54005"/>
                    </a:lnTo>
                    <a:lnTo>
                      <a:pt x="2133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237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957" y="55224"/>
                    </a:lnTo>
                    <a:lnTo>
                      <a:pt x="18774" y="54980"/>
                    </a:lnTo>
                    <a:lnTo>
                      <a:pt x="18896" y="55285"/>
                    </a:lnTo>
                    <a:lnTo>
                      <a:pt x="19079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72" y="55834"/>
                    </a:lnTo>
                    <a:lnTo>
                      <a:pt x="20420" y="55834"/>
                    </a:lnTo>
                    <a:lnTo>
                      <a:pt x="20725" y="55712"/>
                    </a:lnTo>
                    <a:lnTo>
                      <a:pt x="20969" y="55590"/>
                    </a:lnTo>
                    <a:lnTo>
                      <a:pt x="21213" y="55346"/>
                    </a:lnTo>
                    <a:lnTo>
                      <a:pt x="21334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5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702" y="10729"/>
                    </a:lnTo>
                    <a:lnTo>
                      <a:pt x="17190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2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1033"/>
                    </a:lnTo>
                    <a:lnTo>
                      <a:pt x="19567" y="11399"/>
                    </a:lnTo>
                    <a:lnTo>
                      <a:pt x="19750" y="11765"/>
                    </a:lnTo>
                    <a:lnTo>
                      <a:pt x="19993" y="12070"/>
                    </a:lnTo>
                    <a:lnTo>
                      <a:pt x="20298" y="12313"/>
                    </a:lnTo>
                    <a:lnTo>
                      <a:pt x="20664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736" y="13106"/>
                    </a:lnTo>
                    <a:lnTo>
                      <a:pt x="23468" y="13410"/>
                    </a:lnTo>
                    <a:lnTo>
                      <a:pt x="24138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5" y="14934"/>
                    </a:lnTo>
                    <a:lnTo>
                      <a:pt x="25479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845" y="16336"/>
                    </a:lnTo>
                    <a:lnTo>
                      <a:pt x="25906" y="16946"/>
                    </a:lnTo>
                    <a:lnTo>
                      <a:pt x="25906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405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7" y="33586"/>
                    </a:lnTo>
                    <a:lnTo>
                      <a:pt x="30782" y="34439"/>
                    </a:lnTo>
                    <a:lnTo>
                      <a:pt x="30965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721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8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7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110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500" y="38218"/>
                    </a:lnTo>
                    <a:lnTo>
                      <a:pt x="34257" y="38157"/>
                    </a:lnTo>
                    <a:lnTo>
                      <a:pt x="34013" y="38036"/>
                    </a:lnTo>
                    <a:lnTo>
                      <a:pt x="33708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220" y="37609"/>
                    </a:lnTo>
                    <a:lnTo>
                      <a:pt x="33159" y="37670"/>
                    </a:lnTo>
                    <a:lnTo>
                      <a:pt x="33159" y="37731"/>
                    </a:lnTo>
                    <a:lnTo>
                      <a:pt x="3322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39" y="40291"/>
                    </a:lnTo>
                    <a:lnTo>
                      <a:pt x="34683" y="40596"/>
                    </a:lnTo>
                    <a:lnTo>
                      <a:pt x="34805" y="40778"/>
                    </a:lnTo>
                    <a:lnTo>
                      <a:pt x="34805" y="40961"/>
                    </a:lnTo>
                    <a:lnTo>
                      <a:pt x="34805" y="41022"/>
                    </a:lnTo>
                    <a:lnTo>
                      <a:pt x="34744" y="41022"/>
                    </a:lnTo>
                    <a:lnTo>
                      <a:pt x="34683" y="40961"/>
                    </a:lnTo>
                    <a:lnTo>
                      <a:pt x="34500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220" y="39072"/>
                    </a:lnTo>
                    <a:lnTo>
                      <a:pt x="33098" y="39072"/>
                    </a:lnTo>
                    <a:lnTo>
                      <a:pt x="32977" y="39133"/>
                    </a:lnTo>
                    <a:lnTo>
                      <a:pt x="32977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525" y="41266"/>
                    </a:lnTo>
                    <a:lnTo>
                      <a:pt x="33098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94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67" y="41205"/>
                    </a:lnTo>
                    <a:lnTo>
                      <a:pt x="31940" y="40291"/>
                    </a:lnTo>
                    <a:lnTo>
                      <a:pt x="31757" y="39864"/>
                    </a:lnTo>
                    <a:lnTo>
                      <a:pt x="31697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331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453" y="41449"/>
                    </a:lnTo>
                    <a:lnTo>
                      <a:pt x="31209" y="40961"/>
                    </a:lnTo>
                    <a:lnTo>
                      <a:pt x="31087" y="40413"/>
                    </a:lnTo>
                    <a:lnTo>
                      <a:pt x="30965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746" y="36877"/>
                    </a:lnTo>
                    <a:lnTo>
                      <a:pt x="29746" y="36512"/>
                    </a:lnTo>
                    <a:lnTo>
                      <a:pt x="29868" y="36390"/>
                    </a:lnTo>
                    <a:lnTo>
                      <a:pt x="29990" y="36268"/>
                    </a:lnTo>
                    <a:lnTo>
                      <a:pt x="29990" y="36146"/>
                    </a:lnTo>
                    <a:lnTo>
                      <a:pt x="29990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8" y="33220"/>
                    </a:lnTo>
                    <a:lnTo>
                      <a:pt x="26820" y="31270"/>
                    </a:lnTo>
                    <a:lnTo>
                      <a:pt x="26333" y="30294"/>
                    </a:lnTo>
                    <a:lnTo>
                      <a:pt x="25906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35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626" y="25906"/>
                    </a:lnTo>
                    <a:lnTo>
                      <a:pt x="24382" y="25479"/>
                    </a:lnTo>
                    <a:lnTo>
                      <a:pt x="23955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529" y="18652"/>
                    </a:lnTo>
                    <a:lnTo>
                      <a:pt x="23468" y="18774"/>
                    </a:lnTo>
                    <a:lnTo>
                      <a:pt x="23529" y="18957"/>
                    </a:lnTo>
                    <a:lnTo>
                      <a:pt x="23590" y="19506"/>
                    </a:lnTo>
                    <a:lnTo>
                      <a:pt x="23590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75" y="21822"/>
                    </a:lnTo>
                    <a:lnTo>
                      <a:pt x="22249" y="22127"/>
                    </a:lnTo>
                    <a:lnTo>
                      <a:pt x="21883" y="22310"/>
                    </a:lnTo>
                    <a:lnTo>
                      <a:pt x="21395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4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9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847" y="22675"/>
                    </a:lnTo>
                    <a:lnTo>
                      <a:pt x="21456" y="22736"/>
                    </a:lnTo>
                    <a:lnTo>
                      <a:pt x="21761" y="22675"/>
                    </a:lnTo>
                    <a:lnTo>
                      <a:pt x="22066" y="22553"/>
                    </a:lnTo>
                    <a:lnTo>
                      <a:pt x="22310" y="22492"/>
                    </a:lnTo>
                    <a:lnTo>
                      <a:pt x="22614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2858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310" y="27613"/>
                    </a:lnTo>
                    <a:lnTo>
                      <a:pt x="22432" y="28344"/>
                    </a:lnTo>
                    <a:lnTo>
                      <a:pt x="22675" y="29014"/>
                    </a:lnTo>
                    <a:lnTo>
                      <a:pt x="22980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748" y="35475"/>
                    </a:lnTo>
                    <a:lnTo>
                      <a:pt x="24809" y="36207"/>
                    </a:lnTo>
                    <a:lnTo>
                      <a:pt x="24870" y="36999"/>
                    </a:lnTo>
                    <a:lnTo>
                      <a:pt x="24870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99" y="42363"/>
                    </a:lnTo>
                    <a:lnTo>
                      <a:pt x="23773" y="43887"/>
                    </a:lnTo>
                    <a:lnTo>
                      <a:pt x="22980" y="46874"/>
                    </a:lnTo>
                    <a:lnTo>
                      <a:pt x="22554" y="48398"/>
                    </a:lnTo>
                    <a:lnTo>
                      <a:pt x="22249" y="49921"/>
                    </a:lnTo>
                    <a:lnTo>
                      <a:pt x="22005" y="51384"/>
                    </a:lnTo>
                    <a:lnTo>
                      <a:pt x="21944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310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127" y="62234"/>
                    </a:lnTo>
                    <a:lnTo>
                      <a:pt x="21395" y="65342"/>
                    </a:lnTo>
                    <a:lnTo>
                      <a:pt x="20725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3" y="72047"/>
                    </a:lnTo>
                    <a:lnTo>
                      <a:pt x="19993" y="72413"/>
                    </a:lnTo>
                    <a:lnTo>
                      <a:pt x="19993" y="72779"/>
                    </a:lnTo>
                    <a:lnTo>
                      <a:pt x="20054" y="73083"/>
                    </a:lnTo>
                    <a:lnTo>
                      <a:pt x="20176" y="73449"/>
                    </a:lnTo>
                    <a:lnTo>
                      <a:pt x="20420" y="74120"/>
                    </a:lnTo>
                    <a:lnTo>
                      <a:pt x="20725" y="74729"/>
                    </a:lnTo>
                    <a:lnTo>
                      <a:pt x="21030" y="75339"/>
                    </a:lnTo>
                    <a:lnTo>
                      <a:pt x="2127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83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700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725" y="76802"/>
                    </a:lnTo>
                    <a:lnTo>
                      <a:pt x="20359" y="76924"/>
                    </a:lnTo>
                    <a:lnTo>
                      <a:pt x="20054" y="76924"/>
                    </a:lnTo>
                    <a:lnTo>
                      <a:pt x="19689" y="76984"/>
                    </a:lnTo>
                    <a:lnTo>
                      <a:pt x="19384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323" y="76192"/>
                    </a:lnTo>
                    <a:lnTo>
                      <a:pt x="19201" y="76131"/>
                    </a:lnTo>
                    <a:lnTo>
                      <a:pt x="19140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201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9018" y="76984"/>
                    </a:lnTo>
                    <a:lnTo>
                      <a:pt x="18774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8043" y="76863"/>
                    </a:lnTo>
                    <a:lnTo>
                      <a:pt x="17982" y="76619"/>
                    </a:lnTo>
                    <a:lnTo>
                      <a:pt x="17982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87" y="54127"/>
                    </a:lnTo>
                    <a:lnTo>
                      <a:pt x="18165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104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82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8043" y="38036"/>
                    </a:lnTo>
                    <a:lnTo>
                      <a:pt x="18043" y="37731"/>
                    </a:lnTo>
                    <a:lnTo>
                      <a:pt x="18043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2" y="36999"/>
                    </a:lnTo>
                    <a:lnTo>
                      <a:pt x="18165" y="37121"/>
                    </a:lnTo>
                    <a:lnTo>
                      <a:pt x="17677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85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1" y="37548"/>
                    </a:lnTo>
                    <a:lnTo>
                      <a:pt x="17311" y="37670"/>
                    </a:lnTo>
                    <a:lnTo>
                      <a:pt x="17311" y="37914"/>
                    </a:lnTo>
                    <a:lnTo>
                      <a:pt x="17372" y="38584"/>
                    </a:lnTo>
                    <a:lnTo>
                      <a:pt x="17372" y="41083"/>
                    </a:lnTo>
                    <a:lnTo>
                      <a:pt x="17433" y="43582"/>
                    </a:lnTo>
                    <a:lnTo>
                      <a:pt x="17311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311" y="49129"/>
                    </a:lnTo>
                    <a:lnTo>
                      <a:pt x="17311" y="50348"/>
                    </a:lnTo>
                    <a:lnTo>
                      <a:pt x="17311" y="51628"/>
                    </a:lnTo>
                    <a:lnTo>
                      <a:pt x="17251" y="52908"/>
                    </a:lnTo>
                    <a:lnTo>
                      <a:pt x="17129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90" y="57419"/>
                    </a:lnTo>
                    <a:lnTo>
                      <a:pt x="17311" y="59979"/>
                    </a:lnTo>
                    <a:lnTo>
                      <a:pt x="17311" y="61259"/>
                    </a:lnTo>
                    <a:lnTo>
                      <a:pt x="17311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946" y="68634"/>
                    </a:lnTo>
                    <a:lnTo>
                      <a:pt x="16946" y="69853"/>
                    </a:lnTo>
                    <a:lnTo>
                      <a:pt x="16946" y="70828"/>
                    </a:lnTo>
                    <a:lnTo>
                      <a:pt x="17007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2" y="72596"/>
                    </a:lnTo>
                    <a:lnTo>
                      <a:pt x="17433" y="72779"/>
                    </a:lnTo>
                    <a:lnTo>
                      <a:pt x="17433" y="73023"/>
                    </a:lnTo>
                    <a:lnTo>
                      <a:pt x="17433" y="73510"/>
                    </a:lnTo>
                    <a:lnTo>
                      <a:pt x="17433" y="74729"/>
                    </a:lnTo>
                    <a:lnTo>
                      <a:pt x="17433" y="76009"/>
                    </a:lnTo>
                    <a:lnTo>
                      <a:pt x="17372" y="76619"/>
                    </a:lnTo>
                    <a:lnTo>
                      <a:pt x="17311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3" y="76680"/>
                    </a:lnTo>
                    <a:lnTo>
                      <a:pt x="16214" y="76436"/>
                    </a:lnTo>
                    <a:lnTo>
                      <a:pt x="16275" y="76253"/>
                    </a:lnTo>
                    <a:lnTo>
                      <a:pt x="16214" y="76192"/>
                    </a:lnTo>
                    <a:lnTo>
                      <a:pt x="16214" y="76131"/>
                    </a:lnTo>
                    <a:lnTo>
                      <a:pt x="16153" y="76131"/>
                    </a:lnTo>
                    <a:lnTo>
                      <a:pt x="16092" y="76192"/>
                    </a:lnTo>
                    <a:lnTo>
                      <a:pt x="15971" y="76375"/>
                    </a:lnTo>
                    <a:lnTo>
                      <a:pt x="15971" y="76558"/>
                    </a:lnTo>
                    <a:lnTo>
                      <a:pt x="15971" y="76741"/>
                    </a:lnTo>
                    <a:lnTo>
                      <a:pt x="15971" y="76924"/>
                    </a:lnTo>
                    <a:lnTo>
                      <a:pt x="15666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715" y="76558"/>
                    </a:lnTo>
                    <a:lnTo>
                      <a:pt x="13532" y="76436"/>
                    </a:lnTo>
                    <a:lnTo>
                      <a:pt x="13471" y="76253"/>
                    </a:lnTo>
                    <a:lnTo>
                      <a:pt x="13532" y="76192"/>
                    </a:lnTo>
                    <a:lnTo>
                      <a:pt x="13532" y="76131"/>
                    </a:lnTo>
                    <a:lnTo>
                      <a:pt x="13837" y="75887"/>
                    </a:lnTo>
                    <a:lnTo>
                      <a:pt x="14142" y="75644"/>
                    </a:lnTo>
                    <a:lnTo>
                      <a:pt x="14325" y="75339"/>
                    </a:lnTo>
                    <a:lnTo>
                      <a:pt x="14690" y="74729"/>
                    </a:lnTo>
                    <a:lnTo>
                      <a:pt x="14934" y="74120"/>
                    </a:lnTo>
                    <a:lnTo>
                      <a:pt x="15239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422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325" y="66805"/>
                    </a:lnTo>
                    <a:lnTo>
                      <a:pt x="1359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106" y="57480"/>
                    </a:lnTo>
                    <a:lnTo>
                      <a:pt x="13289" y="55956"/>
                    </a:lnTo>
                    <a:lnTo>
                      <a:pt x="13410" y="54432"/>
                    </a:lnTo>
                    <a:lnTo>
                      <a:pt x="13471" y="52908"/>
                    </a:lnTo>
                    <a:lnTo>
                      <a:pt x="13410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801" y="48337"/>
                    </a:lnTo>
                    <a:lnTo>
                      <a:pt x="11948" y="45350"/>
                    </a:lnTo>
                    <a:lnTo>
                      <a:pt x="11582" y="43887"/>
                    </a:lnTo>
                    <a:lnTo>
                      <a:pt x="11155" y="42363"/>
                    </a:lnTo>
                    <a:lnTo>
                      <a:pt x="10850" y="40778"/>
                    </a:lnTo>
                    <a:lnTo>
                      <a:pt x="10607" y="39255"/>
                    </a:lnTo>
                    <a:lnTo>
                      <a:pt x="10546" y="37731"/>
                    </a:lnTo>
                    <a:lnTo>
                      <a:pt x="10546" y="36207"/>
                    </a:lnTo>
                    <a:lnTo>
                      <a:pt x="10668" y="35475"/>
                    </a:lnTo>
                    <a:lnTo>
                      <a:pt x="10789" y="34683"/>
                    </a:lnTo>
                    <a:lnTo>
                      <a:pt x="10911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130" y="30416"/>
                    </a:lnTo>
                    <a:lnTo>
                      <a:pt x="12435" y="29746"/>
                    </a:lnTo>
                    <a:lnTo>
                      <a:pt x="12679" y="29014"/>
                    </a:lnTo>
                    <a:lnTo>
                      <a:pt x="12923" y="28283"/>
                    </a:lnTo>
                    <a:lnTo>
                      <a:pt x="13045" y="27552"/>
                    </a:lnTo>
                    <a:lnTo>
                      <a:pt x="13167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557" y="23346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3045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2" y="22614"/>
                    </a:lnTo>
                    <a:lnTo>
                      <a:pt x="15117" y="22553"/>
                    </a:lnTo>
                    <a:lnTo>
                      <a:pt x="15422" y="22432"/>
                    </a:lnTo>
                    <a:lnTo>
                      <a:pt x="15666" y="22249"/>
                    </a:lnTo>
                    <a:lnTo>
                      <a:pt x="15910" y="22066"/>
                    </a:lnTo>
                    <a:lnTo>
                      <a:pt x="16092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3" y="21517"/>
                    </a:lnTo>
                    <a:lnTo>
                      <a:pt x="15910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2" y="22371"/>
                    </a:lnTo>
                    <a:lnTo>
                      <a:pt x="14386" y="22432"/>
                    </a:lnTo>
                    <a:lnTo>
                      <a:pt x="14020" y="22432"/>
                    </a:lnTo>
                    <a:lnTo>
                      <a:pt x="13593" y="22310"/>
                    </a:lnTo>
                    <a:lnTo>
                      <a:pt x="13289" y="22188"/>
                    </a:lnTo>
                    <a:lnTo>
                      <a:pt x="12984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69" y="20969"/>
                    </a:lnTo>
                    <a:lnTo>
                      <a:pt x="11948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87" y="18957"/>
                    </a:lnTo>
                    <a:lnTo>
                      <a:pt x="11887" y="18774"/>
                    </a:lnTo>
                    <a:lnTo>
                      <a:pt x="11887" y="18592"/>
                    </a:lnTo>
                    <a:lnTo>
                      <a:pt x="11826" y="18409"/>
                    </a:lnTo>
                    <a:lnTo>
                      <a:pt x="11643" y="18104"/>
                    </a:lnTo>
                    <a:lnTo>
                      <a:pt x="11765" y="18592"/>
                    </a:lnTo>
                    <a:lnTo>
                      <a:pt x="11765" y="18713"/>
                    </a:lnTo>
                    <a:lnTo>
                      <a:pt x="11765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65" y="21091"/>
                    </a:lnTo>
                    <a:lnTo>
                      <a:pt x="12009" y="21578"/>
                    </a:lnTo>
                    <a:lnTo>
                      <a:pt x="12069" y="21822"/>
                    </a:lnTo>
                    <a:lnTo>
                      <a:pt x="12069" y="22127"/>
                    </a:lnTo>
                    <a:lnTo>
                      <a:pt x="12130" y="22371"/>
                    </a:lnTo>
                    <a:lnTo>
                      <a:pt x="12130" y="22553"/>
                    </a:lnTo>
                    <a:lnTo>
                      <a:pt x="1213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10058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8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81" y="32733"/>
                    </a:lnTo>
                    <a:lnTo>
                      <a:pt x="5669" y="36146"/>
                    </a:lnTo>
                    <a:lnTo>
                      <a:pt x="5487" y="36024"/>
                    </a:lnTo>
                    <a:lnTo>
                      <a:pt x="5426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7" y="36451"/>
                    </a:lnTo>
                    <a:lnTo>
                      <a:pt x="5608" y="36634"/>
                    </a:lnTo>
                    <a:lnTo>
                      <a:pt x="5608" y="36816"/>
                    </a:lnTo>
                    <a:lnTo>
                      <a:pt x="5608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7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841" y="41571"/>
                    </a:lnTo>
                    <a:lnTo>
                      <a:pt x="3780" y="41510"/>
                    </a:lnTo>
                    <a:lnTo>
                      <a:pt x="3780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4024" y="39620"/>
                    </a:lnTo>
                    <a:lnTo>
                      <a:pt x="3902" y="39559"/>
                    </a:lnTo>
                    <a:lnTo>
                      <a:pt x="3780" y="39620"/>
                    </a:lnTo>
                    <a:lnTo>
                      <a:pt x="3719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6" y="41449"/>
                    </a:lnTo>
                    <a:lnTo>
                      <a:pt x="2744" y="41876"/>
                    </a:lnTo>
                    <a:lnTo>
                      <a:pt x="2622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66" y="40778"/>
                    </a:lnTo>
                    <a:lnTo>
                      <a:pt x="3048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8" y="39376"/>
                    </a:lnTo>
                    <a:lnTo>
                      <a:pt x="2987" y="39316"/>
                    </a:lnTo>
                    <a:lnTo>
                      <a:pt x="292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5" y="41815"/>
                    </a:lnTo>
                    <a:lnTo>
                      <a:pt x="1403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646" y="40961"/>
                    </a:lnTo>
                    <a:lnTo>
                      <a:pt x="2195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78" y="39133"/>
                    </a:lnTo>
                    <a:lnTo>
                      <a:pt x="2195" y="39072"/>
                    </a:lnTo>
                    <a:lnTo>
                      <a:pt x="2134" y="39072"/>
                    </a:lnTo>
                    <a:lnTo>
                      <a:pt x="2012" y="39133"/>
                    </a:lnTo>
                    <a:lnTo>
                      <a:pt x="1890" y="39316"/>
                    </a:lnTo>
                    <a:lnTo>
                      <a:pt x="164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71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73" y="37548"/>
                    </a:lnTo>
                    <a:lnTo>
                      <a:pt x="1890" y="37548"/>
                    </a:lnTo>
                    <a:lnTo>
                      <a:pt x="1707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66" y="38218"/>
                    </a:lnTo>
                    <a:lnTo>
                      <a:pt x="305" y="38218"/>
                    </a:lnTo>
                    <a:lnTo>
                      <a:pt x="245" y="38157"/>
                    </a:lnTo>
                    <a:lnTo>
                      <a:pt x="305" y="38096"/>
                    </a:lnTo>
                    <a:lnTo>
                      <a:pt x="366" y="37975"/>
                    </a:lnTo>
                    <a:lnTo>
                      <a:pt x="976" y="37609"/>
                    </a:lnTo>
                    <a:lnTo>
                      <a:pt x="1403" y="37182"/>
                    </a:lnTo>
                    <a:lnTo>
                      <a:pt x="2317" y="36207"/>
                    </a:lnTo>
                    <a:lnTo>
                      <a:pt x="2805" y="35780"/>
                    </a:lnTo>
                    <a:lnTo>
                      <a:pt x="3048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4024" y="35354"/>
                    </a:lnTo>
                    <a:lnTo>
                      <a:pt x="4206" y="35415"/>
                    </a:lnTo>
                    <a:lnTo>
                      <a:pt x="438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94" y="35597"/>
                    </a:lnTo>
                    <a:lnTo>
                      <a:pt x="4694" y="35475"/>
                    </a:lnTo>
                    <a:lnTo>
                      <a:pt x="4633" y="35415"/>
                    </a:lnTo>
                    <a:lnTo>
                      <a:pt x="4450" y="35232"/>
                    </a:lnTo>
                    <a:lnTo>
                      <a:pt x="4206" y="35171"/>
                    </a:lnTo>
                    <a:lnTo>
                      <a:pt x="438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5060" y="32915"/>
                    </a:lnTo>
                    <a:lnTo>
                      <a:pt x="5304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340" y="28588"/>
                    </a:lnTo>
                    <a:lnTo>
                      <a:pt x="6584" y="27978"/>
                    </a:lnTo>
                    <a:lnTo>
                      <a:pt x="6949" y="27369"/>
                    </a:lnTo>
                    <a:lnTo>
                      <a:pt x="7498" y="26637"/>
                    </a:lnTo>
                    <a:lnTo>
                      <a:pt x="7742" y="26333"/>
                    </a:lnTo>
                    <a:lnTo>
                      <a:pt x="7864" y="25967"/>
                    </a:lnTo>
                    <a:lnTo>
                      <a:pt x="8108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448" y="17799"/>
                    </a:lnTo>
                    <a:lnTo>
                      <a:pt x="9448" y="17007"/>
                    </a:lnTo>
                    <a:lnTo>
                      <a:pt x="957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80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338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0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849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6" name="Google Shape;276;p23"/>
            <p:cNvCxnSpPr/>
            <p:nvPr/>
          </p:nvCxnSpPr>
          <p:spPr>
            <a:xfrm>
              <a:off x="2806775" y="2797000"/>
              <a:ext cx="3109800" cy="29400"/>
            </a:xfrm>
            <a:prstGeom prst="straightConnector1">
              <a:avLst/>
            </a:prstGeom>
            <a:noFill/>
            <a:ln cap="flat" cmpd="sng" w="28575">
              <a:solidFill>
                <a:srgbClr val="0DB7C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277" name="Google Shape;277;p23"/>
          <p:cNvGraphicFramePr/>
          <p:nvPr/>
        </p:nvGraphicFramePr>
        <p:xfrm>
          <a:off x="6978275" y="22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861875"/>
                <a:gridCol w="854400"/>
              </a:tblGrid>
              <a:tr h="57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3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4" name="Google Shape;284;p24"/>
          <p:cNvGraphicFramePr/>
          <p:nvPr/>
        </p:nvGraphicFramePr>
        <p:xfrm>
          <a:off x="752075" y="1476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{C282610E-F9EE-4FD0-9D4B-0CD4430DE284}</a:tableStyleId>
              </a:tblPr>
              <a:tblGrid>
                <a:gridCol w="778025"/>
                <a:gridCol w="554800"/>
                <a:gridCol w="916475"/>
                <a:gridCol w="1153175"/>
                <a:gridCol w="837200"/>
                <a:gridCol w="955575"/>
                <a:gridCol w="896825"/>
                <a:gridCol w="965325"/>
                <a:gridCol w="1102200"/>
              </a:tblGrid>
              <a:tr h="7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Gender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Treatment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Height1(m)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Weight1(kg)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Height2(m)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Weight2(kg)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Starting BMI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  <a:tr h="7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1.63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Analysis Process</a:t>
            </a:r>
            <a:endParaRPr/>
          </a:p>
        </p:txBody>
      </p: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cap="flat" cmpd="sng" w="9525">
            <a:solidFill>
              <a:srgbClr val="41566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cap="flat" cmpd="sng" w="9525">
            <a:solidFill>
              <a:srgbClr val="41566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cap="flat" cmpd="sng" w="9525">
            <a:solidFill>
              <a:srgbClr val="41566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5" name="Google Shape;295;p25"/>
          <p:cNvSpPr txBox="1"/>
          <p:nvPr/>
        </p:nvSpPr>
        <p:spPr>
          <a:xfrm>
            <a:off x="1145175" y="1750575"/>
            <a:ext cx="1919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the data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3612150" y="3735800"/>
            <a:ext cx="1919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Assumptions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937675" y="1583925"/>
            <a:ext cx="2202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 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Methods 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8" name="Google Shape;298;p25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9" name="Google Shape;299;p2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5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303" name="Google Shape;303;p2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7" name="Google Shape;307;p2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15" name="Google Shape;315;p26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Penny Zhang</a:t>
            </a:r>
            <a:endParaRPr/>
          </a:p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844425" y="5600"/>
            <a:ext cx="56397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Statistics - Any Differences?</a:t>
            </a:r>
            <a:endParaRPr/>
          </a:p>
        </p:txBody>
      </p:sp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3" name="Google Shape;323;p27"/>
          <p:cNvGraphicFramePr/>
          <p:nvPr/>
        </p:nvGraphicFramePr>
        <p:xfrm>
          <a:off x="954813" y="131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{2D0BB354-CA9D-4672-B57F-5196591A6DD0}</a:tableStyleId>
              </a:tblPr>
              <a:tblGrid>
                <a:gridCol w="2712750"/>
                <a:gridCol w="2256425"/>
                <a:gridCol w="2497250"/>
              </a:tblGrid>
              <a:tr h="540575">
                <a:tc>
                  <a:txBody>
                    <a:bodyPr>
                      <a:noAutofit/>
                    </a:bodyPr>
                    <a:lstStyle/>
                    <a:p>
                      <a:pPr indent="0" lvl="0" marL="520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HIWO</a:t>
                      </a:r>
                      <a:endParaRPr b="1" sz="2400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LIWO</a:t>
                      </a:r>
                      <a:endParaRPr b="1" sz="2400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Sample size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3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 (Males : Females)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 : 18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 : 16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BMI1 (mean ± SE)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23.56 ± 2.00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22.68 ± 2.66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7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 (18-28: 29-39:40-50)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11:13:11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11:12:8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33.74 ± 9.45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33.10 ± 8.67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27"/>
          <p:cNvSpPr txBox="1"/>
          <p:nvPr>
            <p:ph type="title"/>
          </p:nvPr>
        </p:nvSpPr>
        <p:spPr>
          <a:xfrm>
            <a:off x="954838" y="4162225"/>
            <a:ext cx="7466400" cy="5301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Differences at Baseline                     </a:t>
            </a:r>
            <a:r>
              <a:rPr lang="en">
                <a:solidFill>
                  <a:srgbClr val="000000"/>
                </a:solidFill>
              </a:rPr>
              <a:t>Next step: Assumption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7992400" y="4344250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844425" y="5600"/>
            <a:ext cx="694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- Check </a:t>
            </a:r>
            <a:r>
              <a:rPr lang="en"/>
              <a:t>independent</a:t>
            </a:r>
            <a:r>
              <a:rPr lang="en"/>
              <a:t> &amp; normality 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844425" y="1140000"/>
            <a:ext cx="41091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Independent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Randomly selected data from different cities and houses.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Normality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 Q-Q Plot</a:t>
            </a:r>
            <a:endParaRPr/>
          </a:p>
        </p:txBody>
      </p:sp>
      <p:sp>
        <p:nvSpPr>
          <p:cNvPr id="332" name="Google Shape;332;p2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qqplot.png" id="333" name="Google Shape;3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47" y="1374400"/>
            <a:ext cx="3422201" cy="329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8"/>
          <p:cNvCxnSpPr/>
          <p:nvPr/>
        </p:nvCxnSpPr>
        <p:spPr>
          <a:xfrm flipH="1" rot="10800000">
            <a:off x="5762261" y="1519830"/>
            <a:ext cx="2728200" cy="242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8"/>
          <p:cNvSpPr txBox="1"/>
          <p:nvPr>
            <p:ph type="title"/>
          </p:nvPr>
        </p:nvSpPr>
        <p:spPr>
          <a:xfrm>
            <a:off x="935575" y="3528825"/>
            <a:ext cx="3422100" cy="1393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 satisfied two assumptions.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Next step: Boxplot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3955725" y="4604675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844425" y="5600"/>
            <a:ext cx="65808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Treatments - Difference in two groups?</a:t>
            </a:r>
            <a:endParaRPr/>
          </a:p>
        </p:txBody>
      </p:sp>
      <p:sp>
        <p:nvSpPr>
          <p:cNvPr id="342" name="Google Shape;342;p2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1428438"/>
            <a:ext cx="7152751" cy="2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mean is different in two groups.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4370050" y="4277350"/>
            <a:ext cx="3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</a:t>
            </a: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Two-Sample T-test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A95B0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idx="4294967295" type="ctrTitle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0.043346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352" name="Google Shape;352;p30"/>
          <p:cNvSpPr txBox="1"/>
          <p:nvPr>
            <p:ph idx="4294967295" type="subTitle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HIWO - BMI change mean 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53" name="Google Shape;353;p30"/>
          <p:cNvSpPr txBox="1"/>
          <p:nvPr>
            <p:ph idx="4294967295" type="ctrTitle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0.016232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354" name="Google Shape;354;p30"/>
          <p:cNvSpPr txBox="1"/>
          <p:nvPr>
            <p:ph idx="4294967295" type="subTitle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P-value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55" name="Google Shape;355;p30"/>
          <p:cNvSpPr txBox="1"/>
          <p:nvPr>
            <p:ph idx="4294967295" type="ctrTitle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0.003164</a:t>
            </a:r>
            <a:r>
              <a:rPr b="1" lang="en" sz="4800">
                <a:solidFill>
                  <a:srgbClr val="FFFFFF"/>
                </a:solidFill>
              </a:rPr>
              <a:t> 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56" name="Google Shape;356;p30"/>
          <p:cNvSpPr txBox="1"/>
          <p:nvPr>
            <p:ph idx="4294967295" type="subTitle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LIWO - BMI change mean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6381074" y="417731"/>
            <a:ext cx="2120985" cy="4361089"/>
          </a:xfrm>
          <a:custGeom>
            <a:rect b="b" l="l" r="r" t="t"/>
            <a:pathLst>
              <a:path extrusionOk="0" h="80215" w="39012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9" name="Google Shape;359;p30"/>
          <p:cNvSpPr/>
          <p:nvPr/>
        </p:nvSpPr>
        <p:spPr>
          <a:xfrm rot="4499247">
            <a:off x="7874154" y="425273"/>
            <a:ext cx="696057" cy="698453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360" name="Google Shape;360;p30"/>
          <p:cNvGrpSpPr/>
          <p:nvPr/>
        </p:nvGrpSpPr>
        <p:grpSpPr>
          <a:xfrm>
            <a:off x="8069867" y="569658"/>
            <a:ext cx="304614" cy="409697"/>
            <a:chOff x="6718575" y="2318625"/>
            <a:chExt cx="256950" cy="407375"/>
          </a:xfrm>
        </p:grpSpPr>
        <p:sp>
          <p:nvSpPr>
            <p:cNvPr id="361" name="Google Shape;361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844425" y="5600"/>
            <a:ext cx="612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T-test - </a:t>
            </a:r>
            <a:r>
              <a:rPr lang="en"/>
              <a:t>Significant?</a:t>
            </a:r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844425" y="1320075"/>
            <a:ext cx="82995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Null Hypothesis: 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 BMI change is not </a:t>
            </a: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Alternative Hypothesis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The BMI change is </a:t>
            </a: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 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1"/>
          <p:cNvSpPr txBox="1"/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is not same in HIWO and LIWO groups.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31"/>
          <p:cNvSpPr txBox="1"/>
          <p:nvPr>
            <p:ph type="title"/>
          </p:nvPr>
        </p:nvSpPr>
        <p:spPr>
          <a:xfrm>
            <a:off x="2795700" y="2475073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HIWO: 0.043346</a:t>
            </a:r>
            <a:br>
              <a:rPr lang="en"/>
            </a:br>
            <a:r>
              <a:rPr lang="en"/>
              <a:t>Mean of LIWO: 0.003164</a:t>
            </a:r>
            <a:br>
              <a:rPr lang="en"/>
            </a:br>
            <a:r>
              <a:rPr lang="en"/>
              <a:t>P-value: 0.016232 &lt; 0.05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5130625" y="4277350"/>
            <a:ext cx="297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Linear Model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844425" y="5600"/>
            <a:ext cx="46728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- Other variables?</a:t>
            </a:r>
            <a:endParaRPr/>
          </a:p>
        </p:txBody>
      </p:sp>
      <p:sp>
        <p:nvSpPr>
          <p:cNvPr id="385" name="Google Shape;385;p3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844425" y="1241600"/>
            <a:ext cx="8299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➢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 test other variables and their relationship to the BMI difference</a:t>
            </a:r>
            <a:endParaRPr sz="2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942225" y="2090100"/>
            <a:ext cx="2280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P-value: 0.0187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3550350" y="2090100"/>
            <a:ext cx="2280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0.3746</a:t>
            </a:r>
            <a:r>
              <a:rPr lang="en"/>
              <a:t> </a:t>
            </a:r>
            <a:endParaRPr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6158475" y="2090100"/>
            <a:ext cx="2280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</a:t>
            </a:r>
            <a:r>
              <a:rPr lang="en"/>
              <a:t>0.7620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2808730" y="2180209"/>
            <a:ext cx="302724" cy="30274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15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5449134" y="2178835"/>
            <a:ext cx="305449" cy="305468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15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8037934" y="2178835"/>
            <a:ext cx="305449" cy="305468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15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 txBox="1"/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Treatments (HIWO or LIWO) has effect on the change in BMI.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ctrTitle"/>
          </p:nvPr>
        </p:nvSpPr>
        <p:spPr>
          <a:xfrm>
            <a:off x="685800" y="1907650"/>
            <a:ext cx="62688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</a:t>
            </a:r>
            <a:endParaRPr/>
          </a:p>
        </p:txBody>
      </p:sp>
      <p:sp>
        <p:nvSpPr>
          <p:cNvPr id="399" name="Google Shape;399;p3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400" name="Google Shape;400;p3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844425" y="5600"/>
            <a:ext cx="53724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Further Investigation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866025" y="1303750"/>
            <a:ext cx="2982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significance, but no clinical significance (0.0402&lt; 0.5) </a:t>
            </a:r>
            <a:endParaRPr/>
          </a:p>
        </p:txBody>
      </p:sp>
      <p:sp>
        <p:nvSpPr>
          <p:cNvPr id="407" name="Google Shape;407;p3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34"/>
          <p:cNvSpPr txBox="1"/>
          <p:nvPr>
            <p:ph idx="2" type="body"/>
          </p:nvPr>
        </p:nvSpPr>
        <p:spPr>
          <a:xfrm>
            <a:off x="5681075" y="3510525"/>
            <a:ext cx="31410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Further investigation</a:t>
            </a:r>
            <a:endParaRPr b="1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longer time period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 treatment cadence</a:t>
            </a:r>
            <a:endParaRPr/>
          </a:p>
        </p:txBody>
      </p:sp>
      <p:sp>
        <p:nvSpPr>
          <p:cNvPr id="409" name="Google Shape;409;p34"/>
          <p:cNvSpPr txBox="1"/>
          <p:nvPr>
            <p:ph idx="2" type="body"/>
          </p:nvPr>
        </p:nvSpPr>
        <p:spPr>
          <a:xfrm>
            <a:off x="3352168" y="2463541"/>
            <a:ext cx="2832300" cy="1227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frame of study - Island time ≠ Real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844425" y="1534250"/>
            <a:ext cx="34992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went really well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We were all engaged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Positive communication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Group folder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Perfect team!</a:t>
            </a:r>
            <a:endParaRPr/>
          </a:p>
        </p:txBody>
      </p:sp>
      <p:sp>
        <p:nvSpPr>
          <p:cNvPr id="415" name="Google Shape;415;p35"/>
          <p:cNvSpPr txBox="1"/>
          <p:nvPr>
            <p:ph type="title"/>
          </p:nvPr>
        </p:nvSpPr>
        <p:spPr>
          <a:xfrm>
            <a:off x="844425" y="5600"/>
            <a:ext cx="447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experience consulting</a:t>
            </a:r>
            <a:endParaRPr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417" name="Google Shape;417;p35"/>
            <p:cNvSpPr/>
            <p:nvPr/>
          </p:nvSpPr>
          <p:spPr>
            <a:xfrm>
              <a:off x="8083550" y="3651250"/>
              <a:ext cx="1384200" cy="2868600"/>
            </a:xfrm>
            <a:custGeom>
              <a:rect b="b" l="l" r="r" t="t"/>
              <a:pathLst>
                <a:path extrusionOk="0" h="120000" w="12000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8078788" y="3651250"/>
              <a:ext cx="1389000" cy="2868600"/>
            </a:xfrm>
            <a:custGeom>
              <a:rect b="b" l="l" r="r" t="t"/>
              <a:pathLst>
                <a:path extrusionOk="0" h="120000" w="12000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35"/>
          <p:cNvSpPr txBox="1"/>
          <p:nvPr>
            <p:ph idx="2" type="body"/>
          </p:nvPr>
        </p:nvSpPr>
        <p:spPr>
          <a:xfrm>
            <a:off x="4402225" y="1534250"/>
            <a:ext cx="22206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If we could go back in time…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Get better pilot data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35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422" name="Google Shape;422;p35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5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426" name="Google Shape;426;p3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7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440" name="Google Shape;440;p37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7"/>
          <p:cNvSpPr txBox="1"/>
          <p:nvPr>
            <p:ph type="ctrTitle"/>
          </p:nvPr>
        </p:nvSpPr>
        <p:spPr>
          <a:xfrm>
            <a:off x="707300" y="1740800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WORKOUT INTENSITY ON CHANGES IN BMI</a:t>
            </a:r>
            <a:endParaRPr sz="4800"/>
          </a:p>
        </p:txBody>
      </p:sp>
      <p:grpSp>
        <p:nvGrpSpPr>
          <p:cNvPr id="443" name="Google Shape;443;p37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444" name="Google Shape;444;p3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7"/>
          <p:cNvSpPr txBox="1"/>
          <p:nvPr/>
        </p:nvSpPr>
        <p:spPr>
          <a:xfrm>
            <a:off x="804950" y="3580750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 4893W - Group 6</a:t>
            </a: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- 4/26/2017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37"/>
          <p:cNvSpPr txBox="1"/>
          <p:nvPr/>
        </p:nvSpPr>
        <p:spPr>
          <a:xfrm>
            <a:off x="826400" y="3200325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Stefani Weimholt, Xiaomeng Huang &amp; Penny Zhang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4" name="Google Shape;454;p38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873775" y="1181550"/>
            <a:ext cx="7772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Obesity is linked to a multitude of health concerns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3" name="Google Shape;463;p39"/>
          <p:cNvGraphicFramePr/>
          <p:nvPr/>
        </p:nvGraphicFramePr>
        <p:xfrm>
          <a:off x="1187475" y="28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Underweight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Obese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&lt; BMI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≤ 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BMI 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≤  24.9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≤ BMI ≤  29.9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BMI ≥ 30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991075" y="3875175"/>
            <a:ext cx="7664100" cy="807900"/>
          </a:xfrm>
          <a:prstGeom prst="rect">
            <a:avLst/>
          </a:prstGeom>
          <a:solidFill>
            <a:srgbClr val="F2474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FFFFFF"/>
                </a:solidFill>
              </a:rPr>
              <a:t>How to best maintain a normal BMI?</a:t>
            </a:r>
            <a:endParaRPr i="1" sz="3600">
              <a:solidFill>
                <a:srgbClr val="FFFFFF"/>
              </a:solidFill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991075" y="1931825"/>
            <a:ext cx="7664100" cy="5886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BMI = weight/height</a:t>
            </a:r>
            <a:r>
              <a:rPr baseline="30000" lang="en"/>
              <a:t>2</a:t>
            </a:r>
            <a:r>
              <a:rPr lang="en"/>
              <a:t> = kg/m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7250175" y="3502300"/>
            <a:ext cx="14049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/>
              <a:t>www.cdc.gov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Studies</a:t>
            </a:r>
            <a:endParaRPr/>
          </a:p>
        </p:txBody>
      </p:sp>
      <p:sp>
        <p:nvSpPr>
          <p:cNvPr id="472" name="Google Shape;472;p40"/>
          <p:cNvSpPr txBox="1"/>
          <p:nvPr>
            <p:ph idx="1" type="body"/>
          </p:nvPr>
        </p:nvSpPr>
        <p:spPr>
          <a:xfrm>
            <a:off x="844425" y="1252775"/>
            <a:ext cx="79716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positive effects of aerobic training on weight loss are i</a:t>
            </a:r>
            <a:r>
              <a:rPr b="1" lang="en" sz="1800"/>
              <a:t>ndependent of exercise intensity</a:t>
            </a:r>
            <a:r>
              <a:rPr lang="en" sz="1800"/>
              <a:t> </a:t>
            </a:r>
            <a:r>
              <a:rPr i="1" lang="en" sz="1800"/>
              <a:t>(Branch et al., 2000; Jakicic et al., 2003)</a:t>
            </a:r>
            <a:endParaRPr i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BMI was </a:t>
            </a:r>
            <a:r>
              <a:rPr b="1" lang="en" sz="1800"/>
              <a:t>equally reduced</a:t>
            </a:r>
            <a:r>
              <a:rPr lang="en" sz="1800"/>
              <a:t> in both the low and high exercise intensity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(Botero et al., 2014)</a:t>
            </a:r>
            <a:endParaRPr i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high-intensity exercise training </a:t>
            </a:r>
            <a:r>
              <a:rPr b="1" lang="en" sz="1800"/>
              <a:t>significantly reduced total fat</a:t>
            </a:r>
            <a:r>
              <a:rPr lang="en" sz="1800"/>
              <a:t>, while low-intensity exercise training did not produce any relevant effect on fat leading researchers to believe </a:t>
            </a:r>
            <a:r>
              <a:rPr b="1" lang="en" sz="1800"/>
              <a:t>a higher reduction in BMI is plausible</a:t>
            </a:r>
            <a:r>
              <a:rPr lang="en" sz="1800"/>
              <a:t> with high intensity exercise </a:t>
            </a:r>
            <a:r>
              <a:rPr i="1" lang="en" sz="1800"/>
              <a:t>(Irving et al., 2008)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3" name="Google Shape;473;p4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73775" y="1181550"/>
            <a:ext cx="7772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Obesity is linked to a multitude of health concerns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187475" y="28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Underweight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Obese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&lt; BMI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≤ 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BMI 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≤  24.9</a:t>
                      </a: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≤ BMI ≤  29.9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BMI ≥ 30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991075" y="3875175"/>
            <a:ext cx="7664100" cy="807900"/>
          </a:xfrm>
          <a:prstGeom prst="rect">
            <a:avLst/>
          </a:prstGeom>
          <a:solidFill>
            <a:srgbClr val="F2474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FFFFFF"/>
                </a:solidFill>
              </a:rPr>
              <a:t>How to best maintain a normal BMI?</a:t>
            </a:r>
            <a:endParaRPr i="1" sz="3600">
              <a:solidFill>
                <a:srgbClr val="FFFFFF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991075" y="1931825"/>
            <a:ext cx="7664100" cy="5886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BMI = weight/height</a:t>
            </a:r>
            <a:r>
              <a:rPr baseline="30000" lang="en"/>
              <a:t>2</a:t>
            </a:r>
            <a:r>
              <a:rPr lang="en"/>
              <a:t> = kg/m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50175" y="3502300"/>
            <a:ext cx="14049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/>
              <a:t>www.cdc.gov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/>
          <p:nvPr>
            <p:ph idx="4294967295" type="ctrTitle"/>
          </p:nvPr>
        </p:nvSpPr>
        <p:spPr>
          <a:xfrm>
            <a:off x="844425" y="1140000"/>
            <a:ext cx="517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Study Objective</a:t>
            </a:r>
            <a:endParaRPr sz="6000"/>
          </a:p>
        </p:txBody>
      </p:sp>
      <p:sp>
        <p:nvSpPr>
          <p:cNvPr id="479" name="Google Shape;479;p41"/>
          <p:cNvSpPr txBox="1"/>
          <p:nvPr>
            <p:ph idx="4294967295" type="subTitle"/>
          </p:nvPr>
        </p:nvSpPr>
        <p:spPr>
          <a:xfrm>
            <a:off x="844425" y="2221424"/>
            <a:ext cx="51786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intensity of workouts affect one’s change in BMI?</a:t>
            </a:r>
            <a:endParaRPr/>
          </a:p>
        </p:txBody>
      </p:sp>
      <p:sp>
        <p:nvSpPr>
          <p:cNvPr id="480" name="Google Shape;480;p4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41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482" name="Google Shape;482;p4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1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A9D0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fmla="val 100000" name="adj"/>
            </a:avLst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 flipH="1" rot="-2700000">
            <a:off x="7667081" y="3007202"/>
            <a:ext cx="669489" cy="669489"/>
          </a:xfrm>
          <a:prstGeom prst="teardrop">
            <a:avLst>
              <a:gd fmla="val 100000" name="adj"/>
            </a:avLst>
          </a:prstGeom>
          <a:solidFill>
            <a:srgbClr val="F24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41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488" name="Google Shape;488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Google Shape;492;p41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493" name="Google Shape;493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41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498" name="Google Shape;498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1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511" name="Google Shape;511;p42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Xiaomeng Huang</a:t>
            </a:r>
            <a:endParaRPr/>
          </a:p>
        </p:txBody>
      </p:sp>
      <p:sp>
        <p:nvSpPr>
          <p:cNvPr id="512" name="Google Shape;512;p42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43"/>
          <p:cNvSpPr txBox="1"/>
          <p:nvPr/>
        </p:nvSpPr>
        <p:spPr>
          <a:xfrm>
            <a:off x="2294800" y="12031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2294800" y="28485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</a:t>
            </a: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2294800" y="1800700"/>
            <a:ext cx="5382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Study Population; Design; Primary Response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2320650" y="34703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Methods; Sample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2" name="Google Shape;522;p43"/>
          <p:cNvCxnSpPr/>
          <p:nvPr/>
        </p:nvCxnSpPr>
        <p:spPr>
          <a:xfrm flipH="1" rot="10800000">
            <a:off x="2367500" y="1800750"/>
            <a:ext cx="5182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3"/>
          <p:cNvCxnSpPr/>
          <p:nvPr/>
        </p:nvCxnSpPr>
        <p:spPr>
          <a:xfrm flipH="1" rot="10800000">
            <a:off x="2395150" y="3470350"/>
            <a:ext cx="5182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imming Pool Images - Public Domain Pictures - Page 1" id="528" name="Google Shape;5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70973" y="2900752"/>
            <a:ext cx="756077" cy="5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4"/>
          <p:cNvSpPr txBox="1"/>
          <p:nvPr>
            <p:ph idx="2" type="body"/>
          </p:nvPr>
        </p:nvSpPr>
        <p:spPr>
          <a:xfrm>
            <a:off x="4083174" y="2236300"/>
            <a:ext cx="43434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95B0"/>
                </a:solidFill>
              </a:rPr>
              <a:t>Design</a:t>
            </a:r>
            <a:endParaRPr b="1" sz="2400">
              <a:solidFill>
                <a:srgbClr val="0A95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Workout </a:t>
            </a:r>
            <a:r>
              <a:rPr b="1" lang="en" sz="2000"/>
              <a:t>2x</a:t>
            </a:r>
            <a:r>
              <a:rPr lang="en" sz="2000"/>
              <a:t> a week for </a:t>
            </a:r>
            <a:r>
              <a:rPr b="1" lang="en" sz="2000"/>
              <a:t>2</a:t>
            </a:r>
            <a:r>
              <a:rPr lang="en" sz="2000"/>
              <a:t> weeks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HIWO</a:t>
            </a:r>
            <a:r>
              <a:rPr lang="en" sz="2000"/>
              <a:t> - 1500m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LIWO</a:t>
            </a:r>
            <a:r>
              <a:rPr lang="en" sz="2000"/>
              <a:t> - 30 min relaxed walk🚶</a:t>
            </a:r>
            <a:endParaRPr sz="2000"/>
          </a:p>
        </p:txBody>
      </p:sp>
      <p:sp>
        <p:nvSpPr>
          <p:cNvPr id="530" name="Google Shape;530;p44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</a:t>
            </a:r>
            <a:endParaRPr/>
          </a:p>
        </p:txBody>
      </p:sp>
      <p:sp>
        <p:nvSpPr>
          <p:cNvPr id="531" name="Google Shape;531;p44"/>
          <p:cNvSpPr txBox="1"/>
          <p:nvPr>
            <p:ph idx="1" type="body"/>
          </p:nvPr>
        </p:nvSpPr>
        <p:spPr>
          <a:xfrm>
            <a:off x="4122300" y="908725"/>
            <a:ext cx="44313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95B0"/>
                </a:solidFill>
              </a:rPr>
              <a:t>Study Population</a:t>
            </a:r>
            <a:endParaRPr b="1" sz="2400">
              <a:solidFill>
                <a:srgbClr val="0A95B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Adults</a:t>
            </a:r>
            <a:r>
              <a:rPr lang="en" sz="2000"/>
              <a:t> 18~50, BMI≥18.5, not pregnant, not handicapped</a:t>
            </a:r>
            <a:endParaRPr sz="2000"/>
          </a:p>
        </p:txBody>
      </p:sp>
      <p:sp>
        <p:nvSpPr>
          <p:cNvPr id="532" name="Google Shape;532;p44"/>
          <p:cNvSpPr txBox="1"/>
          <p:nvPr>
            <p:ph idx="3" type="body"/>
          </p:nvPr>
        </p:nvSpPr>
        <p:spPr>
          <a:xfrm>
            <a:off x="4083175" y="3756950"/>
            <a:ext cx="47079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95B0"/>
                </a:solidFill>
              </a:rPr>
              <a:t>Primary Response</a:t>
            </a:r>
            <a:endParaRPr b="1" sz="2400">
              <a:solidFill>
                <a:srgbClr val="0A95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Difference in BMI change for two groups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2nd</a:t>
            </a:r>
            <a:r>
              <a:rPr lang="en" sz="2000"/>
              <a:t> Gender; Age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4" name="Google Shape;534;p44"/>
          <p:cNvGrpSpPr/>
          <p:nvPr/>
        </p:nvGrpSpPr>
        <p:grpSpPr>
          <a:xfrm>
            <a:off x="969019" y="1426129"/>
            <a:ext cx="2659060" cy="3209423"/>
            <a:chOff x="633550" y="1490125"/>
            <a:chExt cx="2855519" cy="3341757"/>
          </a:xfrm>
        </p:grpSpPr>
        <p:sp>
          <p:nvSpPr>
            <p:cNvPr id="535" name="Google Shape;535;p44"/>
            <p:cNvSpPr/>
            <p:nvPr/>
          </p:nvSpPr>
          <p:spPr>
            <a:xfrm>
              <a:off x="633550" y="1490125"/>
              <a:ext cx="1599199" cy="3341757"/>
            </a:xfrm>
            <a:custGeom>
              <a:rect b="b" l="l" r="r" t="t"/>
              <a:pathLst>
                <a:path extrusionOk="0" h="80215" w="39012">
                  <a:moveTo>
                    <a:pt x="20116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066" y="1219"/>
                  </a:lnTo>
                  <a:lnTo>
                    <a:pt x="22310" y="1524"/>
                  </a:lnTo>
                  <a:lnTo>
                    <a:pt x="22554" y="1768"/>
                  </a:lnTo>
                  <a:lnTo>
                    <a:pt x="22737" y="2072"/>
                  </a:lnTo>
                  <a:lnTo>
                    <a:pt x="22980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285" y="4998"/>
                  </a:lnTo>
                  <a:lnTo>
                    <a:pt x="23224" y="5791"/>
                  </a:lnTo>
                  <a:lnTo>
                    <a:pt x="23102" y="6583"/>
                  </a:lnTo>
                  <a:lnTo>
                    <a:pt x="2279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140" y="10850"/>
                  </a:lnTo>
                  <a:lnTo>
                    <a:pt x="1871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885" y="9570"/>
                  </a:lnTo>
                  <a:lnTo>
                    <a:pt x="16763" y="9387"/>
                  </a:lnTo>
                  <a:lnTo>
                    <a:pt x="16641" y="9265"/>
                  </a:lnTo>
                  <a:lnTo>
                    <a:pt x="16458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788" y="3474"/>
                  </a:lnTo>
                  <a:lnTo>
                    <a:pt x="15971" y="2804"/>
                  </a:lnTo>
                  <a:lnTo>
                    <a:pt x="16215" y="2194"/>
                  </a:lnTo>
                  <a:lnTo>
                    <a:pt x="16580" y="1585"/>
                  </a:lnTo>
                  <a:lnTo>
                    <a:pt x="16824" y="1341"/>
                  </a:lnTo>
                  <a:lnTo>
                    <a:pt x="17068" y="1097"/>
                  </a:lnTo>
                  <a:lnTo>
                    <a:pt x="17617" y="731"/>
                  </a:lnTo>
                  <a:lnTo>
                    <a:pt x="18226" y="549"/>
                  </a:lnTo>
                  <a:lnTo>
                    <a:pt x="18836" y="427"/>
                  </a:lnTo>
                  <a:lnTo>
                    <a:pt x="19506" y="3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06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445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12" y="40046"/>
                  </a:lnTo>
                  <a:lnTo>
                    <a:pt x="4085" y="40412"/>
                  </a:lnTo>
                  <a:lnTo>
                    <a:pt x="3597" y="40717"/>
                  </a:lnTo>
                  <a:lnTo>
                    <a:pt x="3110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755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3952" y="39437"/>
                  </a:moveTo>
                  <a:lnTo>
                    <a:pt x="34074" y="39741"/>
                  </a:lnTo>
                  <a:lnTo>
                    <a:pt x="34196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27" y="40778"/>
                  </a:lnTo>
                  <a:lnTo>
                    <a:pt x="35232" y="40899"/>
                  </a:lnTo>
                  <a:lnTo>
                    <a:pt x="35598" y="40960"/>
                  </a:lnTo>
                  <a:lnTo>
                    <a:pt x="35903" y="40960"/>
                  </a:lnTo>
                  <a:lnTo>
                    <a:pt x="35537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1" y="40046"/>
                  </a:lnTo>
                  <a:lnTo>
                    <a:pt x="33952" y="39437"/>
                  </a:lnTo>
                  <a:close/>
                  <a:moveTo>
                    <a:pt x="15361" y="56138"/>
                  </a:moveTo>
                  <a:lnTo>
                    <a:pt x="15178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849" y="58454"/>
                  </a:lnTo>
                  <a:lnTo>
                    <a:pt x="16154" y="58576"/>
                  </a:lnTo>
                  <a:lnTo>
                    <a:pt x="16458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677" y="58393"/>
                  </a:lnTo>
                  <a:lnTo>
                    <a:pt x="17921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6" y="58332"/>
                  </a:lnTo>
                  <a:lnTo>
                    <a:pt x="17495" y="58332"/>
                  </a:lnTo>
                  <a:lnTo>
                    <a:pt x="17251" y="58454"/>
                  </a:lnTo>
                  <a:lnTo>
                    <a:pt x="17007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6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239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12" y="57052"/>
                  </a:lnTo>
                  <a:lnTo>
                    <a:pt x="23651" y="57357"/>
                  </a:lnTo>
                  <a:lnTo>
                    <a:pt x="23529" y="57601"/>
                  </a:lnTo>
                  <a:lnTo>
                    <a:pt x="23407" y="57905"/>
                  </a:lnTo>
                  <a:lnTo>
                    <a:pt x="23163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371" y="58454"/>
                  </a:lnTo>
                  <a:lnTo>
                    <a:pt x="22127" y="58515"/>
                  </a:lnTo>
                  <a:lnTo>
                    <a:pt x="21822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847" y="57905"/>
                  </a:lnTo>
                  <a:lnTo>
                    <a:pt x="20847" y="57905"/>
                  </a:lnTo>
                  <a:lnTo>
                    <a:pt x="21030" y="58210"/>
                  </a:lnTo>
                  <a:lnTo>
                    <a:pt x="21274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188" y="58698"/>
                  </a:lnTo>
                  <a:lnTo>
                    <a:pt x="22554" y="58698"/>
                  </a:lnTo>
                  <a:lnTo>
                    <a:pt x="22859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34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773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567" y="57418"/>
                  </a:lnTo>
                  <a:lnTo>
                    <a:pt x="19689" y="57844"/>
                  </a:lnTo>
                  <a:lnTo>
                    <a:pt x="19811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11" y="60283"/>
                  </a:lnTo>
                  <a:lnTo>
                    <a:pt x="19689" y="61319"/>
                  </a:lnTo>
                  <a:lnTo>
                    <a:pt x="19628" y="62843"/>
                  </a:lnTo>
                  <a:lnTo>
                    <a:pt x="19628" y="64305"/>
                  </a:lnTo>
                  <a:lnTo>
                    <a:pt x="19567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750" y="69486"/>
                  </a:lnTo>
                  <a:lnTo>
                    <a:pt x="19689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384" y="64366"/>
                  </a:lnTo>
                  <a:lnTo>
                    <a:pt x="19323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079" y="58393"/>
                  </a:lnTo>
                  <a:lnTo>
                    <a:pt x="19262" y="57844"/>
                  </a:lnTo>
                  <a:lnTo>
                    <a:pt x="19384" y="57235"/>
                  </a:lnTo>
                  <a:lnTo>
                    <a:pt x="19445" y="56625"/>
                  </a:lnTo>
                  <a:lnTo>
                    <a:pt x="19384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9" y="14080"/>
                  </a:lnTo>
                  <a:lnTo>
                    <a:pt x="25784" y="14080"/>
                  </a:lnTo>
                  <a:lnTo>
                    <a:pt x="26638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15" y="15055"/>
                  </a:lnTo>
                  <a:lnTo>
                    <a:pt x="29320" y="15421"/>
                  </a:lnTo>
                  <a:lnTo>
                    <a:pt x="29563" y="15787"/>
                  </a:lnTo>
                  <a:lnTo>
                    <a:pt x="29990" y="16518"/>
                  </a:lnTo>
                  <a:lnTo>
                    <a:pt x="30356" y="17311"/>
                  </a:lnTo>
                  <a:lnTo>
                    <a:pt x="30539" y="17676"/>
                  </a:lnTo>
                  <a:lnTo>
                    <a:pt x="30600" y="18103"/>
                  </a:lnTo>
                  <a:lnTo>
                    <a:pt x="30661" y="19017"/>
                  </a:lnTo>
                  <a:lnTo>
                    <a:pt x="30661" y="19932"/>
                  </a:lnTo>
                  <a:lnTo>
                    <a:pt x="30600" y="20846"/>
                  </a:lnTo>
                  <a:lnTo>
                    <a:pt x="30600" y="21151"/>
                  </a:lnTo>
                  <a:lnTo>
                    <a:pt x="30661" y="21455"/>
                  </a:lnTo>
                  <a:lnTo>
                    <a:pt x="30965" y="23345"/>
                  </a:lnTo>
                  <a:lnTo>
                    <a:pt x="31209" y="25235"/>
                  </a:lnTo>
                  <a:lnTo>
                    <a:pt x="31270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80" y="28465"/>
                  </a:lnTo>
                  <a:lnTo>
                    <a:pt x="32123" y="28770"/>
                  </a:lnTo>
                  <a:lnTo>
                    <a:pt x="32245" y="29136"/>
                  </a:lnTo>
                  <a:lnTo>
                    <a:pt x="32550" y="29928"/>
                  </a:lnTo>
                  <a:lnTo>
                    <a:pt x="32916" y="30781"/>
                  </a:lnTo>
                  <a:lnTo>
                    <a:pt x="33160" y="31696"/>
                  </a:lnTo>
                  <a:lnTo>
                    <a:pt x="33343" y="32366"/>
                  </a:lnTo>
                  <a:lnTo>
                    <a:pt x="33464" y="33097"/>
                  </a:lnTo>
                  <a:lnTo>
                    <a:pt x="33647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35" y="38705"/>
                  </a:lnTo>
                  <a:lnTo>
                    <a:pt x="34135" y="38827"/>
                  </a:lnTo>
                  <a:lnTo>
                    <a:pt x="34196" y="38888"/>
                  </a:lnTo>
                  <a:lnTo>
                    <a:pt x="34501" y="38827"/>
                  </a:lnTo>
                  <a:lnTo>
                    <a:pt x="34866" y="38705"/>
                  </a:lnTo>
                  <a:lnTo>
                    <a:pt x="35293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06" y="41936"/>
                  </a:lnTo>
                  <a:lnTo>
                    <a:pt x="38585" y="41997"/>
                  </a:lnTo>
                  <a:lnTo>
                    <a:pt x="38219" y="41997"/>
                  </a:lnTo>
                  <a:lnTo>
                    <a:pt x="37853" y="41875"/>
                  </a:lnTo>
                  <a:lnTo>
                    <a:pt x="37609" y="41753"/>
                  </a:lnTo>
                  <a:lnTo>
                    <a:pt x="37365" y="41570"/>
                  </a:lnTo>
                  <a:lnTo>
                    <a:pt x="37000" y="41204"/>
                  </a:lnTo>
                  <a:lnTo>
                    <a:pt x="36817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29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853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756" y="43399"/>
                  </a:lnTo>
                  <a:lnTo>
                    <a:pt x="36512" y="42972"/>
                  </a:lnTo>
                  <a:lnTo>
                    <a:pt x="36146" y="42606"/>
                  </a:lnTo>
                  <a:lnTo>
                    <a:pt x="36024" y="42545"/>
                  </a:lnTo>
                  <a:lnTo>
                    <a:pt x="3584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2" y="43399"/>
                  </a:lnTo>
                  <a:lnTo>
                    <a:pt x="36207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24" y="45410"/>
                  </a:lnTo>
                  <a:lnTo>
                    <a:pt x="35964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05" y="45166"/>
                  </a:lnTo>
                  <a:lnTo>
                    <a:pt x="34805" y="45410"/>
                  </a:lnTo>
                  <a:lnTo>
                    <a:pt x="34683" y="45593"/>
                  </a:lnTo>
                  <a:lnTo>
                    <a:pt x="34623" y="45654"/>
                  </a:lnTo>
                  <a:lnTo>
                    <a:pt x="34562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13" y="42911"/>
                  </a:lnTo>
                  <a:lnTo>
                    <a:pt x="33891" y="42850"/>
                  </a:lnTo>
                  <a:lnTo>
                    <a:pt x="33708" y="42911"/>
                  </a:lnTo>
                  <a:lnTo>
                    <a:pt x="33647" y="42972"/>
                  </a:lnTo>
                  <a:lnTo>
                    <a:pt x="33586" y="43094"/>
                  </a:lnTo>
                  <a:lnTo>
                    <a:pt x="33586" y="43338"/>
                  </a:lnTo>
                  <a:lnTo>
                    <a:pt x="33586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5044"/>
                  </a:lnTo>
                  <a:lnTo>
                    <a:pt x="33403" y="44983"/>
                  </a:lnTo>
                  <a:lnTo>
                    <a:pt x="33343" y="44922"/>
                  </a:lnTo>
                  <a:lnTo>
                    <a:pt x="33282" y="44679"/>
                  </a:lnTo>
                  <a:lnTo>
                    <a:pt x="33221" y="44435"/>
                  </a:lnTo>
                  <a:lnTo>
                    <a:pt x="33221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28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11" y="39619"/>
                  </a:lnTo>
                  <a:lnTo>
                    <a:pt x="32794" y="39498"/>
                  </a:lnTo>
                  <a:lnTo>
                    <a:pt x="32855" y="39437"/>
                  </a:lnTo>
                  <a:lnTo>
                    <a:pt x="32916" y="39376"/>
                  </a:lnTo>
                  <a:lnTo>
                    <a:pt x="32855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062" y="38400"/>
                  </a:lnTo>
                  <a:lnTo>
                    <a:pt x="31636" y="37364"/>
                  </a:lnTo>
                  <a:lnTo>
                    <a:pt x="30722" y="35414"/>
                  </a:lnTo>
                  <a:lnTo>
                    <a:pt x="29746" y="33463"/>
                  </a:lnTo>
                  <a:lnTo>
                    <a:pt x="29381" y="32488"/>
                  </a:lnTo>
                  <a:lnTo>
                    <a:pt x="28954" y="31452"/>
                  </a:lnTo>
                  <a:lnTo>
                    <a:pt x="28649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491" y="24259"/>
                  </a:lnTo>
                  <a:lnTo>
                    <a:pt x="27613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796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369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552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08" y="23833"/>
                  </a:lnTo>
                  <a:lnTo>
                    <a:pt x="27186" y="24076"/>
                  </a:lnTo>
                  <a:lnTo>
                    <a:pt x="27003" y="24320"/>
                  </a:lnTo>
                  <a:lnTo>
                    <a:pt x="26820" y="24503"/>
                  </a:lnTo>
                  <a:lnTo>
                    <a:pt x="26577" y="24686"/>
                  </a:lnTo>
                  <a:lnTo>
                    <a:pt x="26333" y="24808"/>
                  </a:lnTo>
                  <a:lnTo>
                    <a:pt x="25784" y="24991"/>
                  </a:lnTo>
                  <a:lnTo>
                    <a:pt x="25236" y="25052"/>
                  </a:lnTo>
                  <a:lnTo>
                    <a:pt x="24017" y="25235"/>
                  </a:lnTo>
                  <a:lnTo>
                    <a:pt x="23468" y="25295"/>
                  </a:lnTo>
                  <a:lnTo>
                    <a:pt x="22798" y="25295"/>
                  </a:lnTo>
                  <a:lnTo>
                    <a:pt x="22615" y="25235"/>
                  </a:lnTo>
                  <a:lnTo>
                    <a:pt x="22493" y="25174"/>
                  </a:lnTo>
                  <a:lnTo>
                    <a:pt x="22188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15" y="25539"/>
                  </a:lnTo>
                  <a:lnTo>
                    <a:pt x="22798" y="25600"/>
                  </a:lnTo>
                  <a:lnTo>
                    <a:pt x="23285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394" y="25174"/>
                  </a:lnTo>
                  <a:lnTo>
                    <a:pt x="26820" y="24991"/>
                  </a:lnTo>
                  <a:lnTo>
                    <a:pt x="26699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23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662" y="33585"/>
                  </a:lnTo>
                  <a:lnTo>
                    <a:pt x="25723" y="33890"/>
                  </a:lnTo>
                  <a:lnTo>
                    <a:pt x="25784" y="34195"/>
                  </a:lnTo>
                  <a:lnTo>
                    <a:pt x="25967" y="35109"/>
                  </a:lnTo>
                  <a:lnTo>
                    <a:pt x="26272" y="36877"/>
                  </a:lnTo>
                  <a:lnTo>
                    <a:pt x="26394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33" y="44008"/>
                  </a:lnTo>
                  <a:lnTo>
                    <a:pt x="26211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19" y="51079"/>
                  </a:lnTo>
                  <a:lnTo>
                    <a:pt x="24992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199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870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053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05" y="75216"/>
                  </a:lnTo>
                  <a:lnTo>
                    <a:pt x="22005" y="75460"/>
                  </a:lnTo>
                  <a:lnTo>
                    <a:pt x="22005" y="75704"/>
                  </a:lnTo>
                  <a:lnTo>
                    <a:pt x="22066" y="75947"/>
                  </a:lnTo>
                  <a:lnTo>
                    <a:pt x="22188" y="76252"/>
                  </a:lnTo>
                  <a:lnTo>
                    <a:pt x="22432" y="76740"/>
                  </a:lnTo>
                  <a:lnTo>
                    <a:pt x="22859" y="77410"/>
                  </a:lnTo>
                  <a:lnTo>
                    <a:pt x="23285" y="78081"/>
                  </a:lnTo>
                  <a:lnTo>
                    <a:pt x="23529" y="78386"/>
                  </a:lnTo>
                  <a:lnTo>
                    <a:pt x="23773" y="78568"/>
                  </a:lnTo>
                  <a:lnTo>
                    <a:pt x="24199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05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18" y="79300"/>
                  </a:lnTo>
                  <a:lnTo>
                    <a:pt x="21457" y="78995"/>
                  </a:lnTo>
                  <a:lnTo>
                    <a:pt x="2139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274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7" y="79909"/>
                  </a:lnTo>
                  <a:lnTo>
                    <a:pt x="19994" y="79848"/>
                  </a:lnTo>
                  <a:lnTo>
                    <a:pt x="19811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689" y="74119"/>
                  </a:lnTo>
                  <a:lnTo>
                    <a:pt x="19811" y="72656"/>
                  </a:lnTo>
                  <a:lnTo>
                    <a:pt x="19994" y="71193"/>
                  </a:lnTo>
                  <a:lnTo>
                    <a:pt x="20055" y="69669"/>
                  </a:lnTo>
                  <a:lnTo>
                    <a:pt x="20116" y="68816"/>
                  </a:lnTo>
                  <a:lnTo>
                    <a:pt x="20055" y="67963"/>
                  </a:lnTo>
                  <a:lnTo>
                    <a:pt x="19933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16" y="60587"/>
                  </a:lnTo>
                  <a:lnTo>
                    <a:pt x="20238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8" y="58271"/>
                  </a:lnTo>
                  <a:lnTo>
                    <a:pt x="20055" y="57905"/>
                  </a:lnTo>
                  <a:lnTo>
                    <a:pt x="19933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33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28" y="50652"/>
                  </a:lnTo>
                  <a:lnTo>
                    <a:pt x="19628" y="48275"/>
                  </a:lnTo>
                  <a:lnTo>
                    <a:pt x="19628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567" y="43155"/>
                  </a:lnTo>
                  <a:lnTo>
                    <a:pt x="19628" y="42911"/>
                  </a:lnTo>
                  <a:lnTo>
                    <a:pt x="19811" y="42911"/>
                  </a:lnTo>
                  <a:lnTo>
                    <a:pt x="2017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298" y="42423"/>
                  </a:lnTo>
                  <a:lnTo>
                    <a:pt x="2005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5" y="42423"/>
                  </a:lnTo>
                  <a:lnTo>
                    <a:pt x="18531" y="42301"/>
                  </a:lnTo>
                  <a:lnTo>
                    <a:pt x="18409" y="42119"/>
                  </a:lnTo>
                  <a:lnTo>
                    <a:pt x="18226" y="41936"/>
                  </a:lnTo>
                  <a:lnTo>
                    <a:pt x="18104" y="41509"/>
                  </a:lnTo>
                  <a:lnTo>
                    <a:pt x="18043" y="41753"/>
                  </a:lnTo>
                  <a:lnTo>
                    <a:pt x="18104" y="41997"/>
                  </a:lnTo>
                  <a:lnTo>
                    <a:pt x="18165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3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384" y="42911"/>
                  </a:lnTo>
                  <a:lnTo>
                    <a:pt x="19384" y="43033"/>
                  </a:lnTo>
                  <a:lnTo>
                    <a:pt x="19384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23" y="50652"/>
                  </a:lnTo>
                  <a:lnTo>
                    <a:pt x="19262" y="51993"/>
                  </a:lnTo>
                  <a:lnTo>
                    <a:pt x="19201" y="53395"/>
                  </a:lnTo>
                  <a:lnTo>
                    <a:pt x="19018" y="54858"/>
                  </a:lnTo>
                  <a:lnTo>
                    <a:pt x="19018" y="55528"/>
                  </a:lnTo>
                  <a:lnTo>
                    <a:pt x="19079" y="56260"/>
                  </a:lnTo>
                  <a:lnTo>
                    <a:pt x="19079" y="56930"/>
                  </a:lnTo>
                  <a:lnTo>
                    <a:pt x="18957" y="57662"/>
                  </a:lnTo>
                  <a:lnTo>
                    <a:pt x="18836" y="58149"/>
                  </a:lnTo>
                  <a:lnTo>
                    <a:pt x="18775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775" y="60100"/>
                  </a:lnTo>
                  <a:lnTo>
                    <a:pt x="18897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8957" y="67292"/>
                  </a:lnTo>
                  <a:lnTo>
                    <a:pt x="18897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262" y="79422"/>
                  </a:lnTo>
                  <a:lnTo>
                    <a:pt x="19140" y="79727"/>
                  </a:lnTo>
                  <a:lnTo>
                    <a:pt x="1889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677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7" y="78812"/>
                  </a:lnTo>
                  <a:lnTo>
                    <a:pt x="17556" y="78995"/>
                  </a:lnTo>
                  <a:lnTo>
                    <a:pt x="17495" y="79178"/>
                  </a:lnTo>
                  <a:lnTo>
                    <a:pt x="17495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6" y="79239"/>
                  </a:lnTo>
                  <a:lnTo>
                    <a:pt x="14813" y="79178"/>
                  </a:lnTo>
                  <a:lnTo>
                    <a:pt x="14691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752" y="78873"/>
                  </a:lnTo>
                  <a:lnTo>
                    <a:pt x="14996" y="78751"/>
                  </a:lnTo>
                  <a:lnTo>
                    <a:pt x="15422" y="78386"/>
                  </a:lnTo>
                  <a:lnTo>
                    <a:pt x="15849" y="77898"/>
                  </a:lnTo>
                  <a:lnTo>
                    <a:pt x="16215" y="77349"/>
                  </a:lnTo>
                  <a:lnTo>
                    <a:pt x="16519" y="76801"/>
                  </a:lnTo>
                  <a:lnTo>
                    <a:pt x="16763" y="76252"/>
                  </a:lnTo>
                  <a:lnTo>
                    <a:pt x="16946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02" y="74058"/>
                  </a:lnTo>
                  <a:lnTo>
                    <a:pt x="16458" y="73144"/>
                  </a:lnTo>
                  <a:lnTo>
                    <a:pt x="15910" y="71315"/>
                  </a:lnTo>
                  <a:lnTo>
                    <a:pt x="15178" y="68938"/>
                  </a:lnTo>
                  <a:lnTo>
                    <a:pt x="14752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898" y="62355"/>
                  </a:lnTo>
                  <a:lnTo>
                    <a:pt x="13959" y="61623"/>
                  </a:lnTo>
                  <a:lnTo>
                    <a:pt x="14081" y="60831"/>
                  </a:lnTo>
                  <a:lnTo>
                    <a:pt x="14264" y="60100"/>
                  </a:lnTo>
                  <a:lnTo>
                    <a:pt x="14569" y="58698"/>
                  </a:lnTo>
                  <a:lnTo>
                    <a:pt x="14691" y="57966"/>
                  </a:lnTo>
                  <a:lnTo>
                    <a:pt x="14752" y="57235"/>
                  </a:lnTo>
                  <a:lnTo>
                    <a:pt x="14752" y="56686"/>
                  </a:lnTo>
                  <a:lnTo>
                    <a:pt x="14691" y="56077"/>
                  </a:lnTo>
                  <a:lnTo>
                    <a:pt x="14508" y="54919"/>
                  </a:lnTo>
                  <a:lnTo>
                    <a:pt x="14203" y="53761"/>
                  </a:lnTo>
                  <a:lnTo>
                    <a:pt x="13898" y="52602"/>
                  </a:lnTo>
                  <a:lnTo>
                    <a:pt x="13533" y="51079"/>
                  </a:lnTo>
                  <a:lnTo>
                    <a:pt x="13228" y="49555"/>
                  </a:lnTo>
                  <a:lnTo>
                    <a:pt x="12984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496" y="40290"/>
                  </a:lnTo>
                  <a:lnTo>
                    <a:pt x="12496" y="38766"/>
                  </a:lnTo>
                  <a:lnTo>
                    <a:pt x="12557" y="38035"/>
                  </a:lnTo>
                  <a:lnTo>
                    <a:pt x="12618" y="37242"/>
                  </a:lnTo>
                  <a:lnTo>
                    <a:pt x="12862" y="35658"/>
                  </a:lnTo>
                  <a:lnTo>
                    <a:pt x="13106" y="34134"/>
                  </a:lnTo>
                  <a:lnTo>
                    <a:pt x="13167" y="33890"/>
                  </a:lnTo>
                  <a:lnTo>
                    <a:pt x="13228" y="33585"/>
                  </a:lnTo>
                  <a:lnTo>
                    <a:pt x="13106" y="33280"/>
                  </a:lnTo>
                  <a:lnTo>
                    <a:pt x="12984" y="32976"/>
                  </a:lnTo>
                  <a:lnTo>
                    <a:pt x="12984" y="32976"/>
                  </a:lnTo>
                  <a:lnTo>
                    <a:pt x="13045" y="33037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862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31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15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5" y="25600"/>
                  </a:lnTo>
                  <a:lnTo>
                    <a:pt x="16336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6" y="25295"/>
                  </a:lnTo>
                  <a:lnTo>
                    <a:pt x="15971" y="25295"/>
                  </a:lnTo>
                  <a:lnTo>
                    <a:pt x="15300" y="25235"/>
                  </a:lnTo>
                  <a:lnTo>
                    <a:pt x="14081" y="25113"/>
                  </a:lnTo>
                  <a:lnTo>
                    <a:pt x="13472" y="25052"/>
                  </a:lnTo>
                  <a:lnTo>
                    <a:pt x="12923" y="24930"/>
                  </a:lnTo>
                  <a:lnTo>
                    <a:pt x="12375" y="24686"/>
                  </a:lnTo>
                  <a:lnTo>
                    <a:pt x="12131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460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643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21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155" y="22309"/>
                  </a:lnTo>
                  <a:lnTo>
                    <a:pt x="11155" y="22918"/>
                  </a:lnTo>
                  <a:lnTo>
                    <a:pt x="11216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4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180" y="30842"/>
                  </a:lnTo>
                  <a:lnTo>
                    <a:pt x="9814" y="31939"/>
                  </a:lnTo>
                  <a:lnTo>
                    <a:pt x="9388" y="33037"/>
                  </a:lnTo>
                  <a:lnTo>
                    <a:pt x="8961" y="34134"/>
                  </a:lnTo>
                  <a:lnTo>
                    <a:pt x="8413" y="35170"/>
                  </a:lnTo>
                  <a:lnTo>
                    <a:pt x="7376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279" y="39254"/>
                  </a:lnTo>
                  <a:lnTo>
                    <a:pt x="6157" y="39254"/>
                  </a:lnTo>
                  <a:lnTo>
                    <a:pt x="6096" y="39315"/>
                  </a:lnTo>
                  <a:lnTo>
                    <a:pt x="6096" y="39376"/>
                  </a:lnTo>
                  <a:lnTo>
                    <a:pt x="6096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23" y="39985"/>
                  </a:lnTo>
                  <a:lnTo>
                    <a:pt x="6523" y="40229"/>
                  </a:lnTo>
                  <a:lnTo>
                    <a:pt x="6462" y="40717"/>
                  </a:lnTo>
                  <a:lnTo>
                    <a:pt x="6340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2" y="43886"/>
                  </a:lnTo>
                  <a:lnTo>
                    <a:pt x="5731" y="44496"/>
                  </a:lnTo>
                  <a:lnTo>
                    <a:pt x="5670" y="44800"/>
                  </a:lnTo>
                  <a:lnTo>
                    <a:pt x="5670" y="44922"/>
                  </a:lnTo>
                  <a:lnTo>
                    <a:pt x="5548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060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12" y="45349"/>
                  </a:lnTo>
                  <a:lnTo>
                    <a:pt x="4390" y="45593"/>
                  </a:lnTo>
                  <a:lnTo>
                    <a:pt x="432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07" y="44374"/>
                  </a:lnTo>
                  <a:lnTo>
                    <a:pt x="4268" y="43825"/>
                  </a:lnTo>
                  <a:lnTo>
                    <a:pt x="4268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24" y="42911"/>
                  </a:lnTo>
                  <a:lnTo>
                    <a:pt x="3963" y="42972"/>
                  </a:lnTo>
                  <a:lnTo>
                    <a:pt x="3780" y="43155"/>
                  </a:lnTo>
                  <a:lnTo>
                    <a:pt x="3658" y="43642"/>
                  </a:lnTo>
                  <a:lnTo>
                    <a:pt x="3171" y="44861"/>
                  </a:lnTo>
                  <a:lnTo>
                    <a:pt x="2988" y="45349"/>
                  </a:lnTo>
                  <a:lnTo>
                    <a:pt x="2805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561" y="45654"/>
                  </a:lnTo>
                  <a:lnTo>
                    <a:pt x="2561" y="45593"/>
                  </a:lnTo>
                  <a:lnTo>
                    <a:pt x="2500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9" y="43703"/>
                  </a:lnTo>
                  <a:lnTo>
                    <a:pt x="3231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1" y="42484"/>
                  </a:lnTo>
                  <a:lnTo>
                    <a:pt x="3049" y="42484"/>
                  </a:lnTo>
                  <a:lnTo>
                    <a:pt x="2927" y="42545"/>
                  </a:lnTo>
                  <a:lnTo>
                    <a:pt x="2744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342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22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073" y="41082"/>
                  </a:lnTo>
                  <a:lnTo>
                    <a:pt x="183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15" y="41936"/>
                  </a:lnTo>
                  <a:lnTo>
                    <a:pt x="671" y="41997"/>
                  </a:lnTo>
                  <a:lnTo>
                    <a:pt x="42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30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1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2" y="38827"/>
                  </a:lnTo>
                  <a:lnTo>
                    <a:pt x="4572" y="38827"/>
                  </a:lnTo>
                  <a:lnTo>
                    <a:pt x="4694" y="38888"/>
                  </a:lnTo>
                  <a:lnTo>
                    <a:pt x="4816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2" y="38522"/>
                  </a:lnTo>
                  <a:lnTo>
                    <a:pt x="4207" y="38461"/>
                  </a:lnTo>
                  <a:lnTo>
                    <a:pt x="4572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243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01" y="29928"/>
                  </a:lnTo>
                  <a:lnTo>
                    <a:pt x="6767" y="29075"/>
                  </a:lnTo>
                  <a:lnTo>
                    <a:pt x="6950" y="28709"/>
                  </a:lnTo>
                  <a:lnTo>
                    <a:pt x="7133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20" y="27368"/>
                  </a:lnTo>
                  <a:lnTo>
                    <a:pt x="7681" y="27063"/>
                  </a:lnTo>
                  <a:lnTo>
                    <a:pt x="7681" y="26149"/>
                  </a:lnTo>
                  <a:lnTo>
                    <a:pt x="7803" y="25235"/>
                  </a:lnTo>
                  <a:lnTo>
                    <a:pt x="7864" y="24259"/>
                  </a:lnTo>
                  <a:lnTo>
                    <a:pt x="8169" y="22370"/>
                  </a:lnTo>
                  <a:lnTo>
                    <a:pt x="8352" y="21455"/>
                  </a:lnTo>
                  <a:lnTo>
                    <a:pt x="8413" y="21151"/>
                  </a:lnTo>
                  <a:lnTo>
                    <a:pt x="8413" y="20846"/>
                  </a:lnTo>
                  <a:lnTo>
                    <a:pt x="8352" y="19932"/>
                  </a:lnTo>
                  <a:lnTo>
                    <a:pt x="8352" y="19017"/>
                  </a:lnTo>
                  <a:lnTo>
                    <a:pt x="8413" y="18164"/>
                  </a:lnTo>
                  <a:lnTo>
                    <a:pt x="8473" y="17737"/>
                  </a:lnTo>
                  <a:lnTo>
                    <a:pt x="8595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4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34" y="14446"/>
                  </a:lnTo>
                  <a:lnTo>
                    <a:pt x="11460" y="14324"/>
                  </a:lnTo>
                  <a:lnTo>
                    <a:pt x="12375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6946" y="12191"/>
                  </a:lnTo>
                  <a:lnTo>
                    <a:pt x="17129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7" y="11032"/>
                  </a:lnTo>
                  <a:lnTo>
                    <a:pt x="19201" y="11093"/>
                  </a:lnTo>
                  <a:lnTo>
                    <a:pt x="19445" y="11154"/>
                  </a:lnTo>
                  <a:lnTo>
                    <a:pt x="19750" y="11093"/>
                  </a:lnTo>
                  <a:lnTo>
                    <a:pt x="2005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17" y="366"/>
                  </a:lnTo>
                  <a:lnTo>
                    <a:pt x="17068" y="670"/>
                  </a:lnTo>
                  <a:lnTo>
                    <a:pt x="16763" y="853"/>
                  </a:lnTo>
                  <a:lnTo>
                    <a:pt x="16519" y="1097"/>
                  </a:lnTo>
                  <a:lnTo>
                    <a:pt x="16336" y="1402"/>
                  </a:lnTo>
                  <a:lnTo>
                    <a:pt x="16093" y="1646"/>
                  </a:lnTo>
                  <a:lnTo>
                    <a:pt x="15788" y="2316"/>
                  </a:lnTo>
                  <a:lnTo>
                    <a:pt x="15544" y="2987"/>
                  </a:lnTo>
                  <a:lnTo>
                    <a:pt x="15422" y="3657"/>
                  </a:lnTo>
                  <a:lnTo>
                    <a:pt x="15361" y="4389"/>
                  </a:lnTo>
                  <a:lnTo>
                    <a:pt x="15361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6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763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885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580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447" y="13653"/>
                  </a:lnTo>
                  <a:lnTo>
                    <a:pt x="14325" y="13775"/>
                  </a:lnTo>
                  <a:lnTo>
                    <a:pt x="13289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4" y="14141"/>
                  </a:lnTo>
                  <a:lnTo>
                    <a:pt x="10668" y="14263"/>
                  </a:lnTo>
                  <a:lnTo>
                    <a:pt x="10302" y="14385"/>
                  </a:lnTo>
                  <a:lnTo>
                    <a:pt x="9997" y="14629"/>
                  </a:lnTo>
                  <a:lnTo>
                    <a:pt x="9693" y="14812"/>
                  </a:lnTo>
                  <a:lnTo>
                    <a:pt x="9449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254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072" y="27856"/>
                  </a:lnTo>
                  <a:lnTo>
                    <a:pt x="6889" y="28160"/>
                  </a:lnTo>
                  <a:lnTo>
                    <a:pt x="6706" y="28526"/>
                  </a:lnTo>
                  <a:lnTo>
                    <a:pt x="6462" y="28892"/>
                  </a:lnTo>
                  <a:lnTo>
                    <a:pt x="5974" y="30172"/>
                  </a:lnTo>
                  <a:lnTo>
                    <a:pt x="5548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877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02" y="38461"/>
                  </a:lnTo>
                  <a:lnTo>
                    <a:pt x="3475" y="38461"/>
                  </a:lnTo>
                  <a:lnTo>
                    <a:pt x="3110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9" y="39863"/>
                  </a:lnTo>
                  <a:lnTo>
                    <a:pt x="1281" y="40412"/>
                  </a:lnTo>
                  <a:lnTo>
                    <a:pt x="793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1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184" y="42179"/>
                  </a:lnTo>
                  <a:lnTo>
                    <a:pt x="428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9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195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854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30" y="44435"/>
                  </a:lnTo>
                  <a:lnTo>
                    <a:pt x="2012" y="44130"/>
                  </a:lnTo>
                  <a:lnTo>
                    <a:pt x="2561" y="43399"/>
                  </a:lnTo>
                  <a:lnTo>
                    <a:pt x="2744" y="43033"/>
                  </a:lnTo>
                  <a:lnTo>
                    <a:pt x="3049" y="42789"/>
                  </a:lnTo>
                  <a:lnTo>
                    <a:pt x="3049" y="42789"/>
                  </a:lnTo>
                  <a:lnTo>
                    <a:pt x="2988" y="43094"/>
                  </a:lnTo>
                  <a:lnTo>
                    <a:pt x="2866" y="43459"/>
                  </a:lnTo>
                  <a:lnTo>
                    <a:pt x="2622" y="44191"/>
                  </a:lnTo>
                  <a:lnTo>
                    <a:pt x="2317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2988" y="45776"/>
                  </a:lnTo>
                  <a:lnTo>
                    <a:pt x="3171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24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085" y="45776"/>
                  </a:lnTo>
                  <a:lnTo>
                    <a:pt x="4268" y="45837"/>
                  </a:lnTo>
                  <a:lnTo>
                    <a:pt x="4451" y="45837"/>
                  </a:lnTo>
                  <a:lnTo>
                    <a:pt x="4572" y="45776"/>
                  </a:lnTo>
                  <a:lnTo>
                    <a:pt x="4694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877" y="44496"/>
                  </a:lnTo>
                  <a:lnTo>
                    <a:pt x="4999" y="43642"/>
                  </a:lnTo>
                  <a:lnTo>
                    <a:pt x="4999" y="43338"/>
                  </a:lnTo>
                  <a:lnTo>
                    <a:pt x="5060" y="43216"/>
                  </a:lnTo>
                  <a:lnTo>
                    <a:pt x="5121" y="43094"/>
                  </a:lnTo>
                  <a:lnTo>
                    <a:pt x="5182" y="43277"/>
                  </a:lnTo>
                  <a:lnTo>
                    <a:pt x="5182" y="43459"/>
                  </a:lnTo>
                  <a:lnTo>
                    <a:pt x="5121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04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1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5974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546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460" y="27185"/>
                  </a:lnTo>
                  <a:lnTo>
                    <a:pt x="11948" y="25844"/>
                  </a:lnTo>
                  <a:lnTo>
                    <a:pt x="12375" y="27307"/>
                  </a:lnTo>
                  <a:lnTo>
                    <a:pt x="12496" y="27856"/>
                  </a:lnTo>
                  <a:lnTo>
                    <a:pt x="12618" y="28465"/>
                  </a:lnTo>
                  <a:lnTo>
                    <a:pt x="12679" y="29136"/>
                  </a:lnTo>
                  <a:lnTo>
                    <a:pt x="12618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740" y="34012"/>
                  </a:lnTo>
                  <a:lnTo>
                    <a:pt x="12618" y="34560"/>
                  </a:lnTo>
                  <a:lnTo>
                    <a:pt x="12314" y="36633"/>
                  </a:lnTo>
                  <a:lnTo>
                    <a:pt x="12192" y="37669"/>
                  </a:lnTo>
                  <a:lnTo>
                    <a:pt x="12070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3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4" y="53334"/>
                  </a:lnTo>
                  <a:lnTo>
                    <a:pt x="14081" y="55041"/>
                  </a:lnTo>
                  <a:lnTo>
                    <a:pt x="14203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142" y="58393"/>
                  </a:lnTo>
                  <a:lnTo>
                    <a:pt x="13837" y="59856"/>
                  </a:lnTo>
                  <a:lnTo>
                    <a:pt x="13655" y="60892"/>
                  </a:lnTo>
                  <a:lnTo>
                    <a:pt x="13472" y="61928"/>
                  </a:lnTo>
                  <a:lnTo>
                    <a:pt x="13472" y="62964"/>
                  </a:lnTo>
                  <a:lnTo>
                    <a:pt x="13533" y="64001"/>
                  </a:lnTo>
                  <a:lnTo>
                    <a:pt x="13655" y="65037"/>
                  </a:lnTo>
                  <a:lnTo>
                    <a:pt x="13898" y="66012"/>
                  </a:lnTo>
                  <a:lnTo>
                    <a:pt x="14447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580" y="75643"/>
                  </a:lnTo>
                  <a:lnTo>
                    <a:pt x="16458" y="76069"/>
                  </a:lnTo>
                  <a:lnTo>
                    <a:pt x="16276" y="76496"/>
                  </a:lnTo>
                  <a:lnTo>
                    <a:pt x="15849" y="77227"/>
                  </a:lnTo>
                  <a:lnTo>
                    <a:pt x="15361" y="77959"/>
                  </a:lnTo>
                  <a:lnTo>
                    <a:pt x="15117" y="78264"/>
                  </a:lnTo>
                  <a:lnTo>
                    <a:pt x="14752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5971" y="79787"/>
                  </a:lnTo>
                  <a:lnTo>
                    <a:pt x="16519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49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262" y="79909"/>
                  </a:lnTo>
                  <a:lnTo>
                    <a:pt x="19384" y="79727"/>
                  </a:lnTo>
                  <a:lnTo>
                    <a:pt x="19506" y="79544"/>
                  </a:lnTo>
                  <a:lnTo>
                    <a:pt x="19628" y="79787"/>
                  </a:lnTo>
                  <a:lnTo>
                    <a:pt x="19872" y="80031"/>
                  </a:lnTo>
                  <a:lnTo>
                    <a:pt x="20116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30" y="80153"/>
                  </a:lnTo>
                  <a:lnTo>
                    <a:pt x="21335" y="79970"/>
                  </a:lnTo>
                  <a:lnTo>
                    <a:pt x="21457" y="79848"/>
                  </a:lnTo>
                  <a:lnTo>
                    <a:pt x="21518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9" y="79787"/>
                  </a:lnTo>
                  <a:lnTo>
                    <a:pt x="23285" y="79727"/>
                  </a:lnTo>
                  <a:lnTo>
                    <a:pt x="2407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26" y="79117"/>
                  </a:lnTo>
                  <a:lnTo>
                    <a:pt x="24626" y="78934"/>
                  </a:lnTo>
                  <a:lnTo>
                    <a:pt x="24565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285" y="77471"/>
                  </a:lnTo>
                  <a:lnTo>
                    <a:pt x="22859" y="76679"/>
                  </a:lnTo>
                  <a:lnTo>
                    <a:pt x="22493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67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8" y="64976"/>
                  </a:lnTo>
                  <a:lnTo>
                    <a:pt x="25480" y="63940"/>
                  </a:lnTo>
                  <a:lnTo>
                    <a:pt x="25540" y="62964"/>
                  </a:lnTo>
                  <a:lnTo>
                    <a:pt x="25540" y="61928"/>
                  </a:lnTo>
                  <a:lnTo>
                    <a:pt x="2535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687" y="56869"/>
                  </a:lnTo>
                  <a:lnTo>
                    <a:pt x="24748" y="56016"/>
                  </a:lnTo>
                  <a:lnTo>
                    <a:pt x="24931" y="55162"/>
                  </a:lnTo>
                  <a:lnTo>
                    <a:pt x="25358" y="53456"/>
                  </a:lnTo>
                  <a:lnTo>
                    <a:pt x="25845" y="51505"/>
                  </a:lnTo>
                  <a:lnTo>
                    <a:pt x="26211" y="49555"/>
                  </a:lnTo>
                  <a:lnTo>
                    <a:pt x="26516" y="47543"/>
                  </a:lnTo>
                  <a:lnTo>
                    <a:pt x="2669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760" y="37364"/>
                  </a:lnTo>
                  <a:lnTo>
                    <a:pt x="26455" y="35414"/>
                  </a:lnTo>
                  <a:lnTo>
                    <a:pt x="26211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150" y="32976"/>
                  </a:lnTo>
                  <a:lnTo>
                    <a:pt x="26150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150" y="28282"/>
                  </a:lnTo>
                  <a:lnTo>
                    <a:pt x="26272" y="27856"/>
                  </a:lnTo>
                  <a:lnTo>
                    <a:pt x="26820" y="26027"/>
                  </a:lnTo>
                  <a:lnTo>
                    <a:pt x="26942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040" y="29196"/>
                  </a:lnTo>
                  <a:lnTo>
                    <a:pt x="28344" y="30598"/>
                  </a:lnTo>
                  <a:lnTo>
                    <a:pt x="28588" y="31269"/>
                  </a:lnTo>
                  <a:lnTo>
                    <a:pt x="28771" y="32000"/>
                  </a:lnTo>
                  <a:lnTo>
                    <a:pt x="29320" y="33341"/>
                  </a:lnTo>
                  <a:lnTo>
                    <a:pt x="29990" y="34682"/>
                  </a:lnTo>
                  <a:lnTo>
                    <a:pt x="30661" y="36023"/>
                  </a:lnTo>
                  <a:lnTo>
                    <a:pt x="31270" y="37242"/>
                  </a:lnTo>
                  <a:lnTo>
                    <a:pt x="31880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245" y="39680"/>
                  </a:lnTo>
                  <a:lnTo>
                    <a:pt x="32245" y="39924"/>
                  </a:lnTo>
                  <a:lnTo>
                    <a:pt x="32184" y="40168"/>
                  </a:lnTo>
                  <a:lnTo>
                    <a:pt x="32245" y="40473"/>
                  </a:lnTo>
                  <a:lnTo>
                    <a:pt x="32306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099" y="44922"/>
                  </a:lnTo>
                  <a:lnTo>
                    <a:pt x="33282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08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891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30" y="43094"/>
                  </a:lnTo>
                  <a:lnTo>
                    <a:pt x="33952" y="43216"/>
                  </a:lnTo>
                  <a:lnTo>
                    <a:pt x="33952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379" y="45776"/>
                  </a:lnTo>
                  <a:lnTo>
                    <a:pt x="34562" y="45837"/>
                  </a:lnTo>
                  <a:lnTo>
                    <a:pt x="34683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293" y="44252"/>
                  </a:lnTo>
                  <a:lnTo>
                    <a:pt x="35659" y="45166"/>
                  </a:lnTo>
                  <a:lnTo>
                    <a:pt x="3584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12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34" y="44861"/>
                  </a:lnTo>
                  <a:lnTo>
                    <a:pt x="36390" y="44191"/>
                  </a:lnTo>
                  <a:lnTo>
                    <a:pt x="36085" y="43459"/>
                  </a:lnTo>
                  <a:lnTo>
                    <a:pt x="36024" y="43094"/>
                  </a:lnTo>
                  <a:lnTo>
                    <a:pt x="35964" y="42789"/>
                  </a:lnTo>
                  <a:lnTo>
                    <a:pt x="35964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17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792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22" y="42423"/>
                  </a:lnTo>
                  <a:lnTo>
                    <a:pt x="36817" y="41814"/>
                  </a:lnTo>
                  <a:lnTo>
                    <a:pt x="36695" y="41509"/>
                  </a:lnTo>
                  <a:lnTo>
                    <a:pt x="36573" y="41204"/>
                  </a:lnTo>
                  <a:lnTo>
                    <a:pt x="36573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3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2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8950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097" y="40960"/>
                  </a:lnTo>
                  <a:lnTo>
                    <a:pt x="37609" y="40412"/>
                  </a:lnTo>
                  <a:lnTo>
                    <a:pt x="3712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146" y="38766"/>
                  </a:lnTo>
                  <a:lnTo>
                    <a:pt x="35903" y="38583"/>
                  </a:lnTo>
                  <a:lnTo>
                    <a:pt x="35537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866" y="38218"/>
                  </a:lnTo>
                  <a:lnTo>
                    <a:pt x="34805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196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08" y="32732"/>
                  </a:lnTo>
                  <a:lnTo>
                    <a:pt x="33586" y="31939"/>
                  </a:lnTo>
                  <a:lnTo>
                    <a:pt x="33343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2" y="27916"/>
                  </a:lnTo>
                  <a:lnTo>
                    <a:pt x="31880" y="27734"/>
                  </a:lnTo>
                  <a:lnTo>
                    <a:pt x="31819" y="27490"/>
                  </a:lnTo>
                  <a:lnTo>
                    <a:pt x="31697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0965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9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9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687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32" y="9631"/>
                  </a:lnTo>
                  <a:lnTo>
                    <a:pt x="22554" y="9448"/>
                  </a:lnTo>
                  <a:lnTo>
                    <a:pt x="22676" y="9204"/>
                  </a:lnTo>
                  <a:lnTo>
                    <a:pt x="22859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24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39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415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p44"/>
            <p:cNvGrpSpPr/>
            <p:nvPr/>
          </p:nvGrpSpPr>
          <p:grpSpPr>
            <a:xfrm>
              <a:off x="1971676" y="1548525"/>
              <a:ext cx="1517394" cy="3283357"/>
              <a:chOff x="1971676" y="1548525"/>
              <a:chExt cx="1517394" cy="3283357"/>
            </a:xfrm>
          </p:grpSpPr>
          <p:sp>
            <p:nvSpPr>
              <p:cNvPr id="537" name="Google Shape;537;p44"/>
              <p:cNvSpPr/>
              <p:nvPr/>
            </p:nvSpPr>
            <p:spPr>
              <a:xfrm>
                <a:off x="1971676" y="1548525"/>
                <a:ext cx="1517394" cy="3283357"/>
              </a:xfrm>
              <a:custGeom>
                <a:rect b="b" l="l" r="r" t="t"/>
                <a:pathLst>
                  <a:path extrusionOk="0" h="77351" w="35354">
                    <a:moveTo>
                      <a:pt x="17434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06" y="854"/>
                    </a:lnTo>
                    <a:lnTo>
                      <a:pt x="19811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4" y="4389"/>
                    </a:lnTo>
                    <a:lnTo>
                      <a:pt x="21274" y="5121"/>
                    </a:lnTo>
                    <a:lnTo>
                      <a:pt x="21213" y="5852"/>
                    </a:lnTo>
                    <a:lnTo>
                      <a:pt x="21152" y="6584"/>
                    </a:lnTo>
                    <a:lnTo>
                      <a:pt x="20969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09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190" y="10668"/>
                    </a:lnTo>
                    <a:lnTo>
                      <a:pt x="16946" y="10607"/>
                    </a:lnTo>
                    <a:lnTo>
                      <a:pt x="16641" y="10485"/>
                    </a:lnTo>
                    <a:lnTo>
                      <a:pt x="16336" y="10302"/>
                    </a:lnTo>
                    <a:lnTo>
                      <a:pt x="16032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2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20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25" y="2744"/>
                    </a:lnTo>
                    <a:lnTo>
                      <a:pt x="14630" y="2134"/>
                    </a:lnTo>
                    <a:lnTo>
                      <a:pt x="1475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3" y="671"/>
                    </a:lnTo>
                    <a:lnTo>
                      <a:pt x="16763" y="488"/>
                    </a:lnTo>
                    <a:lnTo>
                      <a:pt x="17434" y="367"/>
                    </a:lnTo>
                    <a:close/>
                    <a:moveTo>
                      <a:pt x="17434" y="29197"/>
                    </a:moveTo>
                    <a:lnTo>
                      <a:pt x="17312" y="29319"/>
                    </a:lnTo>
                    <a:lnTo>
                      <a:pt x="17251" y="29502"/>
                    </a:lnTo>
                    <a:lnTo>
                      <a:pt x="17251" y="29685"/>
                    </a:lnTo>
                    <a:lnTo>
                      <a:pt x="17312" y="29807"/>
                    </a:lnTo>
                    <a:lnTo>
                      <a:pt x="17373" y="29929"/>
                    </a:lnTo>
                    <a:lnTo>
                      <a:pt x="17677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38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494" y="29319"/>
                    </a:lnTo>
                    <a:lnTo>
                      <a:pt x="17616" y="29258"/>
                    </a:lnTo>
                    <a:lnTo>
                      <a:pt x="17494" y="29197"/>
                    </a:lnTo>
                    <a:close/>
                    <a:moveTo>
                      <a:pt x="4694" y="35963"/>
                    </a:moveTo>
                    <a:lnTo>
                      <a:pt x="4511" y="36268"/>
                    </a:lnTo>
                    <a:lnTo>
                      <a:pt x="414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7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841" y="37426"/>
                    </a:lnTo>
                    <a:lnTo>
                      <a:pt x="4146" y="37182"/>
                    </a:lnTo>
                    <a:lnTo>
                      <a:pt x="4329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694" y="35963"/>
                    </a:lnTo>
                    <a:close/>
                    <a:moveTo>
                      <a:pt x="30600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8" y="37548"/>
                    </a:lnTo>
                    <a:lnTo>
                      <a:pt x="32062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80" y="37426"/>
                    </a:lnTo>
                    <a:lnTo>
                      <a:pt x="31514" y="37121"/>
                    </a:lnTo>
                    <a:lnTo>
                      <a:pt x="31148" y="36755"/>
                    </a:lnTo>
                    <a:lnTo>
                      <a:pt x="30600" y="35963"/>
                    </a:lnTo>
                    <a:close/>
                    <a:moveTo>
                      <a:pt x="17860" y="37487"/>
                    </a:moveTo>
                    <a:lnTo>
                      <a:pt x="17738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494" y="37487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30" y="55712"/>
                    </a:lnTo>
                    <a:lnTo>
                      <a:pt x="14873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3" y="55651"/>
                    </a:lnTo>
                    <a:lnTo>
                      <a:pt x="16275" y="55468"/>
                    </a:lnTo>
                    <a:lnTo>
                      <a:pt x="16458" y="55285"/>
                    </a:lnTo>
                    <a:lnTo>
                      <a:pt x="16519" y="54980"/>
                    </a:lnTo>
                    <a:lnTo>
                      <a:pt x="16519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32" y="55468"/>
                    </a:lnTo>
                    <a:lnTo>
                      <a:pt x="15849" y="55590"/>
                    </a:lnTo>
                    <a:lnTo>
                      <a:pt x="14873" y="55590"/>
                    </a:lnTo>
                    <a:lnTo>
                      <a:pt x="14691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081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6" y="53457"/>
                    </a:moveTo>
                    <a:lnTo>
                      <a:pt x="21396" y="54005"/>
                    </a:lnTo>
                    <a:lnTo>
                      <a:pt x="2127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176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896" y="55224"/>
                    </a:lnTo>
                    <a:lnTo>
                      <a:pt x="18775" y="54980"/>
                    </a:lnTo>
                    <a:lnTo>
                      <a:pt x="18896" y="55285"/>
                    </a:lnTo>
                    <a:lnTo>
                      <a:pt x="19018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11" y="55834"/>
                    </a:lnTo>
                    <a:lnTo>
                      <a:pt x="20420" y="55834"/>
                    </a:lnTo>
                    <a:lnTo>
                      <a:pt x="20664" y="55712"/>
                    </a:lnTo>
                    <a:lnTo>
                      <a:pt x="20969" y="55590"/>
                    </a:lnTo>
                    <a:lnTo>
                      <a:pt x="21152" y="55346"/>
                    </a:lnTo>
                    <a:lnTo>
                      <a:pt x="21335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6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38" y="48641"/>
                    </a:lnTo>
                    <a:lnTo>
                      <a:pt x="17677" y="50043"/>
                    </a:lnTo>
                    <a:lnTo>
                      <a:pt x="17677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677" y="59552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3" y="55529"/>
                    </a:lnTo>
                    <a:lnTo>
                      <a:pt x="17312" y="55163"/>
                    </a:lnTo>
                    <a:lnTo>
                      <a:pt x="17312" y="54798"/>
                    </a:lnTo>
                    <a:lnTo>
                      <a:pt x="17434" y="54066"/>
                    </a:lnTo>
                    <a:lnTo>
                      <a:pt x="17555" y="52481"/>
                    </a:lnTo>
                    <a:lnTo>
                      <a:pt x="17616" y="50897"/>
                    </a:lnTo>
                    <a:lnTo>
                      <a:pt x="17555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677" y="62051"/>
                    </a:moveTo>
                    <a:lnTo>
                      <a:pt x="17677" y="62782"/>
                    </a:lnTo>
                    <a:lnTo>
                      <a:pt x="17799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04" y="69061"/>
                    </a:lnTo>
                    <a:lnTo>
                      <a:pt x="18104" y="70828"/>
                    </a:lnTo>
                    <a:lnTo>
                      <a:pt x="18043" y="71438"/>
                    </a:lnTo>
                    <a:lnTo>
                      <a:pt x="18043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494" y="72352"/>
                    </a:lnTo>
                    <a:lnTo>
                      <a:pt x="17373" y="72108"/>
                    </a:lnTo>
                    <a:lnTo>
                      <a:pt x="1725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190" y="69792"/>
                    </a:lnTo>
                    <a:lnTo>
                      <a:pt x="17190" y="68329"/>
                    </a:lnTo>
                    <a:lnTo>
                      <a:pt x="17312" y="66805"/>
                    </a:lnTo>
                    <a:lnTo>
                      <a:pt x="17434" y="65221"/>
                    </a:lnTo>
                    <a:lnTo>
                      <a:pt x="17555" y="63636"/>
                    </a:lnTo>
                    <a:lnTo>
                      <a:pt x="17677" y="62051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641" y="10729"/>
                    </a:lnTo>
                    <a:lnTo>
                      <a:pt x="17129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3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0241"/>
                    </a:lnTo>
                    <a:lnTo>
                      <a:pt x="19445" y="11033"/>
                    </a:lnTo>
                    <a:lnTo>
                      <a:pt x="19506" y="11399"/>
                    </a:lnTo>
                    <a:lnTo>
                      <a:pt x="19689" y="11765"/>
                    </a:lnTo>
                    <a:lnTo>
                      <a:pt x="19933" y="12070"/>
                    </a:lnTo>
                    <a:lnTo>
                      <a:pt x="20298" y="12313"/>
                    </a:lnTo>
                    <a:lnTo>
                      <a:pt x="20603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676" y="13106"/>
                    </a:lnTo>
                    <a:lnTo>
                      <a:pt x="23407" y="13410"/>
                    </a:lnTo>
                    <a:lnTo>
                      <a:pt x="24077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6" y="14934"/>
                    </a:lnTo>
                    <a:lnTo>
                      <a:pt x="25418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784" y="16336"/>
                    </a:lnTo>
                    <a:lnTo>
                      <a:pt x="25845" y="16946"/>
                    </a:lnTo>
                    <a:lnTo>
                      <a:pt x="25845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344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8" y="33586"/>
                    </a:lnTo>
                    <a:lnTo>
                      <a:pt x="30782" y="34439"/>
                    </a:lnTo>
                    <a:lnTo>
                      <a:pt x="30904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660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9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1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049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440" y="38218"/>
                    </a:lnTo>
                    <a:lnTo>
                      <a:pt x="34196" y="38157"/>
                    </a:lnTo>
                    <a:lnTo>
                      <a:pt x="34013" y="38036"/>
                    </a:lnTo>
                    <a:lnTo>
                      <a:pt x="33647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160" y="37609"/>
                    </a:lnTo>
                    <a:lnTo>
                      <a:pt x="33160" y="37670"/>
                    </a:lnTo>
                    <a:lnTo>
                      <a:pt x="33099" y="37731"/>
                    </a:lnTo>
                    <a:lnTo>
                      <a:pt x="3316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40" y="40291"/>
                    </a:lnTo>
                    <a:lnTo>
                      <a:pt x="34683" y="40596"/>
                    </a:lnTo>
                    <a:lnTo>
                      <a:pt x="34744" y="40778"/>
                    </a:lnTo>
                    <a:lnTo>
                      <a:pt x="34805" y="40961"/>
                    </a:lnTo>
                    <a:lnTo>
                      <a:pt x="34744" y="41022"/>
                    </a:lnTo>
                    <a:lnTo>
                      <a:pt x="34622" y="40961"/>
                    </a:lnTo>
                    <a:lnTo>
                      <a:pt x="34501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160" y="39072"/>
                    </a:lnTo>
                    <a:lnTo>
                      <a:pt x="33099" y="39072"/>
                    </a:lnTo>
                    <a:lnTo>
                      <a:pt x="32977" y="39133"/>
                    </a:lnTo>
                    <a:lnTo>
                      <a:pt x="32916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464" y="41266"/>
                    </a:lnTo>
                    <a:lnTo>
                      <a:pt x="33099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33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06" y="41205"/>
                    </a:lnTo>
                    <a:lnTo>
                      <a:pt x="31940" y="40291"/>
                    </a:lnTo>
                    <a:lnTo>
                      <a:pt x="31758" y="39864"/>
                    </a:lnTo>
                    <a:lnTo>
                      <a:pt x="31636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270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392" y="41449"/>
                    </a:lnTo>
                    <a:lnTo>
                      <a:pt x="31209" y="40961"/>
                    </a:lnTo>
                    <a:lnTo>
                      <a:pt x="31026" y="40413"/>
                    </a:lnTo>
                    <a:lnTo>
                      <a:pt x="30904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685" y="36877"/>
                    </a:lnTo>
                    <a:lnTo>
                      <a:pt x="29746" y="36512"/>
                    </a:lnTo>
                    <a:lnTo>
                      <a:pt x="29807" y="36390"/>
                    </a:lnTo>
                    <a:lnTo>
                      <a:pt x="29929" y="36268"/>
                    </a:lnTo>
                    <a:lnTo>
                      <a:pt x="29990" y="36146"/>
                    </a:lnTo>
                    <a:lnTo>
                      <a:pt x="29929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9" y="33220"/>
                    </a:lnTo>
                    <a:lnTo>
                      <a:pt x="26820" y="31270"/>
                    </a:lnTo>
                    <a:lnTo>
                      <a:pt x="26272" y="30294"/>
                    </a:lnTo>
                    <a:lnTo>
                      <a:pt x="25845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29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565" y="25906"/>
                    </a:lnTo>
                    <a:lnTo>
                      <a:pt x="24321" y="25479"/>
                    </a:lnTo>
                    <a:lnTo>
                      <a:pt x="23956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468" y="18652"/>
                    </a:lnTo>
                    <a:lnTo>
                      <a:pt x="23468" y="18774"/>
                    </a:lnTo>
                    <a:lnTo>
                      <a:pt x="23468" y="18957"/>
                    </a:lnTo>
                    <a:lnTo>
                      <a:pt x="23590" y="19506"/>
                    </a:lnTo>
                    <a:lnTo>
                      <a:pt x="23529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15" y="21822"/>
                    </a:lnTo>
                    <a:lnTo>
                      <a:pt x="22249" y="22127"/>
                    </a:lnTo>
                    <a:lnTo>
                      <a:pt x="21822" y="22310"/>
                    </a:lnTo>
                    <a:lnTo>
                      <a:pt x="21396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5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3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786" y="22675"/>
                    </a:lnTo>
                    <a:lnTo>
                      <a:pt x="21396" y="22736"/>
                    </a:lnTo>
                    <a:lnTo>
                      <a:pt x="21700" y="22675"/>
                    </a:lnTo>
                    <a:lnTo>
                      <a:pt x="22005" y="22553"/>
                    </a:lnTo>
                    <a:lnTo>
                      <a:pt x="22310" y="22492"/>
                    </a:lnTo>
                    <a:lnTo>
                      <a:pt x="22615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3102" y="21883"/>
                    </a:lnTo>
                    <a:lnTo>
                      <a:pt x="22797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249" y="27613"/>
                    </a:lnTo>
                    <a:lnTo>
                      <a:pt x="22432" y="28344"/>
                    </a:lnTo>
                    <a:lnTo>
                      <a:pt x="22676" y="29014"/>
                    </a:lnTo>
                    <a:lnTo>
                      <a:pt x="22919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687" y="35475"/>
                    </a:lnTo>
                    <a:lnTo>
                      <a:pt x="24809" y="36207"/>
                    </a:lnTo>
                    <a:lnTo>
                      <a:pt x="24809" y="36999"/>
                    </a:lnTo>
                    <a:lnTo>
                      <a:pt x="24809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38" y="42363"/>
                    </a:lnTo>
                    <a:lnTo>
                      <a:pt x="23773" y="43887"/>
                    </a:lnTo>
                    <a:lnTo>
                      <a:pt x="22919" y="46874"/>
                    </a:lnTo>
                    <a:lnTo>
                      <a:pt x="22554" y="48398"/>
                    </a:lnTo>
                    <a:lnTo>
                      <a:pt x="22188" y="49921"/>
                    </a:lnTo>
                    <a:lnTo>
                      <a:pt x="22005" y="51384"/>
                    </a:lnTo>
                    <a:lnTo>
                      <a:pt x="21883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249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066" y="62234"/>
                    </a:lnTo>
                    <a:lnTo>
                      <a:pt x="21396" y="65342"/>
                    </a:lnTo>
                    <a:lnTo>
                      <a:pt x="20664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4" y="72047"/>
                    </a:lnTo>
                    <a:lnTo>
                      <a:pt x="19933" y="72413"/>
                    </a:lnTo>
                    <a:lnTo>
                      <a:pt x="19933" y="72779"/>
                    </a:lnTo>
                    <a:lnTo>
                      <a:pt x="20055" y="73083"/>
                    </a:lnTo>
                    <a:lnTo>
                      <a:pt x="20115" y="73449"/>
                    </a:lnTo>
                    <a:lnTo>
                      <a:pt x="20420" y="74120"/>
                    </a:lnTo>
                    <a:lnTo>
                      <a:pt x="20664" y="74729"/>
                    </a:lnTo>
                    <a:lnTo>
                      <a:pt x="21030" y="75339"/>
                    </a:lnTo>
                    <a:lnTo>
                      <a:pt x="2121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22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639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664" y="76802"/>
                    </a:lnTo>
                    <a:lnTo>
                      <a:pt x="20359" y="76924"/>
                    </a:lnTo>
                    <a:lnTo>
                      <a:pt x="20055" y="76924"/>
                    </a:lnTo>
                    <a:lnTo>
                      <a:pt x="19689" y="76984"/>
                    </a:lnTo>
                    <a:lnTo>
                      <a:pt x="19323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262" y="76192"/>
                    </a:lnTo>
                    <a:lnTo>
                      <a:pt x="19140" y="76131"/>
                    </a:lnTo>
                    <a:lnTo>
                      <a:pt x="19079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140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8957" y="76984"/>
                    </a:lnTo>
                    <a:lnTo>
                      <a:pt x="18775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7982" y="76863"/>
                    </a:lnTo>
                    <a:lnTo>
                      <a:pt x="17982" y="76619"/>
                    </a:lnTo>
                    <a:lnTo>
                      <a:pt x="17921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26" y="54127"/>
                    </a:lnTo>
                    <a:lnTo>
                      <a:pt x="18104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043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21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7982" y="38036"/>
                    </a:lnTo>
                    <a:lnTo>
                      <a:pt x="17982" y="37731"/>
                    </a:lnTo>
                    <a:lnTo>
                      <a:pt x="17982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3" y="36999"/>
                    </a:lnTo>
                    <a:lnTo>
                      <a:pt x="18653" y="36999"/>
                    </a:lnTo>
                    <a:lnTo>
                      <a:pt x="18165" y="37121"/>
                    </a:lnTo>
                    <a:lnTo>
                      <a:pt x="17616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24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2" y="37548"/>
                    </a:lnTo>
                    <a:lnTo>
                      <a:pt x="17312" y="37670"/>
                    </a:lnTo>
                    <a:lnTo>
                      <a:pt x="17312" y="37914"/>
                    </a:lnTo>
                    <a:lnTo>
                      <a:pt x="17312" y="38584"/>
                    </a:lnTo>
                    <a:lnTo>
                      <a:pt x="17373" y="41083"/>
                    </a:lnTo>
                    <a:lnTo>
                      <a:pt x="17373" y="43582"/>
                    </a:lnTo>
                    <a:lnTo>
                      <a:pt x="17312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251" y="49129"/>
                    </a:lnTo>
                    <a:lnTo>
                      <a:pt x="17312" y="50348"/>
                    </a:lnTo>
                    <a:lnTo>
                      <a:pt x="17312" y="51628"/>
                    </a:lnTo>
                    <a:lnTo>
                      <a:pt x="17190" y="52908"/>
                    </a:lnTo>
                    <a:lnTo>
                      <a:pt x="17068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29" y="57419"/>
                    </a:lnTo>
                    <a:lnTo>
                      <a:pt x="17312" y="59979"/>
                    </a:lnTo>
                    <a:lnTo>
                      <a:pt x="17312" y="61259"/>
                    </a:lnTo>
                    <a:lnTo>
                      <a:pt x="17312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885" y="68634"/>
                    </a:lnTo>
                    <a:lnTo>
                      <a:pt x="16885" y="69853"/>
                    </a:lnTo>
                    <a:lnTo>
                      <a:pt x="16946" y="70828"/>
                    </a:lnTo>
                    <a:lnTo>
                      <a:pt x="16946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3" y="72596"/>
                    </a:lnTo>
                    <a:lnTo>
                      <a:pt x="17434" y="72779"/>
                    </a:lnTo>
                    <a:lnTo>
                      <a:pt x="17434" y="73023"/>
                    </a:lnTo>
                    <a:lnTo>
                      <a:pt x="17434" y="73510"/>
                    </a:lnTo>
                    <a:lnTo>
                      <a:pt x="17434" y="74729"/>
                    </a:lnTo>
                    <a:lnTo>
                      <a:pt x="17373" y="76009"/>
                    </a:lnTo>
                    <a:lnTo>
                      <a:pt x="17312" y="76619"/>
                    </a:lnTo>
                    <a:lnTo>
                      <a:pt x="17312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4" y="76680"/>
                    </a:lnTo>
                    <a:lnTo>
                      <a:pt x="16154" y="76436"/>
                    </a:lnTo>
                    <a:lnTo>
                      <a:pt x="16214" y="76253"/>
                    </a:lnTo>
                    <a:lnTo>
                      <a:pt x="16214" y="76192"/>
                    </a:lnTo>
                    <a:lnTo>
                      <a:pt x="16154" y="76131"/>
                    </a:lnTo>
                    <a:lnTo>
                      <a:pt x="16093" y="76131"/>
                    </a:lnTo>
                    <a:lnTo>
                      <a:pt x="16032" y="76192"/>
                    </a:lnTo>
                    <a:lnTo>
                      <a:pt x="15971" y="76375"/>
                    </a:lnTo>
                    <a:lnTo>
                      <a:pt x="15910" y="76558"/>
                    </a:lnTo>
                    <a:lnTo>
                      <a:pt x="15910" y="76741"/>
                    </a:lnTo>
                    <a:lnTo>
                      <a:pt x="15971" y="76924"/>
                    </a:lnTo>
                    <a:lnTo>
                      <a:pt x="15605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654" y="76558"/>
                    </a:lnTo>
                    <a:lnTo>
                      <a:pt x="13533" y="76436"/>
                    </a:lnTo>
                    <a:lnTo>
                      <a:pt x="13472" y="76253"/>
                    </a:lnTo>
                    <a:lnTo>
                      <a:pt x="13472" y="76192"/>
                    </a:lnTo>
                    <a:lnTo>
                      <a:pt x="13533" y="76131"/>
                    </a:lnTo>
                    <a:lnTo>
                      <a:pt x="13837" y="75887"/>
                    </a:lnTo>
                    <a:lnTo>
                      <a:pt x="14081" y="75644"/>
                    </a:lnTo>
                    <a:lnTo>
                      <a:pt x="14325" y="75339"/>
                    </a:lnTo>
                    <a:lnTo>
                      <a:pt x="14630" y="74729"/>
                    </a:lnTo>
                    <a:lnTo>
                      <a:pt x="14934" y="74120"/>
                    </a:lnTo>
                    <a:lnTo>
                      <a:pt x="15178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361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264" y="66805"/>
                    </a:lnTo>
                    <a:lnTo>
                      <a:pt x="1353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045" y="57480"/>
                    </a:lnTo>
                    <a:lnTo>
                      <a:pt x="13228" y="55956"/>
                    </a:lnTo>
                    <a:lnTo>
                      <a:pt x="13411" y="54432"/>
                    </a:lnTo>
                    <a:lnTo>
                      <a:pt x="13411" y="52908"/>
                    </a:lnTo>
                    <a:lnTo>
                      <a:pt x="13411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740" y="48337"/>
                    </a:lnTo>
                    <a:lnTo>
                      <a:pt x="11948" y="45350"/>
                    </a:lnTo>
                    <a:lnTo>
                      <a:pt x="11521" y="43887"/>
                    </a:lnTo>
                    <a:lnTo>
                      <a:pt x="11155" y="42363"/>
                    </a:lnTo>
                    <a:lnTo>
                      <a:pt x="10851" y="40778"/>
                    </a:lnTo>
                    <a:lnTo>
                      <a:pt x="10607" y="39255"/>
                    </a:lnTo>
                    <a:lnTo>
                      <a:pt x="10485" y="37731"/>
                    </a:lnTo>
                    <a:lnTo>
                      <a:pt x="10546" y="36207"/>
                    </a:lnTo>
                    <a:lnTo>
                      <a:pt x="10607" y="35475"/>
                    </a:lnTo>
                    <a:lnTo>
                      <a:pt x="10729" y="34683"/>
                    </a:lnTo>
                    <a:lnTo>
                      <a:pt x="10912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070" y="30416"/>
                    </a:lnTo>
                    <a:lnTo>
                      <a:pt x="12374" y="29746"/>
                    </a:lnTo>
                    <a:lnTo>
                      <a:pt x="12679" y="29014"/>
                    </a:lnTo>
                    <a:lnTo>
                      <a:pt x="12862" y="28283"/>
                    </a:lnTo>
                    <a:lnTo>
                      <a:pt x="13045" y="27552"/>
                    </a:lnTo>
                    <a:lnTo>
                      <a:pt x="13106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496" y="23346"/>
                    </a:lnTo>
                    <a:lnTo>
                      <a:pt x="12252" y="21883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2984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3" y="22614"/>
                    </a:lnTo>
                    <a:lnTo>
                      <a:pt x="15117" y="22553"/>
                    </a:lnTo>
                    <a:lnTo>
                      <a:pt x="15361" y="22432"/>
                    </a:lnTo>
                    <a:lnTo>
                      <a:pt x="15666" y="22249"/>
                    </a:lnTo>
                    <a:lnTo>
                      <a:pt x="15849" y="22066"/>
                    </a:lnTo>
                    <a:lnTo>
                      <a:pt x="16093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4" y="21517"/>
                    </a:lnTo>
                    <a:lnTo>
                      <a:pt x="15849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3" y="22371"/>
                    </a:lnTo>
                    <a:lnTo>
                      <a:pt x="14386" y="22432"/>
                    </a:lnTo>
                    <a:lnTo>
                      <a:pt x="13959" y="22432"/>
                    </a:lnTo>
                    <a:lnTo>
                      <a:pt x="13593" y="22310"/>
                    </a:lnTo>
                    <a:lnTo>
                      <a:pt x="13228" y="22188"/>
                    </a:lnTo>
                    <a:lnTo>
                      <a:pt x="12923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70" y="20969"/>
                    </a:lnTo>
                    <a:lnTo>
                      <a:pt x="11887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26" y="18957"/>
                    </a:lnTo>
                    <a:lnTo>
                      <a:pt x="11887" y="18774"/>
                    </a:lnTo>
                    <a:lnTo>
                      <a:pt x="11826" y="18592"/>
                    </a:lnTo>
                    <a:lnTo>
                      <a:pt x="11765" y="18409"/>
                    </a:lnTo>
                    <a:lnTo>
                      <a:pt x="11643" y="18104"/>
                    </a:lnTo>
                    <a:lnTo>
                      <a:pt x="11704" y="18592"/>
                    </a:lnTo>
                    <a:lnTo>
                      <a:pt x="11765" y="18713"/>
                    </a:lnTo>
                    <a:lnTo>
                      <a:pt x="11704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04" y="21091"/>
                    </a:lnTo>
                    <a:lnTo>
                      <a:pt x="12009" y="21578"/>
                    </a:lnTo>
                    <a:lnTo>
                      <a:pt x="12009" y="21822"/>
                    </a:lnTo>
                    <a:lnTo>
                      <a:pt x="12070" y="22127"/>
                    </a:lnTo>
                    <a:lnTo>
                      <a:pt x="12131" y="22371"/>
                    </a:lnTo>
                    <a:lnTo>
                      <a:pt x="12131" y="22553"/>
                    </a:lnTo>
                    <a:lnTo>
                      <a:pt x="1207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9997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9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20" y="32733"/>
                    </a:lnTo>
                    <a:lnTo>
                      <a:pt x="5609" y="36146"/>
                    </a:lnTo>
                    <a:lnTo>
                      <a:pt x="5487" y="36024"/>
                    </a:lnTo>
                    <a:lnTo>
                      <a:pt x="5365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8" y="36451"/>
                    </a:lnTo>
                    <a:lnTo>
                      <a:pt x="5609" y="36634"/>
                    </a:lnTo>
                    <a:lnTo>
                      <a:pt x="5609" y="36816"/>
                    </a:lnTo>
                    <a:lnTo>
                      <a:pt x="5609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8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780" y="41571"/>
                    </a:lnTo>
                    <a:lnTo>
                      <a:pt x="3780" y="41510"/>
                    </a:lnTo>
                    <a:lnTo>
                      <a:pt x="3719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3963" y="39620"/>
                    </a:lnTo>
                    <a:lnTo>
                      <a:pt x="3841" y="39559"/>
                    </a:lnTo>
                    <a:lnTo>
                      <a:pt x="3780" y="39620"/>
                    </a:lnTo>
                    <a:lnTo>
                      <a:pt x="3658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7" y="41449"/>
                    </a:lnTo>
                    <a:lnTo>
                      <a:pt x="2744" y="41876"/>
                    </a:lnTo>
                    <a:lnTo>
                      <a:pt x="2561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05" y="40778"/>
                    </a:lnTo>
                    <a:lnTo>
                      <a:pt x="3049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9" y="39376"/>
                    </a:lnTo>
                    <a:lnTo>
                      <a:pt x="2988" y="39316"/>
                    </a:lnTo>
                    <a:lnTo>
                      <a:pt x="286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6" y="41815"/>
                    </a:lnTo>
                    <a:lnTo>
                      <a:pt x="1342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586" y="40961"/>
                    </a:lnTo>
                    <a:lnTo>
                      <a:pt x="2134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17" y="39133"/>
                    </a:lnTo>
                    <a:lnTo>
                      <a:pt x="2195" y="39072"/>
                    </a:lnTo>
                    <a:lnTo>
                      <a:pt x="2073" y="39072"/>
                    </a:lnTo>
                    <a:lnTo>
                      <a:pt x="2012" y="39133"/>
                    </a:lnTo>
                    <a:lnTo>
                      <a:pt x="1829" y="39316"/>
                    </a:lnTo>
                    <a:lnTo>
                      <a:pt x="158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10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12" y="37548"/>
                    </a:lnTo>
                    <a:lnTo>
                      <a:pt x="1890" y="37548"/>
                    </a:lnTo>
                    <a:lnTo>
                      <a:pt x="1708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06" y="38218"/>
                    </a:lnTo>
                    <a:lnTo>
                      <a:pt x="245" y="38218"/>
                    </a:lnTo>
                    <a:lnTo>
                      <a:pt x="245" y="38157"/>
                    </a:lnTo>
                    <a:lnTo>
                      <a:pt x="245" y="38096"/>
                    </a:lnTo>
                    <a:lnTo>
                      <a:pt x="367" y="37975"/>
                    </a:lnTo>
                    <a:lnTo>
                      <a:pt x="915" y="37609"/>
                    </a:lnTo>
                    <a:lnTo>
                      <a:pt x="1403" y="37182"/>
                    </a:lnTo>
                    <a:lnTo>
                      <a:pt x="2256" y="36207"/>
                    </a:lnTo>
                    <a:lnTo>
                      <a:pt x="2805" y="35780"/>
                    </a:lnTo>
                    <a:lnTo>
                      <a:pt x="3049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3963" y="35354"/>
                    </a:lnTo>
                    <a:lnTo>
                      <a:pt x="4207" y="35415"/>
                    </a:lnTo>
                    <a:lnTo>
                      <a:pt x="432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33" y="35597"/>
                    </a:lnTo>
                    <a:lnTo>
                      <a:pt x="4633" y="35475"/>
                    </a:lnTo>
                    <a:lnTo>
                      <a:pt x="4633" y="35415"/>
                    </a:lnTo>
                    <a:lnTo>
                      <a:pt x="4389" y="35232"/>
                    </a:lnTo>
                    <a:lnTo>
                      <a:pt x="4146" y="35171"/>
                    </a:lnTo>
                    <a:lnTo>
                      <a:pt x="432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4999" y="32915"/>
                    </a:lnTo>
                    <a:lnTo>
                      <a:pt x="5243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279" y="28588"/>
                    </a:lnTo>
                    <a:lnTo>
                      <a:pt x="6584" y="27978"/>
                    </a:lnTo>
                    <a:lnTo>
                      <a:pt x="6889" y="27369"/>
                    </a:lnTo>
                    <a:lnTo>
                      <a:pt x="7498" y="26637"/>
                    </a:lnTo>
                    <a:lnTo>
                      <a:pt x="7681" y="26333"/>
                    </a:lnTo>
                    <a:lnTo>
                      <a:pt x="7864" y="25967"/>
                    </a:lnTo>
                    <a:lnTo>
                      <a:pt x="8047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388" y="17799"/>
                    </a:lnTo>
                    <a:lnTo>
                      <a:pt x="9449" y="17007"/>
                    </a:lnTo>
                    <a:lnTo>
                      <a:pt x="951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19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277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1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788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763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2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69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483" y="9875"/>
                    </a:lnTo>
                    <a:lnTo>
                      <a:pt x="15544" y="9997"/>
                    </a:lnTo>
                    <a:lnTo>
                      <a:pt x="15605" y="10119"/>
                    </a:lnTo>
                    <a:lnTo>
                      <a:pt x="15544" y="10424"/>
                    </a:lnTo>
                    <a:lnTo>
                      <a:pt x="15544" y="11155"/>
                    </a:lnTo>
                    <a:lnTo>
                      <a:pt x="15483" y="11399"/>
                    </a:lnTo>
                    <a:lnTo>
                      <a:pt x="15361" y="11643"/>
                    </a:lnTo>
                    <a:lnTo>
                      <a:pt x="15239" y="11887"/>
                    </a:lnTo>
                    <a:lnTo>
                      <a:pt x="14995" y="12070"/>
                    </a:lnTo>
                    <a:lnTo>
                      <a:pt x="14691" y="12252"/>
                    </a:lnTo>
                    <a:lnTo>
                      <a:pt x="14264" y="12313"/>
                    </a:lnTo>
                    <a:lnTo>
                      <a:pt x="13472" y="12496"/>
                    </a:lnTo>
                    <a:lnTo>
                      <a:pt x="12740" y="12740"/>
                    </a:lnTo>
                    <a:lnTo>
                      <a:pt x="12070" y="12984"/>
                    </a:lnTo>
                    <a:lnTo>
                      <a:pt x="11338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1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144" y="16336"/>
                    </a:lnTo>
                    <a:lnTo>
                      <a:pt x="9083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00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681" y="25235"/>
                    </a:lnTo>
                    <a:lnTo>
                      <a:pt x="7559" y="25784"/>
                    </a:lnTo>
                    <a:lnTo>
                      <a:pt x="7315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462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9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0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31" y="35232"/>
                    </a:lnTo>
                    <a:lnTo>
                      <a:pt x="2927" y="35354"/>
                    </a:lnTo>
                    <a:lnTo>
                      <a:pt x="2683" y="35536"/>
                    </a:lnTo>
                    <a:lnTo>
                      <a:pt x="2378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976" y="37243"/>
                    </a:lnTo>
                    <a:lnTo>
                      <a:pt x="732" y="37426"/>
                    </a:lnTo>
                    <a:lnTo>
                      <a:pt x="488" y="37609"/>
                    </a:lnTo>
                    <a:lnTo>
                      <a:pt x="184" y="37792"/>
                    </a:lnTo>
                    <a:lnTo>
                      <a:pt x="62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7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7" y="38036"/>
                    </a:lnTo>
                    <a:lnTo>
                      <a:pt x="1768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768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8" y="40596"/>
                    </a:lnTo>
                    <a:lnTo>
                      <a:pt x="367" y="40778"/>
                    </a:lnTo>
                    <a:lnTo>
                      <a:pt x="306" y="40961"/>
                    </a:lnTo>
                    <a:lnTo>
                      <a:pt x="306" y="41144"/>
                    </a:lnTo>
                    <a:lnTo>
                      <a:pt x="428" y="41266"/>
                    </a:lnTo>
                    <a:lnTo>
                      <a:pt x="610" y="41266"/>
                    </a:lnTo>
                    <a:lnTo>
                      <a:pt x="793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342" y="42241"/>
                    </a:lnTo>
                    <a:lnTo>
                      <a:pt x="1525" y="42180"/>
                    </a:lnTo>
                    <a:lnTo>
                      <a:pt x="1647" y="42058"/>
                    </a:lnTo>
                    <a:lnTo>
                      <a:pt x="1768" y="41936"/>
                    </a:lnTo>
                    <a:lnTo>
                      <a:pt x="2012" y="41571"/>
                    </a:lnTo>
                    <a:lnTo>
                      <a:pt x="2256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7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7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475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841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7" y="41449"/>
                    </a:lnTo>
                    <a:lnTo>
                      <a:pt x="4329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182" y="38767"/>
                    </a:lnTo>
                    <a:lnTo>
                      <a:pt x="5548" y="37975"/>
                    </a:lnTo>
                    <a:lnTo>
                      <a:pt x="5730" y="37548"/>
                    </a:lnTo>
                    <a:lnTo>
                      <a:pt x="5791" y="37121"/>
                    </a:lnTo>
                    <a:lnTo>
                      <a:pt x="5852" y="36755"/>
                    </a:lnTo>
                    <a:lnTo>
                      <a:pt x="5791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559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31" y="29746"/>
                    </a:lnTo>
                    <a:lnTo>
                      <a:pt x="9875" y="29075"/>
                    </a:lnTo>
                    <a:lnTo>
                      <a:pt x="10058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2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192" y="22980"/>
                    </a:lnTo>
                    <a:lnTo>
                      <a:pt x="12435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862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668" y="33525"/>
                    </a:lnTo>
                    <a:lnTo>
                      <a:pt x="10485" y="34317"/>
                    </a:lnTo>
                    <a:lnTo>
                      <a:pt x="10363" y="35171"/>
                    </a:lnTo>
                    <a:lnTo>
                      <a:pt x="10241" y="35963"/>
                    </a:lnTo>
                    <a:lnTo>
                      <a:pt x="10180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363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887" y="46508"/>
                    </a:lnTo>
                    <a:lnTo>
                      <a:pt x="12313" y="48093"/>
                    </a:lnTo>
                    <a:lnTo>
                      <a:pt x="12679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045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740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557" y="59674"/>
                    </a:lnTo>
                    <a:lnTo>
                      <a:pt x="12618" y="60527"/>
                    </a:lnTo>
                    <a:lnTo>
                      <a:pt x="12740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3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1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1" y="75887"/>
                    </a:lnTo>
                    <a:lnTo>
                      <a:pt x="13289" y="76070"/>
                    </a:lnTo>
                    <a:lnTo>
                      <a:pt x="13228" y="76253"/>
                    </a:lnTo>
                    <a:lnTo>
                      <a:pt x="13289" y="76497"/>
                    </a:lnTo>
                    <a:lnTo>
                      <a:pt x="13411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03" y="76802"/>
                    </a:lnTo>
                    <a:lnTo>
                      <a:pt x="14508" y="76984"/>
                    </a:lnTo>
                    <a:lnTo>
                      <a:pt x="14813" y="77045"/>
                    </a:lnTo>
                    <a:lnTo>
                      <a:pt x="15178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3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2" y="77289"/>
                    </a:lnTo>
                    <a:lnTo>
                      <a:pt x="1737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16" y="76131"/>
                    </a:lnTo>
                    <a:lnTo>
                      <a:pt x="17677" y="75339"/>
                    </a:lnTo>
                    <a:lnTo>
                      <a:pt x="17677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775" y="77289"/>
                    </a:lnTo>
                    <a:lnTo>
                      <a:pt x="19140" y="77167"/>
                    </a:lnTo>
                    <a:lnTo>
                      <a:pt x="19201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15" y="77167"/>
                    </a:lnTo>
                    <a:lnTo>
                      <a:pt x="20481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17" y="76802"/>
                    </a:lnTo>
                    <a:lnTo>
                      <a:pt x="21700" y="76741"/>
                    </a:lnTo>
                    <a:lnTo>
                      <a:pt x="21883" y="76619"/>
                    </a:lnTo>
                    <a:lnTo>
                      <a:pt x="22066" y="76436"/>
                    </a:lnTo>
                    <a:lnTo>
                      <a:pt x="22066" y="76253"/>
                    </a:lnTo>
                    <a:lnTo>
                      <a:pt x="22005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6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542" y="70402"/>
                    </a:lnTo>
                    <a:lnTo>
                      <a:pt x="20908" y="68756"/>
                    </a:lnTo>
                    <a:lnTo>
                      <a:pt x="21274" y="67110"/>
                    </a:lnTo>
                    <a:lnTo>
                      <a:pt x="22066" y="63819"/>
                    </a:lnTo>
                    <a:lnTo>
                      <a:pt x="22432" y="62173"/>
                    </a:lnTo>
                    <a:lnTo>
                      <a:pt x="22676" y="60527"/>
                    </a:lnTo>
                    <a:lnTo>
                      <a:pt x="22737" y="59674"/>
                    </a:lnTo>
                    <a:lnTo>
                      <a:pt x="22737" y="58820"/>
                    </a:lnTo>
                    <a:lnTo>
                      <a:pt x="22676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249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6" y="49556"/>
                    </a:lnTo>
                    <a:lnTo>
                      <a:pt x="22980" y="48154"/>
                    </a:lnTo>
                    <a:lnTo>
                      <a:pt x="23834" y="44923"/>
                    </a:lnTo>
                    <a:lnTo>
                      <a:pt x="24260" y="43338"/>
                    </a:lnTo>
                    <a:lnTo>
                      <a:pt x="24626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14" y="37609"/>
                    </a:lnTo>
                    <a:lnTo>
                      <a:pt x="25114" y="36755"/>
                    </a:lnTo>
                    <a:lnTo>
                      <a:pt x="25053" y="35902"/>
                    </a:lnTo>
                    <a:lnTo>
                      <a:pt x="24992" y="35049"/>
                    </a:lnTo>
                    <a:lnTo>
                      <a:pt x="24809" y="34256"/>
                    </a:lnTo>
                    <a:lnTo>
                      <a:pt x="24626" y="33464"/>
                    </a:lnTo>
                    <a:lnTo>
                      <a:pt x="24138" y="31940"/>
                    </a:lnTo>
                    <a:lnTo>
                      <a:pt x="23895" y="31209"/>
                    </a:lnTo>
                    <a:lnTo>
                      <a:pt x="23529" y="30477"/>
                    </a:lnTo>
                    <a:lnTo>
                      <a:pt x="23224" y="29746"/>
                    </a:lnTo>
                    <a:lnTo>
                      <a:pt x="22919" y="29014"/>
                    </a:lnTo>
                    <a:lnTo>
                      <a:pt x="22676" y="28222"/>
                    </a:lnTo>
                    <a:lnTo>
                      <a:pt x="22493" y="27430"/>
                    </a:lnTo>
                    <a:lnTo>
                      <a:pt x="22432" y="26576"/>
                    </a:lnTo>
                    <a:lnTo>
                      <a:pt x="22432" y="25784"/>
                    </a:lnTo>
                    <a:lnTo>
                      <a:pt x="22554" y="25174"/>
                    </a:lnTo>
                    <a:lnTo>
                      <a:pt x="22737" y="24565"/>
                    </a:lnTo>
                    <a:lnTo>
                      <a:pt x="23102" y="22980"/>
                    </a:lnTo>
                    <a:lnTo>
                      <a:pt x="23529" y="24138"/>
                    </a:lnTo>
                    <a:lnTo>
                      <a:pt x="23956" y="25296"/>
                    </a:lnTo>
                    <a:lnTo>
                      <a:pt x="24199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06" y="30355"/>
                    </a:lnTo>
                    <a:lnTo>
                      <a:pt x="26638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02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563" y="37487"/>
                    </a:lnTo>
                    <a:lnTo>
                      <a:pt x="29868" y="38157"/>
                    </a:lnTo>
                    <a:lnTo>
                      <a:pt x="30539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8" y="41693"/>
                    </a:lnTo>
                    <a:lnTo>
                      <a:pt x="31819" y="41449"/>
                    </a:lnTo>
                    <a:lnTo>
                      <a:pt x="31819" y="41144"/>
                    </a:lnTo>
                    <a:lnTo>
                      <a:pt x="31758" y="40778"/>
                    </a:lnTo>
                    <a:lnTo>
                      <a:pt x="31575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367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60" y="42241"/>
                    </a:lnTo>
                    <a:lnTo>
                      <a:pt x="33221" y="42058"/>
                    </a:lnTo>
                    <a:lnTo>
                      <a:pt x="33160" y="41876"/>
                    </a:lnTo>
                    <a:lnTo>
                      <a:pt x="33099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38" y="40900"/>
                    </a:lnTo>
                    <a:lnTo>
                      <a:pt x="33342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1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40" y="39803"/>
                    </a:lnTo>
                    <a:lnTo>
                      <a:pt x="33952" y="39011"/>
                    </a:lnTo>
                    <a:lnTo>
                      <a:pt x="33525" y="38218"/>
                    </a:lnTo>
                    <a:lnTo>
                      <a:pt x="33403" y="38036"/>
                    </a:lnTo>
                    <a:lnTo>
                      <a:pt x="33342" y="37792"/>
                    </a:lnTo>
                    <a:lnTo>
                      <a:pt x="33464" y="37792"/>
                    </a:lnTo>
                    <a:lnTo>
                      <a:pt x="33586" y="37914"/>
                    </a:lnTo>
                    <a:lnTo>
                      <a:pt x="33830" y="38218"/>
                    </a:lnTo>
                    <a:lnTo>
                      <a:pt x="34013" y="38340"/>
                    </a:lnTo>
                    <a:lnTo>
                      <a:pt x="34257" y="38401"/>
                    </a:lnTo>
                    <a:lnTo>
                      <a:pt x="34683" y="38523"/>
                    </a:lnTo>
                    <a:lnTo>
                      <a:pt x="34988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171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1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9" y="35902"/>
                    </a:lnTo>
                    <a:lnTo>
                      <a:pt x="32489" y="35415"/>
                    </a:lnTo>
                    <a:lnTo>
                      <a:pt x="32184" y="35293"/>
                    </a:lnTo>
                    <a:lnTo>
                      <a:pt x="31880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47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19" y="28405"/>
                    </a:lnTo>
                    <a:lnTo>
                      <a:pt x="29137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161" y="26515"/>
                    </a:lnTo>
                    <a:lnTo>
                      <a:pt x="27979" y="26272"/>
                    </a:lnTo>
                    <a:lnTo>
                      <a:pt x="27857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394" y="19262"/>
                    </a:lnTo>
                    <a:lnTo>
                      <a:pt x="26333" y="18470"/>
                    </a:lnTo>
                    <a:lnTo>
                      <a:pt x="26211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23" y="15178"/>
                    </a:lnTo>
                    <a:lnTo>
                      <a:pt x="25540" y="14812"/>
                    </a:lnTo>
                    <a:lnTo>
                      <a:pt x="25297" y="14508"/>
                    </a:lnTo>
                    <a:lnTo>
                      <a:pt x="24748" y="13959"/>
                    </a:lnTo>
                    <a:lnTo>
                      <a:pt x="24138" y="13471"/>
                    </a:lnTo>
                    <a:lnTo>
                      <a:pt x="23468" y="13106"/>
                    </a:lnTo>
                    <a:lnTo>
                      <a:pt x="22737" y="12801"/>
                    </a:lnTo>
                    <a:lnTo>
                      <a:pt x="22005" y="12557"/>
                    </a:lnTo>
                    <a:lnTo>
                      <a:pt x="21274" y="12374"/>
                    </a:lnTo>
                    <a:lnTo>
                      <a:pt x="20847" y="12313"/>
                    </a:lnTo>
                    <a:lnTo>
                      <a:pt x="20481" y="12191"/>
                    </a:lnTo>
                    <a:lnTo>
                      <a:pt x="20237" y="12009"/>
                    </a:lnTo>
                    <a:lnTo>
                      <a:pt x="19994" y="11765"/>
                    </a:lnTo>
                    <a:lnTo>
                      <a:pt x="19811" y="11521"/>
                    </a:lnTo>
                    <a:lnTo>
                      <a:pt x="19689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298" y="9327"/>
                    </a:lnTo>
                    <a:lnTo>
                      <a:pt x="20664" y="8717"/>
                    </a:lnTo>
                    <a:lnTo>
                      <a:pt x="20969" y="8047"/>
                    </a:lnTo>
                    <a:lnTo>
                      <a:pt x="21213" y="7315"/>
                    </a:lnTo>
                    <a:lnTo>
                      <a:pt x="21396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17" y="4085"/>
                    </a:lnTo>
                    <a:lnTo>
                      <a:pt x="21456" y="3292"/>
                    </a:lnTo>
                    <a:lnTo>
                      <a:pt x="21213" y="2500"/>
                    </a:lnTo>
                    <a:lnTo>
                      <a:pt x="21030" y="1951"/>
                    </a:lnTo>
                    <a:lnTo>
                      <a:pt x="20664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445" y="428"/>
                    </a:lnTo>
                    <a:lnTo>
                      <a:pt x="19140" y="245"/>
                    </a:lnTo>
                    <a:lnTo>
                      <a:pt x="1871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4156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2513464" y="2620025"/>
                <a:ext cx="433800" cy="433800"/>
              </a:xfrm>
              <a:prstGeom prst="ellipse">
                <a:avLst/>
              </a:prstGeom>
              <a:solidFill>
                <a:srgbClr val="F24745">
                  <a:alpha val="3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9" name="Google Shape;539;p44"/>
              <p:cNvGrpSpPr/>
              <p:nvPr/>
            </p:nvGrpSpPr>
            <p:grpSpPr>
              <a:xfrm rot="-9789885">
                <a:off x="2668261" y="2734101"/>
                <a:ext cx="124552" cy="282734"/>
                <a:chOff x="4747025" y="2332025"/>
                <a:chExt cx="166850" cy="378750"/>
              </a:xfrm>
            </p:grpSpPr>
            <p:sp>
              <p:nvSpPr>
                <p:cNvPr id="540" name="Google Shape;540;p44"/>
                <p:cNvSpPr/>
                <p:nvPr/>
              </p:nvSpPr>
              <p:spPr>
                <a:xfrm>
                  <a:off x="4747025" y="2427025"/>
                  <a:ext cx="166850" cy="283750"/>
                </a:xfrm>
                <a:custGeom>
                  <a:rect b="b" l="l" r="r" t="t"/>
                  <a:pathLst>
                    <a:path extrusionOk="0" fill="none" h="11350" w="6674">
                      <a:moveTo>
                        <a:pt x="4019" y="0"/>
                      </a:moveTo>
                      <a:lnTo>
                        <a:pt x="4019" y="0"/>
                      </a:lnTo>
                      <a:lnTo>
                        <a:pt x="3873" y="73"/>
                      </a:lnTo>
                      <a:lnTo>
                        <a:pt x="3703" y="122"/>
                      </a:lnTo>
                      <a:lnTo>
                        <a:pt x="3508" y="171"/>
                      </a:lnTo>
                      <a:lnTo>
                        <a:pt x="3337" y="171"/>
                      </a:lnTo>
                      <a:lnTo>
                        <a:pt x="3337" y="171"/>
                      </a:lnTo>
                      <a:lnTo>
                        <a:pt x="3167" y="171"/>
                      </a:lnTo>
                      <a:lnTo>
                        <a:pt x="2996" y="146"/>
                      </a:lnTo>
                      <a:lnTo>
                        <a:pt x="2826" y="73"/>
                      </a:lnTo>
                      <a:lnTo>
                        <a:pt x="2655" y="24"/>
                      </a:lnTo>
                      <a:lnTo>
                        <a:pt x="2655" y="24"/>
                      </a:lnTo>
                      <a:lnTo>
                        <a:pt x="2412" y="24"/>
                      </a:lnTo>
                      <a:lnTo>
                        <a:pt x="2168" y="97"/>
                      </a:lnTo>
                      <a:lnTo>
                        <a:pt x="1949" y="171"/>
                      </a:lnTo>
                      <a:lnTo>
                        <a:pt x="1706" y="317"/>
                      </a:lnTo>
                      <a:lnTo>
                        <a:pt x="1486" y="487"/>
                      </a:lnTo>
                      <a:lnTo>
                        <a:pt x="1243" y="682"/>
                      </a:lnTo>
                      <a:lnTo>
                        <a:pt x="1048" y="926"/>
                      </a:lnTo>
                      <a:lnTo>
                        <a:pt x="853" y="1193"/>
                      </a:lnTo>
                      <a:lnTo>
                        <a:pt x="658" y="1510"/>
                      </a:lnTo>
                      <a:lnTo>
                        <a:pt x="512" y="1851"/>
                      </a:lnTo>
                      <a:lnTo>
                        <a:pt x="366" y="2216"/>
                      </a:lnTo>
                      <a:lnTo>
                        <a:pt x="244" y="2630"/>
                      </a:lnTo>
                      <a:lnTo>
                        <a:pt x="123" y="3093"/>
                      </a:lnTo>
                      <a:lnTo>
                        <a:pt x="49" y="3580"/>
                      </a:lnTo>
                      <a:lnTo>
                        <a:pt x="1" y="4092"/>
                      </a:lnTo>
                      <a:lnTo>
                        <a:pt x="1" y="4652"/>
                      </a:lnTo>
                      <a:lnTo>
                        <a:pt x="1" y="4652"/>
                      </a:lnTo>
                      <a:lnTo>
                        <a:pt x="1" y="4774"/>
                      </a:lnTo>
                      <a:lnTo>
                        <a:pt x="25" y="4895"/>
                      </a:lnTo>
                      <a:lnTo>
                        <a:pt x="74" y="4993"/>
                      </a:lnTo>
                      <a:lnTo>
                        <a:pt x="147" y="5090"/>
                      </a:lnTo>
                      <a:lnTo>
                        <a:pt x="220" y="5163"/>
                      </a:lnTo>
                      <a:lnTo>
                        <a:pt x="317" y="5236"/>
                      </a:lnTo>
                      <a:lnTo>
                        <a:pt x="415" y="5261"/>
                      </a:lnTo>
                      <a:lnTo>
                        <a:pt x="537" y="5285"/>
                      </a:lnTo>
                      <a:lnTo>
                        <a:pt x="537" y="5285"/>
                      </a:lnTo>
                      <a:lnTo>
                        <a:pt x="658" y="5261"/>
                      </a:lnTo>
                      <a:lnTo>
                        <a:pt x="756" y="5236"/>
                      </a:lnTo>
                      <a:lnTo>
                        <a:pt x="853" y="5163"/>
                      </a:lnTo>
                      <a:lnTo>
                        <a:pt x="926" y="5090"/>
                      </a:lnTo>
                      <a:lnTo>
                        <a:pt x="999" y="4993"/>
                      </a:lnTo>
                      <a:lnTo>
                        <a:pt x="1024" y="4895"/>
                      </a:lnTo>
                      <a:lnTo>
                        <a:pt x="1048" y="4774"/>
                      </a:lnTo>
                      <a:lnTo>
                        <a:pt x="1072" y="4652"/>
                      </a:lnTo>
                      <a:lnTo>
                        <a:pt x="1072" y="4652"/>
                      </a:lnTo>
                      <a:lnTo>
                        <a:pt x="1097" y="4189"/>
                      </a:lnTo>
                      <a:lnTo>
                        <a:pt x="1145" y="3726"/>
                      </a:lnTo>
                      <a:lnTo>
                        <a:pt x="1218" y="3312"/>
                      </a:lnTo>
                      <a:lnTo>
                        <a:pt x="1316" y="2923"/>
                      </a:lnTo>
                      <a:lnTo>
                        <a:pt x="1438" y="2582"/>
                      </a:lnTo>
                      <a:lnTo>
                        <a:pt x="1535" y="2338"/>
                      </a:lnTo>
                      <a:lnTo>
                        <a:pt x="1633" y="2168"/>
                      </a:lnTo>
                      <a:lnTo>
                        <a:pt x="1681" y="2143"/>
                      </a:lnTo>
                      <a:lnTo>
                        <a:pt x="1706" y="2143"/>
                      </a:lnTo>
                      <a:lnTo>
                        <a:pt x="1706" y="2143"/>
                      </a:lnTo>
                      <a:lnTo>
                        <a:pt x="1730" y="2241"/>
                      </a:lnTo>
                      <a:lnTo>
                        <a:pt x="1730" y="2509"/>
                      </a:lnTo>
                      <a:lnTo>
                        <a:pt x="1681" y="3483"/>
                      </a:lnTo>
                      <a:lnTo>
                        <a:pt x="1608" y="4822"/>
                      </a:lnTo>
                      <a:lnTo>
                        <a:pt x="1486" y="6357"/>
                      </a:lnTo>
                      <a:lnTo>
                        <a:pt x="1243" y="9231"/>
                      </a:lnTo>
                      <a:lnTo>
                        <a:pt x="1145" y="10521"/>
                      </a:lnTo>
                      <a:lnTo>
                        <a:pt x="1145" y="10521"/>
                      </a:lnTo>
                      <a:lnTo>
                        <a:pt x="1145" y="10668"/>
                      </a:lnTo>
                      <a:lnTo>
                        <a:pt x="1145" y="10814"/>
                      </a:lnTo>
                      <a:lnTo>
                        <a:pt x="1194" y="10935"/>
                      </a:lnTo>
                      <a:lnTo>
                        <a:pt x="1267" y="11057"/>
                      </a:lnTo>
                      <a:lnTo>
                        <a:pt x="1340" y="11155"/>
                      </a:lnTo>
                      <a:lnTo>
                        <a:pt x="1462" y="11252"/>
                      </a:lnTo>
                      <a:lnTo>
                        <a:pt x="1584" y="11325"/>
                      </a:lnTo>
                      <a:lnTo>
                        <a:pt x="1706" y="11349"/>
                      </a:lnTo>
                      <a:lnTo>
                        <a:pt x="1706" y="11349"/>
                      </a:lnTo>
                      <a:lnTo>
                        <a:pt x="1827" y="11349"/>
                      </a:lnTo>
                      <a:lnTo>
                        <a:pt x="1827" y="11349"/>
                      </a:lnTo>
                      <a:lnTo>
                        <a:pt x="1949" y="11349"/>
                      </a:lnTo>
                      <a:lnTo>
                        <a:pt x="2071" y="11325"/>
                      </a:lnTo>
                      <a:lnTo>
                        <a:pt x="2168" y="11252"/>
                      </a:lnTo>
                      <a:lnTo>
                        <a:pt x="2266" y="11179"/>
                      </a:lnTo>
                      <a:lnTo>
                        <a:pt x="2339" y="11106"/>
                      </a:lnTo>
                      <a:lnTo>
                        <a:pt x="2412" y="11008"/>
                      </a:lnTo>
                      <a:lnTo>
                        <a:pt x="2461" y="10887"/>
                      </a:lnTo>
                      <a:lnTo>
                        <a:pt x="2509" y="10765"/>
                      </a:lnTo>
                      <a:lnTo>
                        <a:pt x="3045" y="7014"/>
                      </a:lnTo>
                      <a:lnTo>
                        <a:pt x="3045" y="7014"/>
                      </a:lnTo>
                      <a:lnTo>
                        <a:pt x="3045" y="6966"/>
                      </a:lnTo>
                      <a:lnTo>
                        <a:pt x="3094" y="6868"/>
                      </a:lnTo>
                      <a:lnTo>
                        <a:pt x="3143" y="6819"/>
                      </a:lnTo>
                      <a:lnTo>
                        <a:pt x="3191" y="6771"/>
                      </a:lnTo>
                      <a:lnTo>
                        <a:pt x="3264" y="6746"/>
                      </a:lnTo>
                      <a:lnTo>
                        <a:pt x="3337" y="6722"/>
                      </a:lnTo>
                      <a:lnTo>
                        <a:pt x="3337" y="6722"/>
                      </a:lnTo>
                      <a:lnTo>
                        <a:pt x="3410" y="6746"/>
                      </a:lnTo>
                      <a:lnTo>
                        <a:pt x="3484" y="6771"/>
                      </a:lnTo>
                      <a:lnTo>
                        <a:pt x="3532" y="6819"/>
                      </a:lnTo>
                      <a:lnTo>
                        <a:pt x="3581" y="6868"/>
                      </a:lnTo>
                      <a:lnTo>
                        <a:pt x="3630" y="6966"/>
                      </a:lnTo>
                      <a:lnTo>
                        <a:pt x="3630" y="7014"/>
                      </a:lnTo>
                      <a:lnTo>
                        <a:pt x="4165" y="10765"/>
                      </a:lnTo>
                      <a:lnTo>
                        <a:pt x="4165" y="10765"/>
                      </a:lnTo>
                      <a:lnTo>
                        <a:pt x="4214" y="10887"/>
                      </a:lnTo>
                      <a:lnTo>
                        <a:pt x="4263" y="11008"/>
                      </a:lnTo>
                      <a:lnTo>
                        <a:pt x="4336" y="11106"/>
                      </a:lnTo>
                      <a:lnTo>
                        <a:pt x="4409" y="11179"/>
                      </a:lnTo>
                      <a:lnTo>
                        <a:pt x="4506" y="11252"/>
                      </a:lnTo>
                      <a:lnTo>
                        <a:pt x="4604" y="11325"/>
                      </a:lnTo>
                      <a:lnTo>
                        <a:pt x="4726" y="11349"/>
                      </a:lnTo>
                      <a:lnTo>
                        <a:pt x="4847" y="11349"/>
                      </a:lnTo>
                      <a:lnTo>
                        <a:pt x="4847" y="11349"/>
                      </a:lnTo>
                      <a:lnTo>
                        <a:pt x="4969" y="11349"/>
                      </a:lnTo>
                      <a:lnTo>
                        <a:pt x="4969" y="11349"/>
                      </a:lnTo>
                      <a:lnTo>
                        <a:pt x="5091" y="11325"/>
                      </a:lnTo>
                      <a:lnTo>
                        <a:pt x="5213" y="11252"/>
                      </a:lnTo>
                      <a:lnTo>
                        <a:pt x="5334" y="11155"/>
                      </a:lnTo>
                      <a:lnTo>
                        <a:pt x="5408" y="11057"/>
                      </a:lnTo>
                      <a:lnTo>
                        <a:pt x="5481" y="10935"/>
                      </a:lnTo>
                      <a:lnTo>
                        <a:pt x="5529" y="10814"/>
                      </a:lnTo>
                      <a:lnTo>
                        <a:pt x="5529" y="10668"/>
                      </a:lnTo>
                      <a:lnTo>
                        <a:pt x="5529" y="10521"/>
                      </a:lnTo>
                      <a:lnTo>
                        <a:pt x="5529" y="10521"/>
                      </a:lnTo>
                      <a:lnTo>
                        <a:pt x="5188" y="6381"/>
                      </a:lnTo>
                      <a:lnTo>
                        <a:pt x="4994" y="3507"/>
                      </a:lnTo>
                      <a:lnTo>
                        <a:pt x="4945" y="2533"/>
                      </a:lnTo>
                      <a:lnTo>
                        <a:pt x="4945" y="2241"/>
                      </a:lnTo>
                      <a:lnTo>
                        <a:pt x="4969" y="2143"/>
                      </a:lnTo>
                      <a:lnTo>
                        <a:pt x="4969" y="2143"/>
                      </a:lnTo>
                      <a:lnTo>
                        <a:pt x="4994" y="2143"/>
                      </a:lnTo>
                      <a:lnTo>
                        <a:pt x="5042" y="2168"/>
                      </a:lnTo>
                      <a:lnTo>
                        <a:pt x="5140" y="2314"/>
                      </a:lnTo>
                      <a:lnTo>
                        <a:pt x="5237" y="2557"/>
                      </a:lnTo>
                      <a:lnTo>
                        <a:pt x="5334" y="2898"/>
                      </a:lnTo>
                      <a:lnTo>
                        <a:pt x="5432" y="3288"/>
                      </a:lnTo>
                      <a:lnTo>
                        <a:pt x="5529" y="3726"/>
                      </a:lnTo>
                      <a:lnTo>
                        <a:pt x="5578" y="4189"/>
                      </a:lnTo>
                      <a:lnTo>
                        <a:pt x="5602" y="4652"/>
                      </a:lnTo>
                      <a:lnTo>
                        <a:pt x="5602" y="4652"/>
                      </a:lnTo>
                      <a:lnTo>
                        <a:pt x="5627" y="4774"/>
                      </a:lnTo>
                      <a:lnTo>
                        <a:pt x="5651" y="4895"/>
                      </a:lnTo>
                      <a:lnTo>
                        <a:pt x="5675" y="4993"/>
                      </a:lnTo>
                      <a:lnTo>
                        <a:pt x="5749" y="5090"/>
                      </a:lnTo>
                      <a:lnTo>
                        <a:pt x="5822" y="5163"/>
                      </a:lnTo>
                      <a:lnTo>
                        <a:pt x="5919" y="5236"/>
                      </a:lnTo>
                      <a:lnTo>
                        <a:pt x="6016" y="5261"/>
                      </a:lnTo>
                      <a:lnTo>
                        <a:pt x="6138" y="5285"/>
                      </a:lnTo>
                      <a:lnTo>
                        <a:pt x="6138" y="5285"/>
                      </a:lnTo>
                      <a:lnTo>
                        <a:pt x="6260" y="5261"/>
                      </a:lnTo>
                      <a:lnTo>
                        <a:pt x="6357" y="5236"/>
                      </a:lnTo>
                      <a:lnTo>
                        <a:pt x="6455" y="5163"/>
                      </a:lnTo>
                      <a:lnTo>
                        <a:pt x="6528" y="5090"/>
                      </a:lnTo>
                      <a:lnTo>
                        <a:pt x="6601" y="4993"/>
                      </a:lnTo>
                      <a:lnTo>
                        <a:pt x="6650" y="4895"/>
                      </a:lnTo>
                      <a:lnTo>
                        <a:pt x="6674" y="4774"/>
                      </a:lnTo>
                      <a:lnTo>
                        <a:pt x="6674" y="4652"/>
                      </a:lnTo>
                      <a:lnTo>
                        <a:pt x="6674" y="4652"/>
                      </a:lnTo>
                      <a:lnTo>
                        <a:pt x="6674" y="4092"/>
                      </a:lnTo>
                      <a:lnTo>
                        <a:pt x="6625" y="3556"/>
                      </a:lnTo>
                      <a:lnTo>
                        <a:pt x="6552" y="3069"/>
                      </a:lnTo>
                      <a:lnTo>
                        <a:pt x="6455" y="2630"/>
                      </a:lnTo>
                      <a:lnTo>
                        <a:pt x="6357" y="2216"/>
                      </a:lnTo>
                      <a:lnTo>
                        <a:pt x="6211" y="1827"/>
                      </a:lnTo>
                      <a:lnTo>
                        <a:pt x="6065" y="1486"/>
                      </a:lnTo>
                      <a:lnTo>
                        <a:pt x="5895" y="1169"/>
                      </a:lnTo>
                      <a:lnTo>
                        <a:pt x="5700" y="901"/>
                      </a:lnTo>
                      <a:lnTo>
                        <a:pt x="5505" y="658"/>
                      </a:lnTo>
                      <a:lnTo>
                        <a:pt x="5286" y="463"/>
                      </a:lnTo>
                      <a:lnTo>
                        <a:pt x="5042" y="292"/>
                      </a:lnTo>
                      <a:lnTo>
                        <a:pt x="4799" y="171"/>
                      </a:lnTo>
                      <a:lnTo>
                        <a:pt x="4555" y="73"/>
                      </a:lnTo>
                      <a:lnTo>
                        <a:pt x="4287" y="24"/>
                      </a:lnTo>
                      <a:lnTo>
                        <a:pt x="4019" y="0"/>
                      </a:lnTo>
                      <a:lnTo>
                        <a:pt x="40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44"/>
                <p:cNvSpPr/>
                <p:nvPr/>
              </p:nvSpPr>
              <p:spPr>
                <a:xfrm>
                  <a:off x="4792100" y="2332025"/>
                  <a:ext cx="76725" cy="84050"/>
                </a:xfrm>
                <a:custGeom>
                  <a:rect b="b" l="l" r="r" t="t"/>
                  <a:pathLst>
                    <a:path extrusionOk="0" fill="none" h="3362" w="3069">
                      <a:moveTo>
                        <a:pt x="0" y="1511"/>
                      </a:moveTo>
                      <a:lnTo>
                        <a:pt x="0" y="1511"/>
                      </a:lnTo>
                      <a:lnTo>
                        <a:pt x="24" y="1340"/>
                      </a:lnTo>
                      <a:lnTo>
                        <a:pt x="49" y="1170"/>
                      </a:lnTo>
                      <a:lnTo>
                        <a:pt x="73" y="1024"/>
                      </a:lnTo>
                      <a:lnTo>
                        <a:pt x="122" y="877"/>
                      </a:lnTo>
                      <a:lnTo>
                        <a:pt x="195" y="756"/>
                      </a:lnTo>
                      <a:lnTo>
                        <a:pt x="268" y="634"/>
                      </a:lnTo>
                      <a:lnTo>
                        <a:pt x="365" y="512"/>
                      </a:lnTo>
                      <a:lnTo>
                        <a:pt x="463" y="415"/>
                      </a:lnTo>
                      <a:lnTo>
                        <a:pt x="682" y="220"/>
                      </a:lnTo>
                      <a:lnTo>
                        <a:pt x="950" y="98"/>
                      </a:lnTo>
                      <a:lnTo>
                        <a:pt x="1218" y="25"/>
                      </a:lnTo>
                      <a:lnTo>
                        <a:pt x="1534" y="1"/>
                      </a:lnTo>
                      <a:lnTo>
                        <a:pt x="1534" y="1"/>
                      </a:lnTo>
                      <a:lnTo>
                        <a:pt x="1851" y="25"/>
                      </a:lnTo>
                      <a:lnTo>
                        <a:pt x="2119" y="98"/>
                      </a:lnTo>
                      <a:lnTo>
                        <a:pt x="2387" y="220"/>
                      </a:lnTo>
                      <a:lnTo>
                        <a:pt x="2606" y="415"/>
                      </a:lnTo>
                      <a:lnTo>
                        <a:pt x="2703" y="512"/>
                      </a:lnTo>
                      <a:lnTo>
                        <a:pt x="2801" y="634"/>
                      </a:lnTo>
                      <a:lnTo>
                        <a:pt x="2874" y="756"/>
                      </a:lnTo>
                      <a:lnTo>
                        <a:pt x="2947" y="877"/>
                      </a:lnTo>
                      <a:lnTo>
                        <a:pt x="2996" y="1024"/>
                      </a:lnTo>
                      <a:lnTo>
                        <a:pt x="3020" y="1170"/>
                      </a:lnTo>
                      <a:lnTo>
                        <a:pt x="3044" y="1340"/>
                      </a:lnTo>
                      <a:lnTo>
                        <a:pt x="3069" y="1511"/>
                      </a:lnTo>
                      <a:lnTo>
                        <a:pt x="3069" y="1511"/>
                      </a:lnTo>
                      <a:lnTo>
                        <a:pt x="3044" y="1681"/>
                      </a:lnTo>
                      <a:lnTo>
                        <a:pt x="3020" y="1852"/>
                      </a:lnTo>
                      <a:lnTo>
                        <a:pt x="2947" y="2193"/>
                      </a:lnTo>
                      <a:lnTo>
                        <a:pt x="2801" y="2509"/>
                      </a:lnTo>
                      <a:lnTo>
                        <a:pt x="2606" y="2777"/>
                      </a:lnTo>
                      <a:lnTo>
                        <a:pt x="2509" y="2899"/>
                      </a:lnTo>
                      <a:lnTo>
                        <a:pt x="2387" y="3021"/>
                      </a:lnTo>
                      <a:lnTo>
                        <a:pt x="2265" y="3118"/>
                      </a:lnTo>
                      <a:lnTo>
                        <a:pt x="2119" y="3191"/>
                      </a:lnTo>
                      <a:lnTo>
                        <a:pt x="1997" y="3264"/>
                      </a:lnTo>
                      <a:lnTo>
                        <a:pt x="1851" y="3313"/>
                      </a:lnTo>
                      <a:lnTo>
                        <a:pt x="1681" y="3337"/>
                      </a:lnTo>
                      <a:lnTo>
                        <a:pt x="1534" y="3362"/>
                      </a:lnTo>
                      <a:lnTo>
                        <a:pt x="1534" y="3362"/>
                      </a:lnTo>
                      <a:lnTo>
                        <a:pt x="1388" y="3337"/>
                      </a:lnTo>
                      <a:lnTo>
                        <a:pt x="1218" y="3313"/>
                      </a:lnTo>
                      <a:lnTo>
                        <a:pt x="1072" y="3264"/>
                      </a:lnTo>
                      <a:lnTo>
                        <a:pt x="950" y="3191"/>
                      </a:lnTo>
                      <a:lnTo>
                        <a:pt x="804" y="3118"/>
                      </a:lnTo>
                      <a:lnTo>
                        <a:pt x="682" y="3021"/>
                      </a:lnTo>
                      <a:lnTo>
                        <a:pt x="560" y="2899"/>
                      </a:lnTo>
                      <a:lnTo>
                        <a:pt x="463" y="2777"/>
                      </a:lnTo>
                      <a:lnTo>
                        <a:pt x="268" y="2509"/>
                      </a:lnTo>
                      <a:lnTo>
                        <a:pt x="122" y="2193"/>
                      </a:lnTo>
                      <a:lnTo>
                        <a:pt x="49" y="1852"/>
                      </a:lnTo>
                      <a:lnTo>
                        <a:pt x="24" y="1681"/>
                      </a:lnTo>
                      <a:lnTo>
                        <a:pt x="0" y="1511"/>
                      </a:lnTo>
                      <a:lnTo>
                        <a:pt x="0" y="15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542" name="Google Shape;542;p44"/>
          <p:cNvCxnSpPr/>
          <p:nvPr/>
        </p:nvCxnSpPr>
        <p:spPr>
          <a:xfrm flipH="1">
            <a:off x="3888300" y="1222450"/>
            <a:ext cx="13800" cy="3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5"/>
          <p:cNvSpPr txBox="1"/>
          <p:nvPr/>
        </p:nvSpPr>
        <p:spPr>
          <a:xfrm>
            <a:off x="2403825" y="13987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Sample T-test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2403825" y="26560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Model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2462500" y="1978725"/>
            <a:ext cx="6104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BMI: HIWO = LIWO   V.S.   HIWO ≠ LIWO 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45"/>
          <p:cNvSpPr txBox="1"/>
          <p:nvPr/>
        </p:nvSpPr>
        <p:spPr>
          <a:xfrm>
            <a:off x="2462500" y="3242325"/>
            <a:ext cx="5214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 ~ Treatment  + Age + Gender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2001400" y="240000"/>
            <a:ext cx="5424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Planned Analysis Methods</a:t>
            </a:r>
            <a:endParaRPr/>
          </a:p>
        </p:txBody>
      </p:sp>
      <p:sp>
        <p:nvSpPr>
          <p:cNvPr id="553" name="Google Shape;553;p45"/>
          <p:cNvSpPr txBox="1"/>
          <p:nvPr/>
        </p:nvSpPr>
        <p:spPr>
          <a:xfrm>
            <a:off x="2462500" y="3958700"/>
            <a:ext cx="4662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Nonparametric Method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Wilcoxon signed test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559" name="Google Shape;559;p46"/>
          <p:cNvSpPr txBox="1"/>
          <p:nvPr>
            <p:ph idx="1" type="body"/>
          </p:nvPr>
        </p:nvSpPr>
        <p:spPr>
          <a:xfrm>
            <a:off x="844425" y="1353875"/>
            <a:ext cx="165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PILOT</a:t>
            </a:r>
            <a:r>
              <a:rPr lang="en" sz="2000"/>
              <a:t>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tarting BMI </a:t>
            </a:r>
            <a:endParaRPr sz="2000"/>
          </a:p>
        </p:txBody>
      </p:sp>
      <p:sp>
        <p:nvSpPr>
          <p:cNvPr id="560" name="Google Shape;560;p4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5623125" y="2260800"/>
            <a:ext cx="28557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WANTED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r>
              <a:rPr lang="en" sz="2000"/>
              <a:t>ifference in BMI change</a:t>
            </a:r>
            <a:r>
              <a:rPr lang="en" sz="1800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562" name="Google Shape;562;p46"/>
          <p:cNvSpPr txBox="1"/>
          <p:nvPr>
            <p:ph idx="1" type="body"/>
          </p:nvPr>
        </p:nvSpPr>
        <p:spPr>
          <a:xfrm>
            <a:off x="883550" y="3808625"/>
            <a:ext cx="46644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Meaningful clinical difference: 0.5</a:t>
            </a:r>
            <a:endParaRPr sz="2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Significance level: 0.05; Power: 0.8</a:t>
            </a:r>
            <a:endParaRPr sz="2200"/>
          </a:p>
        </p:txBody>
      </p:sp>
      <p:sp>
        <p:nvSpPr>
          <p:cNvPr id="563" name="Google Shape;563;p46"/>
          <p:cNvSpPr txBox="1"/>
          <p:nvPr/>
        </p:nvSpPr>
        <p:spPr>
          <a:xfrm>
            <a:off x="5623125" y="3619800"/>
            <a:ext cx="3309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>
              <a:solidFill>
                <a:srgbClr val="0DB7C4"/>
              </a:solidFill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flipH="1" rot="10800000">
            <a:off x="980925" y="3382350"/>
            <a:ext cx="76443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" name="Google Shape;565;p46"/>
          <p:cNvGrpSpPr/>
          <p:nvPr/>
        </p:nvGrpSpPr>
        <p:grpSpPr>
          <a:xfrm>
            <a:off x="2680762" y="1512020"/>
            <a:ext cx="2653051" cy="1503911"/>
            <a:chOff x="2962637" y="1528907"/>
            <a:chExt cx="2653051" cy="1503911"/>
          </a:xfrm>
        </p:grpSpPr>
        <p:cxnSp>
          <p:nvCxnSpPr>
            <p:cNvPr id="566" name="Google Shape;566;p46"/>
            <p:cNvCxnSpPr/>
            <p:nvPr/>
          </p:nvCxnSpPr>
          <p:spPr>
            <a:xfrm rot="10800000">
              <a:off x="5312084" y="2415346"/>
              <a:ext cx="0" cy="61747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grpSp>
          <p:nvGrpSpPr>
            <p:cNvPr id="567" name="Google Shape;567;p46"/>
            <p:cNvGrpSpPr/>
            <p:nvPr/>
          </p:nvGrpSpPr>
          <p:grpSpPr>
            <a:xfrm>
              <a:off x="2962637" y="1528907"/>
              <a:ext cx="2653051" cy="1497098"/>
              <a:chOff x="2962637" y="1528907"/>
              <a:chExt cx="2653051" cy="1497098"/>
            </a:xfrm>
          </p:grpSpPr>
          <p:cxnSp>
            <p:nvCxnSpPr>
              <p:cNvPr id="568" name="Google Shape;568;p46"/>
              <p:cNvCxnSpPr/>
              <p:nvPr/>
            </p:nvCxnSpPr>
            <p:spPr>
              <a:xfrm>
                <a:off x="5044369" y="2415427"/>
                <a:ext cx="438924" cy="603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9999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46"/>
              <p:cNvCxnSpPr/>
              <p:nvPr/>
            </p:nvCxnSpPr>
            <p:spPr>
              <a:xfrm>
                <a:off x="5044369" y="3025763"/>
                <a:ext cx="416703" cy="24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9999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70" name="Google Shape;570;p46"/>
              <p:cNvGrpSpPr/>
              <p:nvPr/>
            </p:nvGrpSpPr>
            <p:grpSpPr>
              <a:xfrm>
                <a:off x="2962637" y="1528907"/>
                <a:ext cx="2653051" cy="1493573"/>
                <a:chOff x="2962637" y="1528907"/>
                <a:chExt cx="2653051" cy="1493573"/>
              </a:xfrm>
            </p:grpSpPr>
            <p:sp>
              <p:nvSpPr>
                <p:cNvPr id="571" name="Google Shape;571;p46"/>
                <p:cNvSpPr/>
                <p:nvPr/>
              </p:nvSpPr>
              <p:spPr>
                <a:xfrm flipH="1" rot="10800000">
                  <a:off x="2965317" y="1896807"/>
                  <a:ext cx="1990585" cy="500488"/>
                </a:xfrm>
                <a:custGeom>
                  <a:rect b="b" l="l" r="r" t="t"/>
                  <a:pathLst>
                    <a:path extrusionOk="0" fill="none" h="8549" w="14176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cap="rnd" cmpd="sng" w="28575">
                  <a:solidFill>
                    <a:srgbClr val="0DB7C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46"/>
                <p:cNvSpPr/>
                <p:nvPr/>
              </p:nvSpPr>
              <p:spPr>
                <a:xfrm flipH="1" rot="10800000">
                  <a:off x="2962637" y="1990972"/>
                  <a:ext cx="1993306" cy="1031508"/>
                </a:xfrm>
                <a:custGeom>
                  <a:rect b="b" l="l" r="r" t="t"/>
                  <a:pathLst>
                    <a:path extrusionOk="0" fill="none" h="8549" w="14176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cap="rnd" cmpd="sng" w="28575">
                  <a:solidFill>
                    <a:srgbClr val="674EA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674EA7"/>
                    </a:solidFill>
                  </a:endParaRPr>
                </a:p>
              </p:txBody>
            </p:sp>
            <p:sp>
              <p:nvSpPr>
                <p:cNvPr id="573" name="Google Shape;573;p46"/>
                <p:cNvSpPr txBox="1"/>
                <p:nvPr/>
              </p:nvSpPr>
              <p:spPr>
                <a:xfrm>
                  <a:off x="4867505" y="1528907"/>
                  <a:ext cx="748184" cy="3678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DB7C4"/>
                      </a:solidFill>
                    </a:rPr>
                    <a:t>LIWO</a:t>
                  </a:r>
                  <a:endParaRPr>
                    <a:solidFill>
                      <a:srgbClr val="0DB7C4"/>
                    </a:solidFill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674EA7"/>
                      </a:solidFill>
                    </a:rPr>
                    <a:t>HIWO</a:t>
                  </a:r>
                  <a:endParaRPr>
                    <a:solidFill>
                      <a:srgbClr val="674EA7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A95B0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>
            <p:ph idx="4294967295" type="ctrTitle"/>
          </p:nvPr>
        </p:nvSpPr>
        <p:spPr>
          <a:xfrm>
            <a:off x="745200" y="137955"/>
            <a:ext cx="5028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Randomized</a:t>
            </a:r>
            <a:r>
              <a:rPr lang="en">
                <a:solidFill>
                  <a:srgbClr val="FFFFFF"/>
                </a:solidFill>
              </a:rPr>
              <a:t> Sampling</a:t>
            </a:r>
            <a:r>
              <a:rPr lang="en">
                <a:solidFill>
                  <a:srgbClr val="0DB7C4"/>
                </a:solidFill>
              </a:rPr>
              <a:t> </a:t>
            </a:r>
            <a:endParaRPr>
              <a:solidFill>
                <a:srgbClr val="0DB7C4"/>
              </a:solidFill>
            </a:endParaRPr>
          </a:p>
        </p:txBody>
      </p:sp>
      <p:sp>
        <p:nvSpPr>
          <p:cNvPr id="579" name="Google Shape;579;p47"/>
          <p:cNvSpPr txBox="1"/>
          <p:nvPr>
            <p:ph idx="12" type="sldNum"/>
          </p:nvPr>
        </p:nvSpPr>
        <p:spPr>
          <a:xfrm>
            <a:off x="-75" y="0"/>
            <a:ext cx="6753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47"/>
          <p:cNvGrpSpPr/>
          <p:nvPr/>
        </p:nvGrpSpPr>
        <p:grpSpPr>
          <a:xfrm>
            <a:off x="635674" y="1211091"/>
            <a:ext cx="8463813" cy="3932413"/>
            <a:chOff x="635674" y="1211091"/>
            <a:chExt cx="8463813" cy="3932413"/>
          </a:xfrm>
        </p:grpSpPr>
        <p:pic>
          <p:nvPicPr>
            <p:cNvPr descr="island3.png" id="581" name="Google Shape;581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7347" y="2932659"/>
              <a:ext cx="2389295" cy="2210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sland1.png" id="582" name="Google Shape;582;p47"/>
            <p:cNvPicPr preferRelativeResize="0"/>
            <p:nvPr/>
          </p:nvPicPr>
          <p:blipFill rotWithShape="1">
            <a:blip r:embed="rId4">
              <a:alphaModFix/>
            </a:blip>
            <a:srcRect b="3938" l="-2580" r="10761" t="0"/>
            <a:stretch/>
          </p:blipFill>
          <p:spPr>
            <a:xfrm>
              <a:off x="635674" y="1305972"/>
              <a:ext cx="1948786" cy="2429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sland2.png" id="583" name="Google Shape;583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5277" y="1211091"/>
              <a:ext cx="3554210" cy="2492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4" name="Google Shape;584;p47"/>
          <p:cNvGrpSpPr/>
          <p:nvPr/>
        </p:nvGrpSpPr>
        <p:grpSpPr>
          <a:xfrm>
            <a:off x="1331377" y="1185163"/>
            <a:ext cx="7261155" cy="3160992"/>
            <a:chOff x="1331377" y="1185163"/>
            <a:chExt cx="7261155" cy="3160992"/>
          </a:xfrm>
        </p:grpSpPr>
        <p:grpSp>
          <p:nvGrpSpPr>
            <p:cNvPr id="585" name="Google Shape;585;p47"/>
            <p:cNvGrpSpPr/>
            <p:nvPr/>
          </p:nvGrpSpPr>
          <p:grpSpPr>
            <a:xfrm>
              <a:off x="6590318" y="1185163"/>
              <a:ext cx="2002214" cy="1554923"/>
              <a:chOff x="6590318" y="1185163"/>
              <a:chExt cx="2002214" cy="1554923"/>
            </a:xfrm>
          </p:grpSpPr>
          <p:sp>
            <p:nvSpPr>
              <p:cNvPr id="586" name="Google Shape;586;p47"/>
              <p:cNvSpPr/>
              <p:nvPr/>
            </p:nvSpPr>
            <p:spPr>
              <a:xfrm rot="8151095">
                <a:off x="8359112" y="2505605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47"/>
              <p:cNvSpPr/>
              <p:nvPr/>
            </p:nvSpPr>
            <p:spPr>
              <a:xfrm rot="8151095">
                <a:off x="8359123" y="1726134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47"/>
              <p:cNvSpPr/>
              <p:nvPr/>
            </p:nvSpPr>
            <p:spPr>
              <a:xfrm rot="8151095">
                <a:off x="6634915" y="1996272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47"/>
              <p:cNvSpPr/>
              <p:nvPr/>
            </p:nvSpPr>
            <p:spPr>
              <a:xfrm rot="8151095">
                <a:off x="7075066" y="1220820"/>
                <a:ext cx="188812" cy="198824"/>
              </a:xfrm>
              <a:prstGeom prst="teardrop">
                <a:avLst>
                  <a:gd fmla="val 100000" name="adj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156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" name="Google Shape;590;p47"/>
            <p:cNvGrpSpPr/>
            <p:nvPr/>
          </p:nvGrpSpPr>
          <p:grpSpPr>
            <a:xfrm>
              <a:off x="1331377" y="1728647"/>
              <a:ext cx="3894723" cy="2617508"/>
              <a:chOff x="1331377" y="1728647"/>
              <a:chExt cx="3894723" cy="2617508"/>
            </a:xfrm>
          </p:grpSpPr>
          <p:grpSp>
            <p:nvGrpSpPr>
              <p:cNvPr id="591" name="Google Shape;591;p47"/>
              <p:cNvGrpSpPr/>
              <p:nvPr/>
            </p:nvGrpSpPr>
            <p:grpSpPr>
              <a:xfrm>
                <a:off x="1331377" y="1728647"/>
                <a:ext cx="651481" cy="1154672"/>
                <a:chOff x="1331377" y="1728647"/>
                <a:chExt cx="651481" cy="1154672"/>
              </a:xfrm>
            </p:grpSpPr>
            <p:sp>
              <p:nvSpPr>
                <p:cNvPr id="592" name="Google Shape;592;p47"/>
                <p:cNvSpPr/>
                <p:nvPr/>
              </p:nvSpPr>
              <p:spPr>
                <a:xfrm rot="8134634">
                  <a:off x="1368194" y="2688303"/>
                  <a:ext cx="155315" cy="165417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47"/>
                <p:cNvSpPr/>
                <p:nvPr/>
              </p:nvSpPr>
              <p:spPr>
                <a:xfrm rot="8134634">
                  <a:off x="1791392" y="1758524"/>
                  <a:ext cx="155315" cy="163552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47"/>
              <p:cNvGrpSpPr/>
              <p:nvPr/>
            </p:nvGrpSpPr>
            <p:grpSpPr>
              <a:xfrm>
                <a:off x="3668309" y="3210648"/>
                <a:ext cx="1557791" cy="1135508"/>
                <a:chOff x="3668309" y="3210648"/>
                <a:chExt cx="1557791" cy="1135508"/>
              </a:xfrm>
            </p:grpSpPr>
            <p:sp>
              <p:nvSpPr>
                <p:cNvPr id="595" name="Google Shape;595;p47"/>
                <p:cNvSpPr/>
                <p:nvPr/>
              </p:nvSpPr>
              <p:spPr>
                <a:xfrm rot="8120383">
                  <a:off x="3713762" y="4099201"/>
                  <a:ext cx="197810" cy="208303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47"/>
                <p:cNvSpPr/>
                <p:nvPr/>
              </p:nvSpPr>
              <p:spPr>
                <a:xfrm rot="8120383">
                  <a:off x="3851557" y="3249299"/>
                  <a:ext cx="197810" cy="208303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47"/>
                <p:cNvSpPr/>
                <p:nvPr/>
              </p:nvSpPr>
              <p:spPr>
                <a:xfrm rot="8103441">
                  <a:off x="4965190" y="3653459"/>
                  <a:ext cx="211920" cy="226133"/>
                </a:xfrm>
                <a:prstGeom prst="teardrop">
                  <a:avLst>
                    <a:gd fmla="val 100000" name="adj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98" name="Google Shape;598;p47"/>
          <p:cNvGrpSpPr/>
          <p:nvPr/>
        </p:nvGrpSpPr>
        <p:grpSpPr>
          <a:xfrm>
            <a:off x="2647600" y="897800"/>
            <a:ext cx="2421000" cy="1566600"/>
            <a:chOff x="2647600" y="897800"/>
            <a:chExt cx="2421000" cy="1566600"/>
          </a:xfrm>
        </p:grpSpPr>
        <p:sp>
          <p:nvSpPr>
            <p:cNvPr id="599" name="Google Shape;599;p47"/>
            <p:cNvSpPr/>
            <p:nvPr/>
          </p:nvSpPr>
          <p:spPr>
            <a:xfrm>
              <a:off x="2647600" y="897800"/>
              <a:ext cx="2421000" cy="1566600"/>
            </a:xfrm>
            <a:prstGeom prst="ellipse">
              <a:avLst/>
            </a:prstGeom>
            <a:noFill/>
            <a:ln cap="flat" cmpd="sng" w="19050">
              <a:solidFill>
                <a:srgbClr val="F3F3F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47"/>
            <p:cNvGrpSpPr/>
            <p:nvPr/>
          </p:nvGrpSpPr>
          <p:grpSpPr>
            <a:xfrm>
              <a:off x="2810488" y="1185163"/>
              <a:ext cx="2105700" cy="931109"/>
              <a:chOff x="2787163" y="1411488"/>
              <a:chExt cx="2105700" cy="931109"/>
            </a:xfrm>
          </p:grpSpPr>
          <p:sp>
            <p:nvSpPr>
              <p:cNvPr id="601" name="Google Shape;601;p47"/>
              <p:cNvSpPr txBox="1"/>
              <p:nvPr/>
            </p:nvSpPr>
            <p:spPr>
              <a:xfrm>
                <a:off x="2787163" y="1411488"/>
                <a:ext cx="21057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600">
                    <a:solidFill>
                      <a:srgbClr val="FFFFFF"/>
                    </a:solidFill>
                  </a:rPr>
                  <a:t>Sample Pool</a:t>
                </a:r>
                <a:endParaRPr sz="26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02" name="Google Shape;602;p47"/>
              <p:cNvGrpSpPr/>
              <p:nvPr/>
            </p:nvGrpSpPr>
            <p:grpSpPr>
              <a:xfrm>
                <a:off x="3053907" y="1923684"/>
                <a:ext cx="1620640" cy="418913"/>
                <a:chOff x="3053907" y="1923684"/>
                <a:chExt cx="1620640" cy="418913"/>
              </a:xfrm>
            </p:grpSpPr>
            <p:grpSp>
              <p:nvGrpSpPr>
                <p:cNvPr id="603" name="Google Shape;603;p47"/>
                <p:cNvGrpSpPr/>
                <p:nvPr/>
              </p:nvGrpSpPr>
              <p:grpSpPr>
                <a:xfrm rot="9742080">
                  <a:off x="31049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04" name="Google Shape;604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6" name="Google Shape;606;p47"/>
                <p:cNvGrpSpPr/>
                <p:nvPr/>
              </p:nvGrpSpPr>
              <p:grpSpPr>
                <a:xfrm rot="9742080">
                  <a:off x="3308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07" name="Google Shape;607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Google Shape;608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9" name="Google Shape;609;p47"/>
                <p:cNvGrpSpPr/>
                <p:nvPr/>
              </p:nvGrpSpPr>
              <p:grpSpPr>
                <a:xfrm rot="9742080">
                  <a:off x="35303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0" name="Google Shape;610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1" name="Google Shape;611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12" name="Google Shape;612;p47"/>
                <p:cNvGrpSpPr/>
                <p:nvPr/>
              </p:nvGrpSpPr>
              <p:grpSpPr>
                <a:xfrm rot="9742080">
                  <a:off x="37554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3" name="Google Shape;613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Google Shape;614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15" name="Google Shape;615;p47"/>
                <p:cNvGrpSpPr/>
                <p:nvPr/>
              </p:nvGrpSpPr>
              <p:grpSpPr>
                <a:xfrm rot="9742080">
                  <a:off x="39875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6" name="Google Shape;616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Google Shape;617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18" name="Google Shape;618;p47"/>
                <p:cNvGrpSpPr/>
                <p:nvPr/>
              </p:nvGrpSpPr>
              <p:grpSpPr>
                <a:xfrm rot="9742080">
                  <a:off x="440591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9" name="Google Shape;619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0" name="Google Shape;620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21" name="Google Shape;621;p47"/>
                <p:cNvGrpSpPr/>
                <p:nvPr/>
              </p:nvGrpSpPr>
              <p:grpSpPr>
                <a:xfrm rot="9742080">
                  <a:off x="4201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22" name="Google Shape;622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rect b="b" l="l" r="r" t="t"/>
                    <a:pathLst>
                      <a:path extrusionOk="0" fill="none" h="3362" w="3069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3" name="Google Shape;623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rect b="b" l="l" r="r" t="t"/>
                    <a:pathLst>
                      <a:path extrusionOk="0" fill="none" h="11350" w="6674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24" name="Google Shape;624;p47"/>
          <p:cNvGrpSpPr/>
          <p:nvPr/>
        </p:nvGrpSpPr>
        <p:grpSpPr>
          <a:xfrm>
            <a:off x="1900675" y="1867475"/>
            <a:ext cx="4018000" cy="1391939"/>
            <a:chOff x="1900675" y="1867475"/>
            <a:chExt cx="4018000" cy="1391939"/>
          </a:xfrm>
        </p:grpSpPr>
        <p:cxnSp>
          <p:nvCxnSpPr>
            <p:cNvPr id="625" name="Google Shape;625;p47"/>
            <p:cNvCxnSpPr/>
            <p:nvPr/>
          </p:nvCxnSpPr>
          <p:spPr>
            <a:xfrm flipH="1" rot="10800000">
              <a:off x="1900675" y="1867475"/>
              <a:ext cx="683700" cy="375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Google Shape;626;p47"/>
            <p:cNvCxnSpPr/>
            <p:nvPr/>
          </p:nvCxnSpPr>
          <p:spPr>
            <a:xfrm flipH="1" rot="-5400000">
              <a:off x="3393244" y="2846014"/>
              <a:ext cx="616800" cy="210000"/>
            </a:xfrm>
            <a:prstGeom prst="curvedConnector3">
              <a:avLst>
                <a:gd fmla="val 81057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27" name="Google Shape;627;p47"/>
            <p:cNvCxnSpPr/>
            <p:nvPr/>
          </p:nvCxnSpPr>
          <p:spPr>
            <a:xfrm>
              <a:off x="5068475" y="1975725"/>
              <a:ext cx="850200" cy="666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type="title"/>
          </p:nvPr>
        </p:nvSpPr>
        <p:spPr>
          <a:xfrm>
            <a:off x="844425" y="5600"/>
            <a:ext cx="40491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Stratified Sampling</a:t>
            </a:r>
            <a:endParaRPr/>
          </a:p>
        </p:txBody>
      </p:sp>
      <p:sp>
        <p:nvSpPr>
          <p:cNvPr id="633" name="Google Shape;633;p4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4" name="Google Shape;634;p48"/>
          <p:cNvGrpSpPr/>
          <p:nvPr/>
        </p:nvGrpSpPr>
        <p:grpSpPr>
          <a:xfrm>
            <a:off x="844425" y="2098338"/>
            <a:ext cx="1672800" cy="1416613"/>
            <a:chOff x="800025" y="1998763"/>
            <a:chExt cx="1672800" cy="1416613"/>
          </a:xfrm>
        </p:grpSpPr>
        <p:sp>
          <p:nvSpPr>
            <p:cNvPr id="635" name="Google Shape;635;p48"/>
            <p:cNvSpPr/>
            <p:nvPr/>
          </p:nvSpPr>
          <p:spPr>
            <a:xfrm>
              <a:off x="844425" y="1998763"/>
              <a:ext cx="1584000" cy="1301100"/>
            </a:xfrm>
            <a:prstGeom prst="can">
              <a:avLst>
                <a:gd fmla="val 25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 txBox="1"/>
            <p:nvPr/>
          </p:nvSpPr>
          <p:spPr>
            <a:xfrm>
              <a:off x="800025" y="2275375"/>
              <a:ext cx="16728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Sample Pool</a:t>
              </a:r>
              <a:endParaRPr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0DB7C4"/>
                  </a:solidFill>
                  <a:latin typeface="Dosis"/>
                  <a:ea typeface="Dosis"/>
                  <a:cs typeface="Dosis"/>
                  <a:sym typeface="Dosis"/>
                </a:rPr>
                <a:t>116</a:t>
              </a:r>
              <a:r>
                <a:rPr lang="en" sz="30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</a:t>
              </a:r>
              <a:endParaRPr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8"/>
          <p:cNvSpPr txBox="1"/>
          <p:nvPr/>
        </p:nvSpPr>
        <p:spPr>
          <a:xfrm>
            <a:off x="6004750" y="2236638"/>
            <a:ext cx="904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 sz="5000">
              <a:solidFill>
                <a:srgbClr val="0DB7C4"/>
              </a:solidFill>
            </a:endParaRPr>
          </a:p>
        </p:txBody>
      </p:sp>
      <p:grpSp>
        <p:nvGrpSpPr>
          <p:cNvPr id="638" name="Google Shape;638;p48"/>
          <p:cNvGrpSpPr/>
          <p:nvPr/>
        </p:nvGrpSpPr>
        <p:grpSpPr>
          <a:xfrm>
            <a:off x="1976550" y="1587282"/>
            <a:ext cx="4776600" cy="3384318"/>
            <a:chOff x="1976550" y="1587282"/>
            <a:chExt cx="4776600" cy="3384318"/>
          </a:xfrm>
        </p:grpSpPr>
        <p:sp>
          <p:nvSpPr>
            <p:cNvPr id="639" name="Google Shape;639;p48"/>
            <p:cNvSpPr txBox="1"/>
            <p:nvPr/>
          </p:nvSpPr>
          <p:spPr>
            <a:xfrm>
              <a:off x="1976550" y="3120900"/>
              <a:ext cx="4776600" cy="18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Gender: M/F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Age: 18~28/ 29~39/ 40~50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Starting BMI: Normal/ </a:t>
              </a: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Overweight</a:t>
              </a:r>
              <a:r>
                <a:rPr lang="en" sz="1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/ Overweight</a:t>
              </a:r>
              <a:endPara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640" name="Google Shape;640;p48"/>
            <p:cNvGrpSpPr/>
            <p:nvPr/>
          </p:nvGrpSpPr>
          <p:grpSpPr>
            <a:xfrm>
              <a:off x="3294875" y="1587282"/>
              <a:ext cx="532806" cy="1091927"/>
              <a:chOff x="5160100" y="1609475"/>
              <a:chExt cx="975300" cy="2005375"/>
            </a:xfrm>
          </p:grpSpPr>
          <p:sp>
            <p:nvSpPr>
              <p:cNvPr id="641" name="Google Shape;641;p48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rect b="b" l="l" r="r" t="t"/>
                <a:pathLst>
                  <a:path extrusionOk="0" h="80215" w="39012"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8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rect b="b" l="l" r="r" t="t"/>
                <a:pathLst>
                  <a:path extrusionOk="0" h="80215" w="39012">
                    <a:moveTo>
                      <a:pt x="20115" y="366"/>
                    </a:moveTo>
                    <a:lnTo>
                      <a:pt x="20725" y="488"/>
                    </a:lnTo>
                    <a:lnTo>
                      <a:pt x="21274" y="731"/>
                    </a:lnTo>
                    <a:lnTo>
                      <a:pt x="21822" y="1036"/>
                    </a:lnTo>
                    <a:lnTo>
                      <a:pt x="22127" y="1219"/>
                    </a:lnTo>
                    <a:lnTo>
                      <a:pt x="22371" y="1524"/>
                    </a:lnTo>
                    <a:lnTo>
                      <a:pt x="22554" y="1768"/>
                    </a:lnTo>
                    <a:lnTo>
                      <a:pt x="22736" y="2072"/>
                    </a:lnTo>
                    <a:lnTo>
                      <a:pt x="23041" y="2743"/>
                    </a:lnTo>
                    <a:lnTo>
                      <a:pt x="23163" y="3413"/>
                    </a:lnTo>
                    <a:lnTo>
                      <a:pt x="23285" y="4206"/>
                    </a:lnTo>
                    <a:lnTo>
                      <a:pt x="23346" y="4998"/>
                    </a:lnTo>
                    <a:lnTo>
                      <a:pt x="23285" y="5791"/>
                    </a:lnTo>
                    <a:lnTo>
                      <a:pt x="23163" y="6583"/>
                    </a:lnTo>
                    <a:lnTo>
                      <a:pt x="22858" y="7924"/>
                    </a:lnTo>
                    <a:lnTo>
                      <a:pt x="22615" y="8533"/>
                    </a:lnTo>
                    <a:lnTo>
                      <a:pt x="22371" y="9204"/>
                    </a:lnTo>
                    <a:lnTo>
                      <a:pt x="22310" y="9326"/>
                    </a:lnTo>
                    <a:lnTo>
                      <a:pt x="22188" y="9509"/>
                    </a:lnTo>
                    <a:lnTo>
                      <a:pt x="21883" y="9752"/>
                    </a:lnTo>
                    <a:lnTo>
                      <a:pt x="21152" y="10179"/>
                    </a:lnTo>
                    <a:lnTo>
                      <a:pt x="20420" y="10606"/>
                    </a:lnTo>
                    <a:lnTo>
                      <a:pt x="19994" y="10789"/>
                    </a:lnTo>
                    <a:lnTo>
                      <a:pt x="19567" y="10850"/>
                    </a:lnTo>
                    <a:lnTo>
                      <a:pt x="19201" y="10850"/>
                    </a:lnTo>
                    <a:lnTo>
                      <a:pt x="18774" y="10667"/>
                    </a:lnTo>
                    <a:lnTo>
                      <a:pt x="17982" y="10240"/>
                    </a:lnTo>
                    <a:lnTo>
                      <a:pt x="17251" y="9813"/>
                    </a:lnTo>
                    <a:lnTo>
                      <a:pt x="16946" y="9570"/>
                    </a:lnTo>
                    <a:lnTo>
                      <a:pt x="16763" y="9387"/>
                    </a:lnTo>
                    <a:lnTo>
                      <a:pt x="16702" y="9265"/>
                    </a:lnTo>
                    <a:lnTo>
                      <a:pt x="16519" y="8777"/>
                    </a:lnTo>
                    <a:lnTo>
                      <a:pt x="16336" y="8351"/>
                    </a:lnTo>
                    <a:lnTo>
                      <a:pt x="16093" y="7497"/>
                    </a:lnTo>
                    <a:lnTo>
                      <a:pt x="15910" y="6705"/>
                    </a:lnTo>
                    <a:lnTo>
                      <a:pt x="15788" y="5912"/>
                    </a:lnTo>
                    <a:lnTo>
                      <a:pt x="15727" y="5120"/>
                    </a:lnTo>
                    <a:lnTo>
                      <a:pt x="15727" y="4328"/>
                    </a:lnTo>
                    <a:lnTo>
                      <a:pt x="15849" y="3474"/>
                    </a:lnTo>
                    <a:lnTo>
                      <a:pt x="15971" y="2804"/>
                    </a:lnTo>
                    <a:lnTo>
                      <a:pt x="16275" y="2194"/>
                    </a:lnTo>
                    <a:lnTo>
                      <a:pt x="16641" y="1585"/>
                    </a:lnTo>
                    <a:lnTo>
                      <a:pt x="16824" y="1341"/>
                    </a:lnTo>
                    <a:lnTo>
                      <a:pt x="17129" y="1097"/>
                    </a:lnTo>
                    <a:lnTo>
                      <a:pt x="17677" y="731"/>
                    </a:lnTo>
                    <a:lnTo>
                      <a:pt x="18226" y="549"/>
                    </a:lnTo>
                    <a:lnTo>
                      <a:pt x="18896" y="427"/>
                    </a:lnTo>
                    <a:lnTo>
                      <a:pt x="19506" y="366"/>
                    </a:lnTo>
                    <a:close/>
                    <a:moveTo>
                      <a:pt x="27491" y="19566"/>
                    </a:moveTo>
                    <a:lnTo>
                      <a:pt x="27491" y="19566"/>
                    </a:lnTo>
                    <a:lnTo>
                      <a:pt x="27491" y="19566"/>
                    </a:lnTo>
                    <a:close/>
                    <a:moveTo>
                      <a:pt x="19323" y="32732"/>
                    </a:moveTo>
                    <a:lnTo>
                      <a:pt x="19201" y="32854"/>
                    </a:lnTo>
                    <a:lnTo>
                      <a:pt x="19140" y="33037"/>
                    </a:lnTo>
                    <a:lnTo>
                      <a:pt x="19140" y="33219"/>
                    </a:lnTo>
                    <a:lnTo>
                      <a:pt x="19201" y="33341"/>
                    </a:lnTo>
                    <a:lnTo>
                      <a:pt x="19262" y="33463"/>
                    </a:lnTo>
                    <a:lnTo>
                      <a:pt x="19567" y="33463"/>
                    </a:lnTo>
                    <a:lnTo>
                      <a:pt x="19628" y="33341"/>
                    </a:lnTo>
                    <a:lnTo>
                      <a:pt x="19689" y="33280"/>
                    </a:lnTo>
                    <a:lnTo>
                      <a:pt x="19628" y="33097"/>
                    </a:lnTo>
                    <a:lnTo>
                      <a:pt x="19567" y="33280"/>
                    </a:lnTo>
                    <a:lnTo>
                      <a:pt x="19445" y="33280"/>
                    </a:lnTo>
                    <a:lnTo>
                      <a:pt x="19384" y="33097"/>
                    </a:lnTo>
                    <a:lnTo>
                      <a:pt x="19384" y="32915"/>
                    </a:lnTo>
                    <a:lnTo>
                      <a:pt x="19384" y="32854"/>
                    </a:lnTo>
                    <a:lnTo>
                      <a:pt x="19506" y="32793"/>
                    </a:lnTo>
                    <a:lnTo>
                      <a:pt x="19384" y="32732"/>
                    </a:lnTo>
                    <a:close/>
                    <a:moveTo>
                      <a:pt x="5060" y="39437"/>
                    </a:moveTo>
                    <a:lnTo>
                      <a:pt x="4877" y="39619"/>
                    </a:lnTo>
                    <a:lnTo>
                      <a:pt x="4572" y="40046"/>
                    </a:lnTo>
                    <a:lnTo>
                      <a:pt x="4146" y="40412"/>
                    </a:lnTo>
                    <a:lnTo>
                      <a:pt x="3597" y="40717"/>
                    </a:lnTo>
                    <a:lnTo>
                      <a:pt x="3109" y="40960"/>
                    </a:lnTo>
                    <a:lnTo>
                      <a:pt x="3414" y="40960"/>
                    </a:lnTo>
                    <a:lnTo>
                      <a:pt x="3780" y="40899"/>
                    </a:lnTo>
                    <a:lnTo>
                      <a:pt x="4085" y="40778"/>
                    </a:lnTo>
                    <a:lnTo>
                      <a:pt x="4329" y="40534"/>
                    </a:lnTo>
                    <a:lnTo>
                      <a:pt x="4572" y="40290"/>
                    </a:lnTo>
                    <a:lnTo>
                      <a:pt x="4816" y="40046"/>
                    </a:lnTo>
                    <a:lnTo>
                      <a:pt x="4938" y="39741"/>
                    </a:lnTo>
                    <a:lnTo>
                      <a:pt x="5060" y="39437"/>
                    </a:lnTo>
                    <a:close/>
                    <a:moveTo>
                      <a:pt x="34013" y="39437"/>
                    </a:moveTo>
                    <a:lnTo>
                      <a:pt x="34074" y="39741"/>
                    </a:lnTo>
                    <a:lnTo>
                      <a:pt x="34257" y="40046"/>
                    </a:lnTo>
                    <a:lnTo>
                      <a:pt x="34440" y="40290"/>
                    </a:lnTo>
                    <a:lnTo>
                      <a:pt x="34683" y="40534"/>
                    </a:lnTo>
                    <a:lnTo>
                      <a:pt x="34988" y="40778"/>
                    </a:lnTo>
                    <a:lnTo>
                      <a:pt x="35293" y="40899"/>
                    </a:lnTo>
                    <a:lnTo>
                      <a:pt x="35598" y="40960"/>
                    </a:lnTo>
                    <a:lnTo>
                      <a:pt x="35963" y="40960"/>
                    </a:lnTo>
                    <a:lnTo>
                      <a:pt x="35598" y="40839"/>
                    </a:lnTo>
                    <a:lnTo>
                      <a:pt x="35232" y="40656"/>
                    </a:lnTo>
                    <a:lnTo>
                      <a:pt x="35171" y="40595"/>
                    </a:lnTo>
                    <a:lnTo>
                      <a:pt x="34805" y="40351"/>
                    </a:lnTo>
                    <a:lnTo>
                      <a:pt x="34500" y="40046"/>
                    </a:lnTo>
                    <a:lnTo>
                      <a:pt x="34013" y="39437"/>
                    </a:lnTo>
                    <a:close/>
                    <a:moveTo>
                      <a:pt x="20908" y="57905"/>
                    </a:moveTo>
                    <a:lnTo>
                      <a:pt x="20908" y="57905"/>
                    </a:lnTo>
                    <a:lnTo>
                      <a:pt x="20908" y="57905"/>
                    </a:lnTo>
                    <a:close/>
                    <a:moveTo>
                      <a:pt x="15361" y="56138"/>
                    </a:moveTo>
                    <a:lnTo>
                      <a:pt x="15239" y="56442"/>
                    </a:lnTo>
                    <a:lnTo>
                      <a:pt x="15117" y="56747"/>
                    </a:lnTo>
                    <a:lnTo>
                      <a:pt x="15117" y="57052"/>
                    </a:lnTo>
                    <a:lnTo>
                      <a:pt x="15178" y="57418"/>
                    </a:lnTo>
                    <a:lnTo>
                      <a:pt x="15239" y="57722"/>
                    </a:lnTo>
                    <a:lnTo>
                      <a:pt x="15422" y="57966"/>
                    </a:lnTo>
                    <a:lnTo>
                      <a:pt x="15605" y="58210"/>
                    </a:lnTo>
                    <a:lnTo>
                      <a:pt x="15910" y="58454"/>
                    </a:lnTo>
                    <a:lnTo>
                      <a:pt x="16153" y="58576"/>
                    </a:lnTo>
                    <a:lnTo>
                      <a:pt x="16519" y="58698"/>
                    </a:lnTo>
                    <a:lnTo>
                      <a:pt x="16824" y="58698"/>
                    </a:lnTo>
                    <a:lnTo>
                      <a:pt x="17129" y="58637"/>
                    </a:lnTo>
                    <a:lnTo>
                      <a:pt x="17434" y="58576"/>
                    </a:lnTo>
                    <a:lnTo>
                      <a:pt x="17738" y="58393"/>
                    </a:lnTo>
                    <a:lnTo>
                      <a:pt x="17982" y="58210"/>
                    </a:lnTo>
                    <a:lnTo>
                      <a:pt x="18165" y="57905"/>
                    </a:lnTo>
                    <a:lnTo>
                      <a:pt x="17860" y="58149"/>
                    </a:lnTo>
                    <a:lnTo>
                      <a:pt x="17555" y="58332"/>
                    </a:lnTo>
                    <a:lnTo>
                      <a:pt x="17312" y="58454"/>
                    </a:lnTo>
                    <a:lnTo>
                      <a:pt x="17068" y="58515"/>
                    </a:lnTo>
                    <a:lnTo>
                      <a:pt x="16763" y="58515"/>
                    </a:lnTo>
                    <a:lnTo>
                      <a:pt x="16519" y="58454"/>
                    </a:lnTo>
                    <a:lnTo>
                      <a:pt x="16275" y="58393"/>
                    </a:lnTo>
                    <a:lnTo>
                      <a:pt x="16032" y="58271"/>
                    </a:lnTo>
                    <a:lnTo>
                      <a:pt x="15849" y="58088"/>
                    </a:lnTo>
                    <a:lnTo>
                      <a:pt x="15666" y="57905"/>
                    </a:lnTo>
                    <a:lnTo>
                      <a:pt x="15422" y="57540"/>
                    </a:lnTo>
                    <a:lnTo>
                      <a:pt x="15300" y="57052"/>
                    </a:lnTo>
                    <a:lnTo>
                      <a:pt x="15300" y="56625"/>
                    </a:lnTo>
                    <a:lnTo>
                      <a:pt x="15361" y="56138"/>
                    </a:lnTo>
                    <a:close/>
                    <a:moveTo>
                      <a:pt x="23651" y="56138"/>
                    </a:moveTo>
                    <a:lnTo>
                      <a:pt x="23712" y="56442"/>
                    </a:lnTo>
                    <a:lnTo>
                      <a:pt x="23773" y="56747"/>
                    </a:lnTo>
                    <a:lnTo>
                      <a:pt x="23773" y="57052"/>
                    </a:lnTo>
                    <a:lnTo>
                      <a:pt x="23712" y="57357"/>
                    </a:lnTo>
                    <a:lnTo>
                      <a:pt x="23590" y="57601"/>
                    </a:lnTo>
                    <a:lnTo>
                      <a:pt x="23407" y="57905"/>
                    </a:lnTo>
                    <a:lnTo>
                      <a:pt x="23224" y="58088"/>
                    </a:lnTo>
                    <a:lnTo>
                      <a:pt x="22919" y="58271"/>
                    </a:lnTo>
                    <a:lnTo>
                      <a:pt x="22676" y="58393"/>
                    </a:lnTo>
                    <a:lnTo>
                      <a:pt x="22432" y="58454"/>
                    </a:lnTo>
                    <a:lnTo>
                      <a:pt x="22127" y="58515"/>
                    </a:lnTo>
                    <a:lnTo>
                      <a:pt x="21883" y="58454"/>
                    </a:lnTo>
                    <a:lnTo>
                      <a:pt x="21578" y="58393"/>
                    </a:lnTo>
                    <a:lnTo>
                      <a:pt x="21335" y="58271"/>
                    </a:lnTo>
                    <a:lnTo>
                      <a:pt x="21091" y="58088"/>
                    </a:lnTo>
                    <a:lnTo>
                      <a:pt x="20908" y="57905"/>
                    </a:lnTo>
                    <a:lnTo>
                      <a:pt x="21091" y="58210"/>
                    </a:lnTo>
                    <a:lnTo>
                      <a:pt x="21335" y="58393"/>
                    </a:lnTo>
                    <a:lnTo>
                      <a:pt x="21578" y="58576"/>
                    </a:lnTo>
                    <a:lnTo>
                      <a:pt x="21883" y="58637"/>
                    </a:lnTo>
                    <a:lnTo>
                      <a:pt x="22249" y="58698"/>
                    </a:lnTo>
                    <a:lnTo>
                      <a:pt x="22554" y="58698"/>
                    </a:lnTo>
                    <a:lnTo>
                      <a:pt x="22858" y="58576"/>
                    </a:lnTo>
                    <a:lnTo>
                      <a:pt x="23163" y="58454"/>
                    </a:lnTo>
                    <a:lnTo>
                      <a:pt x="23407" y="58210"/>
                    </a:lnTo>
                    <a:lnTo>
                      <a:pt x="23590" y="57966"/>
                    </a:lnTo>
                    <a:lnTo>
                      <a:pt x="23773" y="57722"/>
                    </a:lnTo>
                    <a:lnTo>
                      <a:pt x="23895" y="57357"/>
                    </a:lnTo>
                    <a:lnTo>
                      <a:pt x="23895" y="57052"/>
                    </a:lnTo>
                    <a:lnTo>
                      <a:pt x="23895" y="56747"/>
                    </a:lnTo>
                    <a:lnTo>
                      <a:pt x="23834" y="56442"/>
                    </a:lnTo>
                    <a:lnTo>
                      <a:pt x="23651" y="56138"/>
                    </a:lnTo>
                    <a:close/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21883" y="10118"/>
                    </a:moveTo>
                    <a:lnTo>
                      <a:pt x="22066" y="12191"/>
                    </a:lnTo>
                    <a:lnTo>
                      <a:pt x="22066" y="12313"/>
                    </a:lnTo>
                    <a:lnTo>
                      <a:pt x="22127" y="12434"/>
                    </a:lnTo>
                    <a:lnTo>
                      <a:pt x="22371" y="12617"/>
                    </a:lnTo>
                    <a:lnTo>
                      <a:pt x="22676" y="12739"/>
                    </a:lnTo>
                    <a:lnTo>
                      <a:pt x="23224" y="13105"/>
                    </a:lnTo>
                    <a:lnTo>
                      <a:pt x="24321" y="13836"/>
                    </a:lnTo>
                    <a:lnTo>
                      <a:pt x="22493" y="14141"/>
                    </a:lnTo>
                    <a:lnTo>
                      <a:pt x="22493" y="14141"/>
                    </a:lnTo>
                    <a:lnTo>
                      <a:pt x="24138" y="14080"/>
                    </a:lnTo>
                    <a:lnTo>
                      <a:pt x="25784" y="14080"/>
                    </a:lnTo>
                    <a:lnTo>
                      <a:pt x="26637" y="14141"/>
                    </a:lnTo>
                    <a:lnTo>
                      <a:pt x="27491" y="14324"/>
                    </a:lnTo>
                    <a:lnTo>
                      <a:pt x="27918" y="14446"/>
                    </a:lnTo>
                    <a:lnTo>
                      <a:pt x="28344" y="14629"/>
                    </a:lnTo>
                    <a:lnTo>
                      <a:pt x="28710" y="14812"/>
                    </a:lnTo>
                    <a:lnTo>
                      <a:pt x="29076" y="15055"/>
                    </a:lnTo>
                    <a:lnTo>
                      <a:pt x="29319" y="15421"/>
                    </a:lnTo>
                    <a:lnTo>
                      <a:pt x="29624" y="15787"/>
                    </a:lnTo>
                    <a:lnTo>
                      <a:pt x="30051" y="16518"/>
                    </a:lnTo>
                    <a:lnTo>
                      <a:pt x="30417" y="17311"/>
                    </a:lnTo>
                    <a:lnTo>
                      <a:pt x="30539" y="17676"/>
                    </a:lnTo>
                    <a:lnTo>
                      <a:pt x="30599" y="18103"/>
                    </a:lnTo>
                    <a:lnTo>
                      <a:pt x="30660" y="19017"/>
                    </a:lnTo>
                    <a:lnTo>
                      <a:pt x="30660" y="19932"/>
                    </a:lnTo>
                    <a:lnTo>
                      <a:pt x="30599" y="20846"/>
                    </a:lnTo>
                    <a:lnTo>
                      <a:pt x="30599" y="21151"/>
                    </a:lnTo>
                    <a:lnTo>
                      <a:pt x="30660" y="21455"/>
                    </a:lnTo>
                    <a:lnTo>
                      <a:pt x="31026" y="23345"/>
                    </a:lnTo>
                    <a:lnTo>
                      <a:pt x="31270" y="25235"/>
                    </a:lnTo>
                    <a:lnTo>
                      <a:pt x="31331" y="26149"/>
                    </a:lnTo>
                    <a:lnTo>
                      <a:pt x="31331" y="27063"/>
                    </a:lnTo>
                    <a:lnTo>
                      <a:pt x="31392" y="27429"/>
                    </a:lnTo>
                    <a:lnTo>
                      <a:pt x="31514" y="27795"/>
                    </a:lnTo>
                    <a:lnTo>
                      <a:pt x="31697" y="28160"/>
                    </a:lnTo>
                    <a:lnTo>
                      <a:pt x="31879" y="28465"/>
                    </a:lnTo>
                    <a:lnTo>
                      <a:pt x="32123" y="28770"/>
                    </a:lnTo>
                    <a:lnTo>
                      <a:pt x="32306" y="29136"/>
                    </a:lnTo>
                    <a:lnTo>
                      <a:pt x="32611" y="29928"/>
                    </a:lnTo>
                    <a:lnTo>
                      <a:pt x="32916" y="30781"/>
                    </a:lnTo>
                    <a:lnTo>
                      <a:pt x="33220" y="31696"/>
                    </a:lnTo>
                    <a:lnTo>
                      <a:pt x="33342" y="32366"/>
                    </a:lnTo>
                    <a:lnTo>
                      <a:pt x="33525" y="33097"/>
                    </a:lnTo>
                    <a:lnTo>
                      <a:pt x="33708" y="34499"/>
                    </a:lnTo>
                    <a:lnTo>
                      <a:pt x="33830" y="35536"/>
                    </a:lnTo>
                    <a:lnTo>
                      <a:pt x="34074" y="36511"/>
                    </a:lnTo>
                    <a:lnTo>
                      <a:pt x="34379" y="37547"/>
                    </a:lnTo>
                    <a:lnTo>
                      <a:pt x="34805" y="38461"/>
                    </a:lnTo>
                    <a:lnTo>
                      <a:pt x="34440" y="38522"/>
                    </a:lnTo>
                    <a:lnTo>
                      <a:pt x="34257" y="38644"/>
                    </a:lnTo>
                    <a:lnTo>
                      <a:pt x="34196" y="38705"/>
                    </a:lnTo>
                    <a:lnTo>
                      <a:pt x="34135" y="38827"/>
                    </a:lnTo>
                    <a:lnTo>
                      <a:pt x="34257" y="38888"/>
                    </a:lnTo>
                    <a:lnTo>
                      <a:pt x="34500" y="38827"/>
                    </a:lnTo>
                    <a:lnTo>
                      <a:pt x="34927" y="38705"/>
                    </a:lnTo>
                    <a:lnTo>
                      <a:pt x="35354" y="38705"/>
                    </a:lnTo>
                    <a:lnTo>
                      <a:pt x="35720" y="38766"/>
                    </a:lnTo>
                    <a:lnTo>
                      <a:pt x="36085" y="39010"/>
                    </a:lnTo>
                    <a:lnTo>
                      <a:pt x="36512" y="39376"/>
                    </a:lnTo>
                    <a:lnTo>
                      <a:pt x="36878" y="39802"/>
                    </a:lnTo>
                    <a:lnTo>
                      <a:pt x="37609" y="40717"/>
                    </a:lnTo>
                    <a:lnTo>
                      <a:pt x="37975" y="41143"/>
                    </a:lnTo>
                    <a:lnTo>
                      <a:pt x="38402" y="41509"/>
                    </a:lnTo>
                    <a:lnTo>
                      <a:pt x="38706" y="41753"/>
                    </a:lnTo>
                    <a:lnTo>
                      <a:pt x="38767" y="41814"/>
                    </a:lnTo>
                    <a:lnTo>
                      <a:pt x="38767" y="41875"/>
                    </a:lnTo>
                    <a:lnTo>
                      <a:pt x="38767" y="41936"/>
                    </a:lnTo>
                    <a:lnTo>
                      <a:pt x="38645" y="41997"/>
                    </a:lnTo>
                    <a:lnTo>
                      <a:pt x="38280" y="41997"/>
                    </a:lnTo>
                    <a:lnTo>
                      <a:pt x="37914" y="41875"/>
                    </a:lnTo>
                    <a:lnTo>
                      <a:pt x="37609" y="41753"/>
                    </a:lnTo>
                    <a:lnTo>
                      <a:pt x="37426" y="41570"/>
                    </a:lnTo>
                    <a:lnTo>
                      <a:pt x="37000" y="41204"/>
                    </a:lnTo>
                    <a:lnTo>
                      <a:pt x="36878" y="41082"/>
                    </a:lnTo>
                    <a:lnTo>
                      <a:pt x="36634" y="41021"/>
                    </a:lnTo>
                    <a:lnTo>
                      <a:pt x="36451" y="40960"/>
                    </a:lnTo>
                    <a:lnTo>
                      <a:pt x="36390" y="41021"/>
                    </a:lnTo>
                    <a:lnTo>
                      <a:pt x="36390" y="41143"/>
                    </a:lnTo>
                    <a:lnTo>
                      <a:pt x="36390" y="41326"/>
                    </a:lnTo>
                    <a:lnTo>
                      <a:pt x="36451" y="41570"/>
                    </a:lnTo>
                    <a:lnTo>
                      <a:pt x="36695" y="42119"/>
                    </a:lnTo>
                    <a:lnTo>
                      <a:pt x="37000" y="42667"/>
                    </a:lnTo>
                    <a:lnTo>
                      <a:pt x="37609" y="43764"/>
                    </a:lnTo>
                    <a:lnTo>
                      <a:pt x="37792" y="44069"/>
                    </a:lnTo>
                    <a:lnTo>
                      <a:pt x="37914" y="44191"/>
                    </a:lnTo>
                    <a:lnTo>
                      <a:pt x="37914" y="44374"/>
                    </a:lnTo>
                    <a:lnTo>
                      <a:pt x="37914" y="44496"/>
                    </a:lnTo>
                    <a:lnTo>
                      <a:pt x="37853" y="44557"/>
                    </a:lnTo>
                    <a:lnTo>
                      <a:pt x="37792" y="44557"/>
                    </a:lnTo>
                    <a:lnTo>
                      <a:pt x="37670" y="44496"/>
                    </a:lnTo>
                    <a:lnTo>
                      <a:pt x="37487" y="44374"/>
                    </a:lnTo>
                    <a:lnTo>
                      <a:pt x="37365" y="44252"/>
                    </a:lnTo>
                    <a:lnTo>
                      <a:pt x="36817" y="43399"/>
                    </a:lnTo>
                    <a:lnTo>
                      <a:pt x="36512" y="42972"/>
                    </a:lnTo>
                    <a:lnTo>
                      <a:pt x="36207" y="42606"/>
                    </a:lnTo>
                    <a:lnTo>
                      <a:pt x="36024" y="42545"/>
                    </a:lnTo>
                    <a:lnTo>
                      <a:pt x="35902" y="42484"/>
                    </a:lnTo>
                    <a:lnTo>
                      <a:pt x="35781" y="42606"/>
                    </a:lnTo>
                    <a:lnTo>
                      <a:pt x="35720" y="42789"/>
                    </a:lnTo>
                    <a:lnTo>
                      <a:pt x="35781" y="43094"/>
                    </a:lnTo>
                    <a:lnTo>
                      <a:pt x="35841" y="43399"/>
                    </a:lnTo>
                    <a:lnTo>
                      <a:pt x="36268" y="44496"/>
                    </a:lnTo>
                    <a:lnTo>
                      <a:pt x="36390" y="44861"/>
                    </a:lnTo>
                    <a:lnTo>
                      <a:pt x="36512" y="45288"/>
                    </a:lnTo>
                    <a:lnTo>
                      <a:pt x="36512" y="45471"/>
                    </a:lnTo>
                    <a:lnTo>
                      <a:pt x="36451" y="45593"/>
                    </a:lnTo>
                    <a:lnTo>
                      <a:pt x="36390" y="45654"/>
                    </a:lnTo>
                    <a:lnTo>
                      <a:pt x="36329" y="45715"/>
                    </a:lnTo>
                    <a:lnTo>
                      <a:pt x="36268" y="45654"/>
                    </a:lnTo>
                    <a:lnTo>
                      <a:pt x="36207" y="45593"/>
                    </a:lnTo>
                    <a:lnTo>
                      <a:pt x="36085" y="45410"/>
                    </a:lnTo>
                    <a:lnTo>
                      <a:pt x="35963" y="45166"/>
                    </a:lnTo>
                    <a:lnTo>
                      <a:pt x="35781" y="44739"/>
                    </a:lnTo>
                    <a:lnTo>
                      <a:pt x="35354" y="43642"/>
                    </a:lnTo>
                    <a:lnTo>
                      <a:pt x="35232" y="43216"/>
                    </a:lnTo>
                    <a:lnTo>
                      <a:pt x="35110" y="42972"/>
                    </a:lnTo>
                    <a:lnTo>
                      <a:pt x="35049" y="42911"/>
                    </a:lnTo>
                    <a:lnTo>
                      <a:pt x="34866" y="42911"/>
                    </a:lnTo>
                    <a:lnTo>
                      <a:pt x="34805" y="42972"/>
                    </a:lnTo>
                    <a:lnTo>
                      <a:pt x="34744" y="43216"/>
                    </a:lnTo>
                    <a:lnTo>
                      <a:pt x="34744" y="43642"/>
                    </a:lnTo>
                    <a:lnTo>
                      <a:pt x="34805" y="44739"/>
                    </a:lnTo>
                    <a:lnTo>
                      <a:pt x="34866" y="45166"/>
                    </a:lnTo>
                    <a:lnTo>
                      <a:pt x="34805" y="45410"/>
                    </a:lnTo>
                    <a:lnTo>
                      <a:pt x="34744" y="45593"/>
                    </a:lnTo>
                    <a:lnTo>
                      <a:pt x="34622" y="45654"/>
                    </a:lnTo>
                    <a:lnTo>
                      <a:pt x="34561" y="45593"/>
                    </a:lnTo>
                    <a:lnTo>
                      <a:pt x="34440" y="45349"/>
                    </a:lnTo>
                    <a:lnTo>
                      <a:pt x="34379" y="44800"/>
                    </a:lnTo>
                    <a:lnTo>
                      <a:pt x="34318" y="44130"/>
                    </a:lnTo>
                    <a:lnTo>
                      <a:pt x="34318" y="43825"/>
                    </a:lnTo>
                    <a:lnTo>
                      <a:pt x="34196" y="43338"/>
                    </a:lnTo>
                    <a:lnTo>
                      <a:pt x="34135" y="43094"/>
                    </a:lnTo>
                    <a:lnTo>
                      <a:pt x="34074" y="42911"/>
                    </a:lnTo>
                    <a:lnTo>
                      <a:pt x="33891" y="42850"/>
                    </a:lnTo>
                    <a:lnTo>
                      <a:pt x="33769" y="42911"/>
                    </a:lnTo>
                    <a:lnTo>
                      <a:pt x="33647" y="42972"/>
                    </a:lnTo>
                    <a:lnTo>
                      <a:pt x="33647" y="43094"/>
                    </a:lnTo>
                    <a:lnTo>
                      <a:pt x="33586" y="43338"/>
                    </a:lnTo>
                    <a:lnTo>
                      <a:pt x="33647" y="43825"/>
                    </a:lnTo>
                    <a:lnTo>
                      <a:pt x="33647" y="44252"/>
                    </a:lnTo>
                    <a:lnTo>
                      <a:pt x="33647" y="44618"/>
                    </a:lnTo>
                    <a:lnTo>
                      <a:pt x="33647" y="44800"/>
                    </a:lnTo>
                    <a:lnTo>
                      <a:pt x="33586" y="44983"/>
                    </a:lnTo>
                    <a:lnTo>
                      <a:pt x="33525" y="45044"/>
                    </a:lnTo>
                    <a:lnTo>
                      <a:pt x="33464" y="44983"/>
                    </a:lnTo>
                    <a:lnTo>
                      <a:pt x="33403" y="44922"/>
                    </a:lnTo>
                    <a:lnTo>
                      <a:pt x="33281" y="44679"/>
                    </a:lnTo>
                    <a:lnTo>
                      <a:pt x="33281" y="44435"/>
                    </a:lnTo>
                    <a:lnTo>
                      <a:pt x="33220" y="43886"/>
                    </a:lnTo>
                    <a:lnTo>
                      <a:pt x="33099" y="42667"/>
                    </a:lnTo>
                    <a:lnTo>
                      <a:pt x="33099" y="42423"/>
                    </a:lnTo>
                    <a:lnTo>
                      <a:pt x="33038" y="42240"/>
                    </a:lnTo>
                    <a:lnTo>
                      <a:pt x="32794" y="41509"/>
                    </a:lnTo>
                    <a:lnTo>
                      <a:pt x="32550" y="40717"/>
                    </a:lnTo>
                    <a:lnTo>
                      <a:pt x="32489" y="40412"/>
                    </a:lnTo>
                    <a:lnTo>
                      <a:pt x="32489" y="40046"/>
                    </a:lnTo>
                    <a:lnTo>
                      <a:pt x="32489" y="39863"/>
                    </a:lnTo>
                    <a:lnTo>
                      <a:pt x="32550" y="39741"/>
                    </a:lnTo>
                    <a:lnTo>
                      <a:pt x="32672" y="39619"/>
                    </a:lnTo>
                    <a:lnTo>
                      <a:pt x="32794" y="39498"/>
                    </a:lnTo>
                    <a:lnTo>
                      <a:pt x="32916" y="39437"/>
                    </a:lnTo>
                    <a:lnTo>
                      <a:pt x="32916" y="39376"/>
                    </a:lnTo>
                    <a:lnTo>
                      <a:pt x="32916" y="39315"/>
                    </a:lnTo>
                    <a:lnTo>
                      <a:pt x="32794" y="39254"/>
                    </a:lnTo>
                    <a:lnTo>
                      <a:pt x="32672" y="39254"/>
                    </a:lnTo>
                    <a:lnTo>
                      <a:pt x="32489" y="39376"/>
                    </a:lnTo>
                    <a:lnTo>
                      <a:pt x="32123" y="38400"/>
                    </a:lnTo>
                    <a:lnTo>
                      <a:pt x="31697" y="37364"/>
                    </a:lnTo>
                    <a:lnTo>
                      <a:pt x="30721" y="35414"/>
                    </a:lnTo>
                    <a:lnTo>
                      <a:pt x="29807" y="33463"/>
                    </a:lnTo>
                    <a:lnTo>
                      <a:pt x="29380" y="32488"/>
                    </a:lnTo>
                    <a:lnTo>
                      <a:pt x="29015" y="31452"/>
                    </a:lnTo>
                    <a:lnTo>
                      <a:pt x="28710" y="30355"/>
                    </a:lnTo>
                    <a:lnTo>
                      <a:pt x="28466" y="29257"/>
                    </a:lnTo>
                    <a:lnTo>
                      <a:pt x="28161" y="28160"/>
                    </a:lnTo>
                    <a:lnTo>
                      <a:pt x="27796" y="27063"/>
                    </a:lnTo>
                    <a:lnTo>
                      <a:pt x="27064" y="25356"/>
                    </a:lnTo>
                    <a:lnTo>
                      <a:pt x="27064" y="25174"/>
                    </a:lnTo>
                    <a:lnTo>
                      <a:pt x="27064" y="24991"/>
                    </a:lnTo>
                    <a:lnTo>
                      <a:pt x="27125" y="24747"/>
                    </a:lnTo>
                    <a:lnTo>
                      <a:pt x="27247" y="24625"/>
                    </a:lnTo>
                    <a:lnTo>
                      <a:pt x="27369" y="24503"/>
                    </a:lnTo>
                    <a:lnTo>
                      <a:pt x="27552" y="24259"/>
                    </a:lnTo>
                    <a:lnTo>
                      <a:pt x="27674" y="23955"/>
                    </a:lnTo>
                    <a:lnTo>
                      <a:pt x="27796" y="23345"/>
                    </a:lnTo>
                    <a:lnTo>
                      <a:pt x="27857" y="22735"/>
                    </a:lnTo>
                    <a:lnTo>
                      <a:pt x="27857" y="22126"/>
                    </a:lnTo>
                    <a:lnTo>
                      <a:pt x="27735" y="21455"/>
                    </a:lnTo>
                    <a:lnTo>
                      <a:pt x="27613" y="20846"/>
                    </a:lnTo>
                    <a:lnTo>
                      <a:pt x="27491" y="20541"/>
                    </a:lnTo>
                    <a:lnTo>
                      <a:pt x="27430" y="20236"/>
                    </a:lnTo>
                    <a:lnTo>
                      <a:pt x="27491" y="19566"/>
                    </a:lnTo>
                    <a:lnTo>
                      <a:pt x="27369" y="20175"/>
                    </a:lnTo>
                    <a:lnTo>
                      <a:pt x="27369" y="20358"/>
                    </a:lnTo>
                    <a:lnTo>
                      <a:pt x="27430" y="20602"/>
                    </a:lnTo>
                    <a:lnTo>
                      <a:pt x="27491" y="21212"/>
                    </a:lnTo>
                    <a:lnTo>
                      <a:pt x="27552" y="21821"/>
                    </a:lnTo>
                    <a:lnTo>
                      <a:pt x="27613" y="22370"/>
                    </a:lnTo>
                    <a:lnTo>
                      <a:pt x="27552" y="22979"/>
                    </a:lnTo>
                    <a:lnTo>
                      <a:pt x="27430" y="23589"/>
                    </a:lnTo>
                    <a:lnTo>
                      <a:pt x="27369" y="23833"/>
                    </a:lnTo>
                    <a:lnTo>
                      <a:pt x="27186" y="24076"/>
                    </a:lnTo>
                    <a:lnTo>
                      <a:pt x="27064" y="24320"/>
                    </a:lnTo>
                    <a:lnTo>
                      <a:pt x="26820" y="24503"/>
                    </a:lnTo>
                    <a:lnTo>
                      <a:pt x="26637" y="24686"/>
                    </a:lnTo>
                    <a:lnTo>
                      <a:pt x="26394" y="24808"/>
                    </a:lnTo>
                    <a:lnTo>
                      <a:pt x="25845" y="24991"/>
                    </a:lnTo>
                    <a:lnTo>
                      <a:pt x="25297" y="25052"/>
                    </a:lnTo>
                    <a:lnTo>
                      <a:pt x="24016" y="25235"/>
                    </a:lnTo>
                    <a:lnTo>
                      <a:pt x="23468" y="25295"/>
                    </a:lnTo>
                    <a:lnTo>
                      <a:pt x="22797" y="25295"/>
                    </a:lnTo>
                    <a:lnTo>
                      <a:pt x="22676" y="25235"/>
                    </a:lnTo>
                    <a:lnTo>
                      <a:pt x="22493" y="25174"/>
                    </a:lnTo>
                    <a:lnTo>
                      <a:pt x="22249" y="24991"/>
                    </a:lnTo>
                    <a:lnTo>
                      <a:pt x="21639" y="24625"/>
                    </a:lnTo>
                    <a:lnTo>
                      <a:pt x="20359" y="23894"/>
                    </a:lnTo>
                    <a:lnTo>
                      <a:pt x="21883" y="24991"/>
                    </a:lnTo>
                    <a:lnTo>
                      <a:pt x="22249" y="25295"/>
                    </a:lnTo>
                    <a:lnTo>
                      <a:pt x="22432" y="25417"/>
                    </a:lnTo>
                    <a:lnTo>
                      <a:pt x="22676" y="25539"/>
                    </a:lnTo>
                    <a:lnTo>
                      <a:pt x="22797" y="25600"/>
                    </a:lnTo>
                    <a:lnTo>
                      <a:pt x="23346" y="25600"/>
                    </a:lnTo>
                    <a:lnTo>
                      <a:pt x="24260" y="25539"/>
                    </a:lnTo>
                    <a:lnTo>
                      <a:pt x="25175" y="25417"/>
                    </a:lnTo>
                    <a:lnTo>
                      <a:pt x="26028" y="25295"/>
                    </a:lnTo>
                    <a:lnTo>
                      <a:pt x="26455" y="25174"/>
                    </a:lnTo>
                    <a:lnTo>
                      <a:pt x="26820" y="24991"/>
                    </a:lnTo>
                    <a:lnTo>
                      <a:pt x="26698" y="25539"/>
                    </a:lnTo>
                    <a:lnTo>
                      <a:pt x="25845" y="28099"/>
                    </a:lnTo>
                    <a:lnTo>
                      <a:pt x="25784" y="28282"/>
                    </a:lnTo>
                    <a:lnTo>
                      <a:pt x="25723" y="28709"/>
                    </a:lnTo>
                    <a:lnTo>
                      <a:pt x="25784" y="30416"/>
                    </a:lnTo>
                    <a:lnTo>
                      <a:pt x="25784" y="32610"/>
                    </a:lnTo>
                    <a:lnTo>
                      <a:pt x="25784" y="32976"/>
                    </a:lnTo>
                    <a:lnTo>
                      <a:pt x="25723" y="33280"/>
                    </a:lnTo>
                    <a:lnTo>
                      <a:pt x="25723" y="33585"/>
                    </a:lnTo>
                    <a:lnTo>
                      <a:pt x="25723" y="33890"/>
                    </a:lnTo>
                    <a:lnTo>
                      <a:pt x="25845" y="34195"/>
                    </a:lnTo>
                    <a:lnTo>
                      <a:pt x="26028" y="35109"/>
                    </a:lnTo>
                    <a:lnTo>
                      <a:pt x="26333" y="36877"/>
                    </a:lnTo>
                    <a:lnTo>
                      <a:pt x="26455" y="37730"/>
                    </a:lnTo>
                    <a:lnTo>
                      <a:pt x="26516" y="38644"/>
                    </a:lnTo>
                    <a:lnTo>
                      <a:pt x="26516" y="40412"/>
                    </a:lnTo>
                    <a:lnTo>
                      <a:pt x="26455" y="42240"/>
                    </a:lnTo>
                    <a:lnTo>
                      <a:pt x="26394" y="44008"/>
                    </a:lnTo>
                    <a:lnTo>
                      <a:pt x="26272" y="45776"/>
                    </a:lnTo>
                    <a:lnTo>
                      <a:pt x="26028" y="47543"/>
                    </a:lnTo>
                    <a:lnTo>
                      <a:pt x="25784" y="49311"/>
                    </a:lnTo>
                    <a:lnTo>
                      <a:pt x="25479" y="51079"/>
                    </a:lnTo>
                    <a:lnTo>
                      <a:pt x="25053" y="52846"/>
                    </a:lnTo>
                    <a:lnTo>
                      <a:pt x="24565" y="54553"/>
                    </a:lnTo>
                    <a:lnTo>
                      <a:pt x="24382" y="55406"/>
                    </a:lnTo>
                    <a:lnTo>
                      <a:pt x="24260" y="56260"/>
                    </a:lnTo>
                    <a:lnTo>
                      <a:pt x="24260" y="57235"/>
                    </a:lnTo>
                    <a:lnTo>
                      <a:pt x="24321" y="58210"/>
                    </a:lnTo>
                    <a:lnTo>
                      <a:pt x="24504" y="59063"/>
                    </a:lnTo>
                    <a:lnTo>
                      <a:pt x="24687" y="59917"/>
                    </a:lnTo>
                    <a:lnTo>
                      <a:pt x="24931" y="60770"/>
                    </a:lnTo>
                    <a:lnTo>
                      <a:pt x="25053" y="61684"/>
                    </a:lnTo>
                    <a:lnTo>
                      <a:pt x="25114" y="62538"/>
                    </a:lnTo>
                    <a:lnTo>
                      <a:pt x="25114" y="63391"/>
                    </a:lnTo>
                    <a:lnTo>
                      <a:pt x="24992" y="64244"/>
                    </a:lnTo>
                    <a:lnTo>
                      <a:pt x="24870" y="65098"/>
                    </a:lnTo>
                    <a:lnTo>
                      <a:pt x="24565" y="66317"/>
                    </a:lnTo>
                    <a:lnTo>
                      <a:pt x="24260" y="67475"/>
                    </a:lnTo>
                    <a:lnTo>
                      <a:pt x="23529" y="69791"/>
                    </a:lnTo>
                    <a:lnTo>
                      <a:pt x="22493" y="73326"/>
                    </a:lnTo>
                    <a:lnTo>
                      <a:pt x="22127" y="74789"/>
                    </a:lnTo>
                    <a:lnTo>
                      <a:pt x="22066" y="75216"/>
                    </a:lnTo>
                    <a:lnTo>
                      <a:pt x="22005" y="75460"/>
                    </a:lnTo>
                    <a:lnTo>
                      <a:pt x="22066" y="75704"/>
                    </a:lnTo>
                    <a:lnTo>
                      <a:pt x="22127" y="75947"/>
                    </a:lnTo>
                    <a:lnTo>
                      <a:pt x="22249" y="76252"/>
                    </a:lnTo>
                    <a:lnTo>
                      <a:pt x="22493" y="76740"/>
                    </a:lnTo>
                    <a:lnTo>
                      <a:pt x="22858" y="77410"/>
                    </a:lnTo>
                    <a:lnTo>
                      <a:pt x="23346" y="78081"/>
                    </a:lnTo>
                    <a:lnTo>
                      <a:pt x="23590" y="78386"/>
                    </a:lnTo>
                    <a:lnTo>
                      <a:pt x="23834" y="78568"/>
                    </a:lnTo>
                    <a:lnTo>
                      <a:pt x="24260" y="78873"/>
                    </a:lnTo>
                    <a:lnTo>
                      <a:pt x="24321" y="78995"/>
                    </a:lnTo>
                    <a:lnTo>
                      <a:pt x="24321" y="79056"/>
                    </a:lnTo>
                    <a:lnTo>
                      <a:pt x="24260" y="79117"/>
                    </a:lnTo>
                    <a:lnTo>
                      <a:pt x="24199" y="79178"/>
                    </a:lnTo>
                    <a:lnTo>
                      <a:pt x="23956" y="79239"/>
                    </a:lnTo>
                    <a:lnTo>
                      <a:pt x="23773" y="79300"/>
                    </a:lnTo>
                    <a:lnTo>
                      <a:pt x="22919" y="79483"/>
                    </a:lnTo>
                    <a:lnTo>
                      <a:pt x="22493" y="79544"/>
                    </a:lnTo>
                    <a:lnTo>
                      <a:pt x="22066" y="79605"/>
                    </a:lnTo>
                    <a:lnTo>
                      <a:pt x="21700" y="79544"/>
                    </a:lnTo>
                    <a:lnTo>
                      <a:pt x="21578" y="79422"/>
                    </a:lnTo>
                    <a:lnTo>
                      <a:pt x="21578" y="79300"/>
                    </a:lnTo>
                    <a:lnTo>
                      <a:pt x="21517" y="78995"/>
                    </a:lnTo>
                    <a:lnTo>
                      <a:pt x="21456" y="78873"/>
                    </a:lnTo>
                    <a:lnTo>
                      <a:pt x="21335" y="78751"/>
                    </a:lnTo>
                    <a:lnTo>
                      <a:pt x="21213" y="78751"/>
                    </a:lnTo>
                    <a:lnTo>
                      <a:pt x="21213" y="78873"/>
                    </a:lnTo>
                    <a:lnTo>
                      <a:pt x="21274" y="79117"/>
                    </a:lnTo>
                    <a:lnTo>
                      <a:pt x="21335" y="79422"/>
                    </a:lnTo>
                    <a:lnTo>
                      <a:pt x="21335" y="79605"/>
                    </a:lnTo>
                    <a:lnTo>
                      <a:pt x="21335" y="79727"/>
                    </a:lnTo>
                    <a:lnTo>
                      <a:pt x="21213" y="79848"/>
                    </a:lnTo>
                    <a:lnTo>
                      <a:pt x="21030" y="79909"/>
                    </a:lnTo>
                    <a:lnTo>
                      <a:pt x="20725" y="79970"/>
                    </a:lnTo>
                    <a:lnTo>
                      <a:pt x="20359" y="79970"/>
                    </a:lnTo>
                    <a:lnTo>
                      <a:pt x="20176" y="79909"/>
                    </a:lnTo>
                    <a:lnTo>
                      <a:pt x="19994" y="79848"/>
                    </a:lnTo>
                    <a:lnTo>
                      <a:pt x="19872" y="79666"/>
                    </a:lnTo>
                    <a:lnTo>
                      <a:pt x="19750" y="79422"/>
                    </a:lnTo>
                    <a:lnTo>
                      <a:pt x="19628" y="78995"/>
                    </a:lnTo>
                    <a:lnTo>
                      <a:pt x="19628" y="78507"/>
                    </a:lnTo>
                    <a:lnTo>
                      <a:pt x="19628" y="78020"/>
                    </a:lnTo>
                    <a:lnTo>
                      <a:pt x="19628" y="75582"/>
                    </a:lnTo>
                    <a:lnTo>
                      <a:pt x="19750" y="74119"/>
                    </a:lnTo>
                    <a:lnTo>
                      <a:pt x="19872" y="72656"/>
                    </a:lnTo>
                    <a:lnTo>
                      <a:pt x="19994" y="71193"/>
                    </a:lnTo>
                    <a:lnTo>
                      <a:pt x="20115" y="69669"/>
                    </a:lnTo>
                    <a:lnTo>
                      <a:pt x="20115" y="68816"/>
                    </a:lnTo>
                    <a:lnTo>
                      <a:pt x="20055" y="67963"/>
                    </a:lnTo>
                    <a:lnTo>
                      <a:pt x="19994" y="66195"/>
                    </a:lnTo>
                    <a:lnTo>
                      <a:pt x="19933" y="64915"/>
                    </a:lnTo>
                    <a:lnTo>
                      <a:pt x="19994" y="63696"/>
                    </a:lnTo>
                    <a:lnTo>
                      <a:pt x="20055" y="62172"/>
                    </a:lnTo>
                    <a:lnTo>
                      <a:pt x="20176" y="60587"/>
                    </a:lnTo>
                    <a:lnTo>
                      <a:pt x="20237" y="59734"/>
                    </a:lnTo>
                    <a:lnTo>
                      <a:pt x="20298" y="58820"/>
                    </a:lnTo>
                    <a:lnTo>
                      <a:pt x="20298" y="58515"/>
                    </a:lnTo>
                    <a:lnTo>
                      <a:pt x="20237" y="58271"/>
                    </a:lnTo>
                    <a:lnTo>
                      <a:pt x="20115" y="57905"/>
                    </a:lnTo>
                    <a:lnTo>
                      <a:pt x="19994" y="57540"/>
                    </a:lnTo>
                    <a:lnTo>
                      <a:pt x="19872" y="57113"/>
                    </a:lnTo>
                    <a:lnTo>
                      <a:pt x="19872" y="56625"/>
                    </a:lnTo>
                    <a:lnTo>
                      <a:pt x="19994" y="55772"/>
                    </a:lnTo>
                    <a:lnTo>
                      <a:pt x="19994" y="55345"/>
                    </a:lnTo>
                    <a:lnTo>
                      <a:pt x="19994" y="54919"/>
                    </a:lnTo>
                    <a:lnTo>
                      <a:pt x="19933" y="54065"/>
                    </a:lnTo>
                    <a:lnTo>
                      <a:pt x="19750" y="52359"/>
                    </a:lnTo>
                    <a:lnTo>
                      <a:pt x="19689" y="50652"/>
                    </a:lnTo>
                    <a:lnTo>
                      <a:pt x="19689" y="48275"/>
                    </a:lnTo>
                    <a:lnTo>
                      <a:pt x="19689" y="45898"/>
                    </a:lnTo>
                    <a:lnTo>
                      <a:pt x="19628" y="44130"/>
                    </a:lnTo>
                    <a:lnTo>
                      <a:pt x="19628" y="43338"/>
                    </a:lnTo>
                    <a:lnTo>
                      <a:pt x="19628" y="43155"/>
                    </a:lnTo>
                    <a:lnTo>
                      <a:pt x="19628" y="42911"/>
                    </a:lnTo>
                    <a:lnTo>
                      <a:pt x="19872" y="42911"/>
                    </a:lnTo>
                    <a:lnTo>
                      <a:pt x="20237" y="42789"/>
                    </a:lnTo>
                    <a:lnTo>
                      <a:pt x="20542" y="42667"/>
                    </a:lnTo>
                    <a:lnTo>
                      <a:pt x="20786" y="42423"/>
                    </a:lnTo>
                    <a:lnTo>
                      <a:pt x="20969" y="42119"/>
                    </a:lnTo>
                    <a:lnTo>
                      <a:pt x="21030" y="41814"/>
                    </a:lnTo>
                    <a:lnTo>
                      <a:pt x="21030" y="41509"/>
                    </a:lnTo>
                    <a:lnTo>
                      <a:pt x="20847" y="41936"/>
                    </a:lnTo>
                    <a:lnTo>
                      <a:pt x="20725" y="42119"/>
                    </a:lnTo>
                    <a:lnTo>
                      <a:pt x="20542" y="42301"/>
                    </a:lnTo>
                    <a:lnTo>
                      <a:pt x="20359" y="42423"/>
                    </a:lnTo>
                    <a:lnTo>
                      <a:pt x="20115" y="42484"/>
                    </a:lnTo>
                    <a:lnTo>
                      <a:pt x="19567" y="42545"/>
                    </a:lnTo>
                    <a:lnTo>
                      <a:pt x="19018" y="42484"/>
                    </a:lnTo>
                    <a:lnTo>
                      <a:pt x="18774" y="42423"/>
                    </a:lnTo>
                    <a:lnTo>
                      <a:pt x="18592" y="42301"/>
                    </a:lnTo>
                    <a:lnTo>
                      <a:pt x="18409" y="42119"/>
                    </a:lnTo>
                    <a:lnTo>
                      <a:pt x="18287" y="41936"/>
                    </a:lnTo>
                    <a:lnTo>
                      <a:pt x="18104" y="41509"/>
                    </a:lnTo>
                    <a:lnTo>
                      <a:pt x="18104" y="41753"/>
                    </a:lnTo>
                    <a:lnTo>
                      <a:pt x="18104" y="41997"/>
                    </a:lnTo>
                    <a:lnTo>
                      <a:pt x="18226" y="42240"/>
                    </a:lnTo>
                    <a:lnTo>
                      <a:pt x="18348" y="42484"/>
                    </a:lnTo>
                    <a:lnTo>
                      <a:pt x="18592" y="42667"/>
                    </a:lnTo>
                    <a:lnTo>
                      <a:pt x="18896" y="42789"/>
                    </a:lnTo>
                    <a:lnTo>
                      <a:pt x="19201" y="42850"/>
                    </a:lnTo>
                    <a:lnTo>
                      <a:pt x="19323" y="42911"/>
                    </a:lnTo>
                    <a:lnTo>
                      <a:pt x="19445" y="42911"/>
                    </a:lnTo>
                    <a:lnTo>
                      <a:pt x="19445" y="43033"/>
                    </a:lnTo>
                    <a:lnTo>
                      <a:pt x="19445" y="43094"/>
                    </a:lnTo>
                    <a:lnTo>
                      <a:pt x="19384" y="43642"/>
                    </a:lnTo>
                    <a:lnTo>
                      <a:pt x="19384" y="46324"/>
                    </a:lnTo>
                    <a:lnTo>
                      <a:pt x="19384" y="48458"/>
                    </a:lnTo>
                    <a:lnTo>
                      <a:pt x="19384" y="50652"/>
                    </a:lnTo>
                    <a:lnTo>
                      <a:pt x="19323" y="51993"/>
                    </a:lnTo>
                    <a:lnTo>
                      <a:pt x="19201" y="53395"/>
                    </a:lnTo>
                    <a:lnTo>
                      <a:pt x="19079" y="54858"/>
                    </a:lnTo>
                    <a:lnTo>
                      <a:pt x="19079" y="55528"/>
                    </a:lnTo>
                    <a:lnTo>
                      <a:pt x="19079" y="56260"/>
                    </a:lnTo>
                    <a:lnTo>
                      <a:pt x="19140" y="56930"/>
                    </a:lnTo>
                    <a:lnTo>
                      <a:pt x="19018" y="57662"/>
                    </a:lnTo>
                    <a:lnTo>
                      <a:pt x="18835" y="58149"/>
                    </a:lnTo>
                    <a:lnTo>
                      <a:pt x="18774" y="58393"/>
                    </a:lnTo>
                    <a:lnTo>
                      <a:pt x="18714" y="58637"/>
                    </a:lnTo>
                    <a:lnTo>
                      <a:pt x="18714" y="59368"/>
                    </a:lnTo>
                    <a:lnTo>
                      <a:pt x="18835" y="60100"/>
                    </a:lnTo>
                    <a:lnTo>
                      <a:pt x="18896" y="60831"/>
                    </a:lnTo>
                    <a:lnTo>
                      <a:pt x="18957" y="61563"/>
                    </a:lnTo>
                    <a:lnTo>
                      <a:pt x="19018" y="63818"/>
                    </a:lnTo>
                    <a:lnTo>
                      <a:pt x="19079" y="64854"/>
                    </a:lnTo>
                    <a:lnTo>
                      <a:pt x="19079" y="65829"/>
                    </a:lnTo>
                    <a:lnTo>
                      <a:pt x="19018" y="67292"/>
                    </a:lnTo>
                    <a:lnTo>
                      <a:pt x="18896" y="68755"/>
                    </a:lnTo>
                    <a:lnTo>
                      <a:pt x="18957" y="70218"/>
                    </a:lnTo>
                    <a:lnTo>
                      <a:pt x="19079" y="71681"/>
                    </a:lnTo>
                    <a:lnTo>
                      <a:pt x="19262" y="73144"/>
                    </a:lnTo>
                    <a:lnTo>
                      <a:pt x="19384" y="74606"/>
                    </a:lnTo>
                    <a:lnTo>
                      <a:pt x="19384" y="75886"/>
                    </a:lnTo>
                    <a:lnTo>
                      <a:pt x="19384" y="77959"/>
                    </a:lnTo>
                    <a:lnTo>
                      <a:pt x="19384" y="78873"/>
                    </a:lnTo>
                    <a:lnTo>
                      <a:pt x="19384" y="79178"/>
                    </a:lnTo>
                    <a:lnTo>
                      <a:pt x="19323" y="79422"/>
                    </a:lnTo>
                    <a:lnTo>
                      <a:pt x="19140" y="79727"/>
                    </a:lnTo>
                    <a:lnTo>
                      <a:pt x="18957" y="79909"/>
                    </a:lnTo>
                    <a:lnTo>
                      <a:pt x="18653" y="79970"/>
                    </a:lnTo>
                    <a:lnTo>
                      <a:pt x="18348" y="79970"/>
                    </a:lnTo>
                    <a:lnTo>
                      <a:pt x="18043" y="79909"/>
                    </a:lnTo>
                    <a:lnTo>
                      <a:pt x="17799" y="79787"/>
                    </a:lnTo>
                    <a:lnTo>
                      <a:pt x="17738" y="79666"/>
                    </a:lnTo>
                    <a:lnTo>
                      <a:pt x="17677" y="79605"/>
                    </a:lnTo>
                    <a:lnTo>
                      <a:pt x="17738" y="79361"/>
                    </a:lnTo>
                    <a:lnTo>
                      <a:pt x="17799" y="79056"/>
                    </a:lnTo>
                    <a:lnTo>
                      <a:pt x="17860" y="78934"/>
                    </a:lnTo>
                    <a:lnTo>
                      <a:pt x="17921" y="78873"/>
                    </a:lnTo>
                    <a:lnTo>
                      <a:pt x="17860" y="78812"/>
                    </a:lnTo>
                    <a:lnTo>
                      <a:pt x="17799" y="78751"/>
                    </a:lnTo>
                    <a:lnTo>
                      <a:pt x="17677" y="78751"/>
                    </a:lnTo>
                    <a:lnTo>
                      <a:pt x="17616" y="78812"/>
                    </a:lnTo>
                    <a:lnTo>
                      <a:pt x="17555" y="78995"/>
                    </a:lnTo>
                    <a:lnTo>
                      <a:pt x="17555" y="79178"/>
                    </a:lnTo>
                    <a:lnTo>
                      <a:pt x="17494" y="79300"/>
                    </a:lnTo>
                    <a:lnTo>
                      <a:pt x="17434" y="79483"/>
                    </a:lnTo>
                    <a:lnTo>
                      <a:pt x="17312" y="79544"/>
                    </a:lnTo>
                    <a:lnTo>
                      <a:pt x="17129" y="79605"/>
                    </a:lnTo>
                    <a:lnTo>
                      <a:pt x="16824" y="79605"/>
                    </a:lnTo>
                    <a:lnTo>
                      <a:pt x="16458" y="79544"/>
                    </a:lnTo>
                    <a:lnTo>
                      <a:pt x="16032" y="79483"/>
                    </a:lnTo>
                    <a:lnTo>
                      <a:pt x="15361" y="79361"/>
                    </a:lnTo>
                    <a:lnTo>
                      <a:pt x="14995" y="79239"/>
                    </a:lnTo>
                    <a:lnTo>
                      <a:pt x="14813" y="79178"/>
                    </a:lnTo>
                    <a:lnTo>
                      <a:pt x="14752" y="79117"/>
                    </a:lnTo>
                    <a:lnTo>
                      <a:pt x="14691" y="79056"/>
                    </a:lnTo>
                    <a:lnTo>
                      <a:pt x="14691" y="78934"/>
                    </a:lnTo>
                    <a:lnTo>
                      <a:pt x="14813" y="78873"/>
                    </a:lnTo>
                    <a:lnTo>
                      <a:pt x="14995" y="78751"/>
                    </a:lnTo>
                    <a:lnTo>
                      <a:pt x="15483" y="78386"/>
                    </a:lnTo>
                    <a:lnTo>
                      <a:pt x="15910" y="77898"/>
                    </a:lnTo>
                    <a:lnTo>
                      <a:pt x="16214" y="77349"/>
                    </a:lnTo>
                    <a:lnTo>
                      <a:pt x="16519" y="76801"/>
                    </a:lnTo>
                    <a:lnTo>
                      <a:pt x="16824" y="76252"/>
                    </a:lnTo>
                    <a:lnTo>
                      <a:pt x="17007" y="75765"/>
                    </a:lnTo>
                    <a:lnTo>
                      <a:pt x="17007" y="75399"/>
                    </a:lnTo>
                    <a:lnTo>
                      <a:pt x="16946" y="75033"/>
                    </a:lnTo>
                    <a:lnTo>
                      <a:pt x="16763" y="74058"/>
                    </a:lnTo>
                    <a:lnTo>
                      <a:pt x="16519" y="73144"/>
                    </a:lnTo>
                    <a:lnTo>
                      <a:pt x="15910" y="71315"/>
                    </a:lnTo>
                    <a:lnTo>
                      <a:pt x="15239" y="68938"/>
                    </a:lnTo>
                    <a:lnTo>
                      <a:pt x="14813" y="67536"/>
                    </a:lnTo>
                    <a:lnTo>
                      <a:pt x="14386" y="66073"/>
                    </a:lnTo>
                    <a:lnTo>
                      <a:pt x="14081" y="64610"/>
                    </a:lnTo>
                    <a:lnTo>
                      <a:pt x="13959" y="63879"/>
                    </a:lnTo>
                    <a:lnTo>
                      <a:pt x="13898" y="63147"/>
                    </a:lnTo>
                    <a:lnTo>
                      <a:pt x="13959" y="62355"/>
                    </a:lnTo>
                    <a:lnTo>
                      <a:pt x="14020" y="61623"/>
                    </a:lnTo>
                    <a:lnTo>
                      <a:pt x="14142" y="60831"/>
                    </a:lnTo>
                    <a:lnTo>
                      <a:pt x="14325" y="60100"/>
                    </a:lnTo>
                    <a:lnTo>
                      <a:pt x="14630" y="58698"/>
                    </a:lnTo>
                    <a:lnTo>
                      <a:pt x="14752" y="57966"/>
                    </a:lnTo>
                    <a:lnTo>
                      <a:pt x="14813" y="57235"/>
                    </a:lnTo>
                    <a:lnTo>
                      <a:pt x="14752" y="56686"/>
                    </a:lnTo>
                    <a:lnTo>
                      <a:pt x="14752" y="56077"/>
                    </a:lnTo>
                    <a:lnTo>
                      <a:pt x="14508" y="54919"/>
                    </a:lnTo>
                    <a:lnTo>
                      <a:pt x="14264" y="53761"/>
                    </a:lnTo>
                    <a:lnTo>
                      <a:pt x="13959" y="52602"/>
                    </a:lnTo>
                    <a:lnTo>
                      <a:pt x="13593" y="51079"/>
                    </a:lnTo>
                    <a:lnTo>
                      <a:pt x="13289" y="49555"/>
                    </a:lnTo>
                    <a:lnTo>
                      <a:pt x="13045" y="48031"/>
                    </a:lnTo>
                    <a:lnTo>
                      <a:pt x="12862" y="46446"/>
                    </a:lnTo>
                    <a:lnTo>
                      <a:pt x="12618" y="43399"/>
                    </a:lnTo>
                    <a:lnTo>
                      <a:pt x="12557" y="40290"/>
                    </a:lnTo>
                    <a:lnTo>
                      <a:pt x="12557" y="38766"/>
                    </a:lnTo>
                    <a:lnTo>
                      <a:pt x="12557" y="38035"/>
                    </a:lnTo>
                    <a:lnTo>
                      <a:pt x="12679" y="37242"/>
                    </a:lnTo>
                    <a:lnTo>
                      <a:pt x="12862" y="35658"/>
                    </a:lnTo>
                    <a:lnTo>
                      <a:pt x="13167" y="34134"/>
                    </a:lnTo>
                    <a:lnTo>
                      <a:pt x="13228" y="33890"/>
                    </a:lnTo>
                    <a:lnTo>
                      <a:pt x="13228" y="33585"/>
                    </a:lnTo>
                    <a:lnTo>
                      <a:pt x="13167" y="33280"/>
                    </a:lnTo>
                    <a:lnTo>
                      <a:pt x="13045" y="32976"/>
                    </a:lnTo>
                    <a:lnTo>
                      <a:pt x="13045" y="29379"/>
                    </a:lnTo>
                    <a:lnTo>
                      <a:pt x="13045" y="28587"/>
                    </a:lnTo>
                    <a:lnTo>
                      <a:pt x="12984" y="28343"/>
                    </a:lnTo>
                    <a:lnTo>
                      <a:pt x="12923" y="28038"/>
                    </a:lnTo>
                    <a:lnTo>
                      <a:pt x="12801" y="27673"/>
                    </a:lnTo>
                    <a:lnTo>
                      <a:pt x="12496" y="26576"/>
                    </a:lnTo>
                    <a:lnTo>
                      <a:pt x="12192" y="25600"/>
                    </a:lnTo>
                    <a:lnTo>
                      <a:pt x="12192" y="25235"/>
                    </a:lnTo>
                    <a:lnTo>
                      <a:pt x="12131" y="24930"/>
                    </a:lnTo>
                    <a:lnTo>
                      <a:pt x="12496" y="25113"/>
                    </a:lnTo>
                    <a:lnTo>
                      <a:pt x="12923" y="25235"/>
                    </a:lnTo>
                    <a:lnTo>
                      <a:pt x="13776" y="25417"/>
                    </a:lnTo>
                    <a:lnTo>
                      <a:pt x="14691" y="25539"/>
                    </a:lnTo>
                    <a:lnTo>
                      <a:pt x="15666" y="25600"/>
                    </a:lnTo>
                    <a:lnTo>
                      <a:pt x="16214" y="25600"/>
                    </a:lnTo>
                    <a:lnTo>
                      <a:pt x="16397" y="25539"/>
                    </a:lnTo>
                    <a:lnTo>
                      <a:pt x="16519" y="25478"/>
                    </a:lnTo>
                    <a:lnTo>
                      <a:pt x="16702" y="25356"/>
                    </a:lnTo>
                    <a:lnTo>
                      <a:pt x="17068" y="25052"/>
                    </a:lnTo>
                    <a:lnTo>
                      <a:pt x="18653" y="23894"/>
                    </a:lnTo>
                    <a:lnTo>
                      <a:pt x="18653" y="23894"/>
                    </a:lnTo>
                    <a:lnTo>
                      <a:pt x="16519" y="25113"/>
                    </a:lnTo>
                    <a:lnTo>
                      <a:pt x="16397" y="25235"/>
                    </a:lnTo>
                    <a:lnTo>
                      <a:pt x="16275" y="25295"/>
                    </a:lnTo>
                    <a:lnTo>
                      <a:pt x="15971" y="25295"/>
                    </a:lnTo>
                    <a:lnTo>
                      <a:pt x="15361" y="25235"/>
                    </a:lnTo>
                    <a:lnTo>
                      <a:pt x="14081" y="25113"/>
                    </a:lnTo>
                    <a:lnTo>
                      <a:pt x="13532" y="25052"/>
                    </a:lnTo>
                    <a:lnTo>
                      <a:pt x="12923" y="24930"/>
                    </a:lnTo>
                    <a:lnTo>
                      <a:pt x="12435" y="24686"/>
                    </a:lnTo>
                    <a:lnTo>
                      <a:pt x="12192" y="24503"/>
                    </a:lnTo>
                    <a:lnTo>
                      <a:pt x="11948" y="24320"/>
                    </a:lnTo>
                    <a:lnTo>
                      <a:pt x="11826" y="24076"/>
                    </a:lnTo>
                    <a:lnTo>
                      <a:pt x="11704" y="23833"/>
                    </a:lnTo>
                    <a:lnTo>
                      <a:pt x="11521" y="23284"/>
                    </a:lnTo>
                    <a:lnTo>
                      <a:pt x="11460" y="22735"/>
                    </a:lnTo>
                    <a:lnTo>
                      <a:pt x="11460" y="22126"/>
                    </a:lnTo>
                    <a:lnTo>
                      <a:pt x="11521" y="21455"/>
                    </a:lnTo>
                    <a:lnTo>
                      <a:pt x="11582" y="20785"/>
                    </a:lnTo>
                    <a:lnTo>
                      <a:pt x="11643" y="20541"/>
                    </a:lnTo>
                    <a:lnTo>
                      <a:pt x="11704" y="20297"/>
                    </a:lnTo>
                    <a:lnTo>
                      <a:pt x="11521" y="19566"/>
                    </a:lnTo>
                    <a:lnTo>
                      <a:pt x="11582" y="20114"/>
                    </a:lnTo>
                    <a:lnTo>
                      <a:pt x="11582" y="20419"/>
                    </a:lnTo>
                    <a:lnTo>
                      <a:pt x="11460" y="20724"/>
                    </a:lnTo>
                    <a:lnTo>
                      <a:pt x="11338" y="21212"/>
                    </a:lnTo>
                    <a:lnTo>
                      <a:pt x="11216" y="21760"/>
                    </a:lnTo>
                    <a:lnTo>
                      <a:pt x="11216" y="22309"/>
                    </a:lnTo>
                    <a:lnTo>
                      <a:pt x="11216" y="22918"/>
                    </a:lnTo>
                    <a:lnTo>
                      <a:pt x="11277" y="23467"/>
                    </a:lnTo>
                    <a:lnTo>
                      <a:pt x="11399" y="24015"/>
                    </a:lnTo>
                    <a:lnTo>
                      <a:pt x="11643" y="24442"/>
                    </a:lnTo>
                    <a:lnTo>
                      <a:pt x="11765" y="24564"/>
                    </a:lnTo>
                    <a:lnTo>
                      <a:pt x="11826" y="24747"/>
                    </a:lnTo>
                    <a:lnTo>
                      <a:pt x="11887" y="24991"/>
                    </a:lnTo>
                    <a:lnTo>
                      <a:pt x="11887" y="25235"/>
                    </a:lnTo>
                    <a:lnTo>
                      <a:pt x="11887" y="25478"/>
                    </a:lnTo>
                    <a:lnTo>
                      <a:pt x="11765" y="25722"/>
                    </a:lnTo>
                    <a:lnTo>
                      <a:pt x="11460" y="26515"/>
                    </a:lnTo>
                    <a:lnTo>
                      <a:pt x="11033" y="27612"/>
                    </a:lnTo>
                    <a:lnTo>
                      <a:pt x="10729" y="28648"/>
                    </a:lnTo>
                    <a:lnTo>
                      <a:pt x="10485" y="29745"/>
                    </a:lnTo>
                    <a:lnTo>
                      <a:pt x="10241" y="30842"/>
                    </a:lnTo>
                    <a:lnTo>
                      <a:pt x="9875" y="31939"/>
                    </a:lnTo>
                    <a:lnTo>
                      <a:pt x="9449" y="33037"/>
                    </a:lnTo>
                    <a:lnTo>
                      <a:pt x="8961" y="34134"/>
                    </a:lnTo>
                    <a:lnTo>
                      <a:pt x="8412" y="35170"/>
                    </a:lnTo>
                    <a:lnTo>
                      <a:pt x="7437" y="37242"/>
                    </a:lnTo>
                    <a:lnTo>
                      <a:pt x="6950" y="38278"/>
                    </a:lnTo>
                    <a:lnTo>
                      <a:pt x="6523" y="39376"/>
                    </a:lnTo>
                    <a:lnTo>
                      <a:pt x="6340" y="39254"/>
                    </a:lnTo>
                    <a:lnTo>
                      <a:pt x="6157" y="39254"/>
                    </a:lnTo>
                    <a:lnTo>
                      <a:pt x="6157" y="39315"/>
                    </a:lnTo>
                    <a:lnTo>
                      <a:pt x="6096" y="39376"/>
                    </a:lnTo>
                    <a:lnTo>
                      <a:pt x="6157" y="39437"/>
                    </a:lnTo>
                    <a:lnTo>
                      <a:pt x="6157" y="39498"/>
                    </a:lnTo>
                    <a:lnTo>
                      <a:pt x="6279" y="39498"/>
                    </a:lnTo>
                    <a:lnTo>
                      <a:pt x="6462" y="39619"/>
                    </a:lnTo>
                    <a:lnTo>
                      <a:pt x="6523" y="39802"/>
                    </a:lnTo>
                    <a:lnTo>
                      <a:pt x="6584" y="39985"/>
                    </a:lnTo>
                    <a:lnTo>
                      <a:pt x="6584" y="40229"/>
                    </a:lnTo>
                    <a:lnTo>
                      <a:pt x="6523" y="40717"/>
                    </a:lnTo>
                    <a:lnTo>
                      <a:pt x="6401" y="41204"/>
                    </a:lnTo>
                    <a:lnTo>
                      <a:pt x="6035" y="42119"/>
                    </a:lnTo>
                    <a:lnTo>
                      <a:pt x="5974" y="42301"/>
                    </a:lnTo>
                    <a:lnTo>
                      <a:pt x="5913" y="42545"/>
                    </a:lnTo>
                    <a:lnTo>
                      <a:pt x="5791" y="43886"/>
                    </a:lnTo>
                    <a:lnTo>
                      <a:pt x="5791" y="44496"/>
                    </a:lnTo>
                    <a:lnTo>
                      <a:pt x="5730" y="44800"/>
                    </a:lnTo>
                    <a:lnTo>
                      <a:pt x="5669" y="44922"/>
                    </a:lnTo>
                    <a:lnTo>
                      <a:pt x="5609" y="45044"/>
                    </a:lnTo>
                    <a:lnTo>
                      <a:pt x="5487" y="45044"/>
                    </a:lnTo>
                    <a:lnTo>
                      <a:pt x="5426" y="44983"/>
                    </a:lnTo>
                    <a:lnTo>
                      <a:pt x="5365" y="44800"/>
                    </a:lnTo>
                    <a:lnTo>
                      <a:pt x="5365" y="44374"/>
                    </a:lnTo>
                    <a:lnTo>
                      <a:pt x="5426" y="43764"/>
                    </a:lnTo>
                    <a:lnTo>
                      <a:pt x="5426" y="43459"/>
                    </a:lnTo>
                    <a:lnTo>
                      <a:pt x="5426" y="43216"/>
                    </a:lnTo>
                    <a:lnTo>
                      <a:pt x="5365" y="43033"/>
                    </a:lnTo>
                    <a:lnTo>
                      <a:pt x="5243" y="42911"/>
                    </a:lnTo>
                    <a:lnTo>
                      <a:pt x="5121" y="42850"/>
                    </a:lnTo>
                    <a:lnTo>
                      <a:pt x="4938" y="42972"/>
                    </a:lnTo>
                    <a:lnTo>
                      <a:pt x="4816" y="43216"/>
                    </a:lnTo>
                    <a:lnTo>
                      <a:pt x="4755" y="43459"/>
                    </a:lnTo>
                    <a:lnTo>
                      <a:pt x="4694" y="43947"/>
                    </a:lnTo>
                    <a:lnTo>
                      <a:pt x="4633" y="44800"/>
                    </a:lnTo>
                    <a:lnTo>
                      <a:pt x="4572" y="45349"/>
                    </a:lnTo>
                    <a:lnTo>
                      <a:pt x="4450" y="45593"/>
                    </a:lnTo>
                    <a:lnTo>
                      <a:pt x="4389" y="45654"/>
                    </a:lnTo>
                    <a:lnTo>
                      <a:pt x="4268" y="45532"/>
                    </a:lnTo>
                    <a:lnTo>
                      <a:pt x="4207" y="45349"/>
                    </a:lnTo>
                    <a:lnTo>
                      <a:pt x="4207" y="45105"/>
                    </a:lnTo>
                    <a:lnTo>
                      <a:pt x="4268" y="44374"/>
                    </a:lnTo>
                    <a:lnTo>
                      <a:pt x="4268" y="43825"/>
                    </a:lnTo>
                    <a:lnTo>
                      <a:pt x="4329" y="43277"/>
                    </a:lnTo>
                    <a:lnTo>
                      <a:pt x="4268" y="43094"/>
                    </a:lnTo>
                    <a:lnTo>
                      <a:pt x="4207" y="42972"/>
                    </a:lnTo>
                    <a:lnTo>
                      <a:pt x="4146" y="42911"/>
                    </a:lnTo>
                    <a:lnTo>
                      <a:pt x="4085" y="42911"/>
                    </a:lnTo>
                    <a:lnTo>
                      <a:pt x="3963" y="42972"/>
                    </a:lnTo>
                    <a:lnTo>
                      <a:pt x="3841" y="43155"/>
                    </a:lnTo>
                    <a:lnTo>
                      <a:pt x="3658" y="43642"/>
                    </a:lnTo>
                    <a:lnTo>
                      <a:pt x="3231" y="44861"/>
                    </a:lnTo>
                    <a:lnTo>
                      <a:pt x="2988" y="45349"/>
                    </a:lnTo>
                    <a:lnTo>
                      <a:pt x="2866" y="45593"/>
                    </a:lnTo>
                    <a:lnTo>
                      <a:pt x="2744" y="45654"/>
                    </a:lnTo>
                    <a:lnTo>
                      <a:pt x="2683" y="45715"/>
                    </a:lnTo>
                    <a:lnTo>
                      <a:pt x="2622" y="45654"/>
                    </a:lnTo>
                    <a:lnTo>
                      <a:pt x="2561" y="45593"/>
                    </a:lnTo>
                    <a:lnTo>
                      <a:pt x="2561" y="45410"/>
                    </a:lnTo>
                    <a:lnTo>
                      <a:pt x="2561" y="45105"/>
                    </a:lnTo>
                    <a:lnTo>
                      <a:pt x="2683" y="44739"/>
                    </a:lnTo>
                    <a:lnTo>
                      <a:pt x="2927" y="44069"/>
                    </a:lnTo>
                    <a:lnTo>
                      <a:pt x="3048" y="43703"/>
                    </a:lnTo>
                    <a:lnTo>
                      <a:pt x="3292" y="43094"/>
                    </a:lnTo>
                    <a:lnTo>
                      <a:pt x="3292" y="42728"/>
                    </a:lnTo>
                    <a:lnTo>
                      <a:pt x="3292" y="42606"/>
                    </a:lnTo>
                    <a:lnTo>
                      <a:pt x="3170" y="42484"/>
                    </a:lnTo>
                    <a:lnTo>
                      <a:pt x="3109" y="42484"/>
                    </a:lnTo>
                    <a:lnTo>
                      <a:pt x="2988" y="42545"/>
                    </a:lnTo>
                    <a:lnTo>
                      <a:pt x="2805" y="42728"/>
                    </a:lnTo>
                    <a:lnTo>
                      <a:pt x="2378" y="43216"/>
                    </a:lnTo>
                    <a:lnTo>
                      <a:pt x="2012" y="43703"/>
                    </a:lnTo>
                    <a:lnTo>
                      <a:pt x="1708" y="44191"/>
                    </a:lnTo>
                    <a:lnTo>
                      <a:pt x="1525" y="44435"/>
                    </a:lnTo>
                    <a:lnTo>
                      <a:pt x="1403" y="44496"/>
                    </a:lnTo>
                    <a:lnTo>
                      <a:pt x="1281" y="44557"/>
                    </a:lnTo>
                    <a:lnTo>
                      <a:pt x="1159" y="44557"/>
                    </a:lnTo>
                    <a:lnTo>
                      <a:pt x="1098" y="44496"/>
                    </a:lnTo>
                    <a:lnTo>
                      <a:pt x="1098" y="44374"/>
                    </a:lnTo>
                    <a:lnTo>
                      <a:pt x="1159" y="44252"/>
                    </a:lnTo>
                    <a:lnTo>
                      <a:pt x="1281" y="43947"/>
                    </a:lnTo>
                    <a:lnTo>
                      <a:pt x="1403" y="43825"/>
                    </a:lnTo>
                    <a:lnTo>
                      <a:pt x="1951" y="42789"/>
                    </a:lnTo>
                    <a:lnTo>
                      <a:pt x="2317" y="42119"/>
                    </a:lnTo>
                    <a:lnTo>
                      <a:pt x="2500" y="41753"/>
                    </a:lnTo>
                    <a:lnTo>
                      <a:pt x="2622" y="41387"/>
                    </a:lnTo>
                    <a:lnTo>
                      <a:pt x="2683" y="41204"/>
                    </a:lnTo>
                    <a:lnTo>
                      <a:pt x="2622" y="41082"/>
                    </a:lnTo>
                    <a:lnTo>
                      <a:pt x="2561" y="41021"/>
                    </a:lnTo>
                    <a:lnTo>
                      <a:pt x="2378" y="40960"/>
                    </a:lnTo>
                    <a:lnTo>
                      <a:pt x="2134" y="41082"/>
                    </a:lnTo>
                    <a:lnTo>
                      <a:pt x="1890" y="41326"/>
                    </a:lnTo>
                    <a:lnTo>
                      <a:pt x="1647" y="41570"/>
                    </a:lnTo>
                    <a:lnTo>
                      <a:pt x="1403" y="41753"/>
                    </a:lnTo>
                    <a:lnTo>
                      <a:pt x="976" y="41936"/>
                    </a:lnTo>
                    <a:lnTo>
                      <a:pt x="732" y="41997"/>
                    </a:lnTo>
                    <a:lnTo>
                      <a:pt x="488" y="41997"/>
                    </a:lnTo>
                    <a:lnTo>
                      <a:pt x="306" y="41936"/>
                    </a:lnTo>
                    <a:lnTo>
                      <a:pt x="245" y="41875"/>
                    </a:lnTo>
                    <a:lnTo>
                      <a:pt x="306" y="41814"/>
                    </a:lnTo>
                    <a:lnTo>
                      <a:pt x="367" y="41692"/>
                    </a:lnTo>
                    <a:lnTo>
                      <a:pt x="793" y="41326"/>
                    </a:lnTo>
                    <a:lnTo>
                      <a:pt x="1342" y="40778"/>
                    </a:lnTo>
                    <a:lnTo>
                      <a:pt x="1829" y="40168"/>
                    </a:lnTo>
                    <a:lnTo>
                      <a:pt x="2317" y="39619"/>
                    </a:lnTo>
                    <a:lnTo>
                      <a:pt x="2866" y="39071"/>
                    </a:lnTo>
                    <a:lnTo>
                      <a:pt x="3170" y="38888"/>
                    </a:lnTo>
                    <a:lnTo>
                      <a:pt x="3414" y="38705"/>
                    </a:lnTo>
                    <a:lnTo>
                      <a:pt x="4085" y="38705"/>
                    </a:lnTo>
                    <a:lnTo>
                      <a:pt x="4511" y="38827"/>
                    </a:lnTo>
                    <a:lnTo>
                      <a:pt x="4633" y="38827"/>
                    </a:lnTo>
                    <a:lnTo>
                      <a:pt x="4755" y="38888"/>
                    </a:lnTo>
                    <a:lnTo>
                      <a:pt x="4877" y="38888"/>
                    </a:lnTo>
                    <a:lnTo>
                      <a:pt x="4877" y="38827"/>
                    </a:lnTo>
                    <a:lnTo>
                      <a:pt x="4816" y="38705"/>
                    </a:lnTo>
                    <a:lnTo>
                      <a:pt x="4755" y="38644"/>
                    </a:lnTo>
                    <a:lnTo>
                      <a:pt x="4511" y="38522"/>
                    </a:lnTo>
                    <a:lnTo>
                      <a:pt x="4207" y="38461"/>
                    </a:lnTo>
                    <a:lnTo>
                      <a:pt x="4633" y="37608"/>
                    </a:lnTo>
                    <a:lnTo>
                      <a:pt x="4877" y="36755"/>
                    </a:lnTo>
                    <a:lnTo>
                      <a:pt x="5121" y="35840"/>
                    </a:lnTo>
                    <a:lnTo>
                      <a:pt x="5304" y="34987"/>
                    </a:lnTo>
                    <a:lnTo>
                      <a:pt x="5426" y="33768"/>
                    </a:lnTo>
                    <a:lnTo>
                      <a:pt x="5609" y="32549"/>
                    </a:lnTo>
                    <a:lnTo>
                      <a:pt x="5852" y="31635"/>
                    </a:lnTo>
                    <a:lnTo>
                      <a:pt x="6096" y="30781"/>
                    </a:lnTo>
                    <a:lnTo>
                      <a:pt x="6462" y="29928"/>
                    </a:lnTo>
                    <a:lnTo>
                      <a:pt x="6828" y="29075"/>
                    </a:lnTo>
                    <a:lnTo>
                      <a:pt x="6950" y="28709"/>
                    </a:lnTo>
                    <a:lnTo>
                      <a:pt x="7132" y="28465"/>
                    </a:lnTo>
                    <a:lnTo>
                      <a:pt x="7376" y="28099"/>
                    </a:lnTo>
                    <a:lnTo>
                      <a:pt x="7559" y="27673"/>
                    </a:lnTo>
                    <a:lnTo>
                      <a:pt x="7681" y="27368"/>
                    </a:lnTo>
                    <a:lnTo>
                      <a:pt x="7681" y="27063"/>
                    </a:lnTo>
                    <a:lnTo>
                      <a:pt x="7742" y="26149"/>
                    </a:lnTo>
                    <a:lnTo>
                      <a:pt x="7803" y="25235"/>
                    </a:lnTo>
                    <a:lnTo>
                      <a:pt x="7925" y="24259"/>
                    </a:lnTo>
                    <a:lnTo>
                      <a:pt x="8169" y="22370"/>
                    </a:lnTo>
                    <a:lnTo>
                      <a:pt x="8351" y="21455"/>
                    </a:lnTo>
                    <a:lnTo>
                      <a:pt x="8412" y="21151"/>
                    </a:lnTo>
                    <a:lnTo>
                      <a:pt x="8412" y="20846"/>
                    </a:lnTo>
                    <a:lnTo>
                      <a:pt x="8351" y="19932"/>
                    </a:lnTo>
                    <a:lnTo>
                      <a:pt x="8351" y="19017"/>
                    </a:lnTo>
                    <a:lnTo>
                      <a:pt x="8412" y="18164"/>
                    </a:lnTo>
                    <a:lnTo>
                      <a:pt x="8534" y="17737"/>
                    </a:lnTo>
                    <a:lnTo>
                      <a:pt x="8656" y="17311"/>
                    </a:lnTo>
                    <a:lnTo>
                      <a:pt x="9022" y="16457"/>
                    </a:lnTo>
                    <a:lnTo>
                      <a:pt x="9510" y="15726"/>
                    </a:lnTo>
                    <a:lnTo>
                      <a:pt x="9753" y="15360"/>
                    </a:lnTo>
                    <a:lnTo>
                      <a:pt x="9997" y="15055"/>
                    </a:lnTo>
                    <a:lnTo>
                      <a:pt x="10302" y="14812"/>
                    </a:lnTo>
                    <a:lnTo>
                      <a:pt x="10668" y="14629"/>
                    </a:lnTo>
                    <a:lnTo>
                      <a:pt x="11094" y="14446"/>
                    </a:lnTo>
                    <a:lnTo>
                      <a:pt x="11521" y="14324"/>
                    </a:lnTo>
                    <a:lnTo>
                      <a:pt x="12374" y="14202"/>
                    </a:lnTo>
                    <a:lnTo>
                      <a:pt x="13411" y="14080"/>
                    </a:lnTo>
                    <a:lnTo>
                      <a:pt x="14447" y="14080"/>
                    </a:lnTo>
                    <a:lnTo>
                      <a:pt x="16519" y="14141"/>
                    </a:lnTo>
                    <a:lnTo>
                      <a:pt x="14691" y="13836"/>
                    </a:lnTo>
                    <a:lnTo>
                      <a:pt x="15727" y="13166"/>
                    </a:lnTo>
                    <a:lnTo>
                      <a:pt x="16336" y="12739"/>
                    </a:lnTo>
                    <a:lnTo>
                      <a:pt x="16641" y="12617"/>
                    </a:lnTo>
                    <a:lnTo>
                      <a:pt x="16885" y="12434"/>
                    </a:lnTo>
                    <a:lnTo>
                      <a:pt x="16946" y="12313"/>
                    </a:lnTo>
                    <a:lnTo>
                      <a:pt x="17007" y="12191"/>
                    </a:lnTo>
                    <a:lnTo>
                      <a:pt x="17190" y="10118"/>
                    </a:lnTo>
                    <a:lnTo>
                      <a:pt x="17738" y="10484"/>
                    </a:lnTo>
                    <a:lnTo>
                      <a:pt x="18348" y="10789"/>
                    </a:lnTo>
                    <a:lnTo>
                      <a:pt x="18896" y="11032"/>
                    </a:lnTo>
                    <a:lnTo>
                      <a:pt x="19201" y="11093"/>
                    </a:lnTo>
                    <a:lnTo>
                      <a:pt x="19506" y="11154"/>
                    </a:lnTo>
                    <a:lnTo>
                      <a:pt x="19811" y="11093"/>
                    </a:lnTo>
                    <a:lnTo>
                      <a:pt x="20115" y="11032"/>
                    </a:lnTo>
                    <a:lnTo>
                      <a:pt x="20664" y="10789"/>
                    </a:lnTo>
                    <a:lnTo>
                      <a:pt x="21274" y="10484"/>
                    </a:lnTo>
                    <a:lnTo>
                      <a:pt x="21883" y="10118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48"/>
            <p:cNvGrpSpPr/>
            <p:nvPr/>
          </p:nvGrpSpPr>
          <p:grpSpPr>
            <a:xfrm>
              <a:off x="4893514" y="1596680"/>
              <a:ext cx="505474" cy="1082527"/>
              <a:chOff x="6310600" y="1679550"/>
              <a:chExt cx="883850" cy="1933775"/>
            </a:xfrm>
          </p:grpSpPr>
          <p:sp>
            <p:nvSpPr>
              <p:cNvPr id="644" name="Google Shape;644;p48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rect b="b" l="l" r="r" t="t"/>
                <a:pathLst>
                  <a:path extrusionOk="0" h="77351" w="35354">
                    <a:moveTo>
                      <a:pt x="17860" y="37487"/>
                    </a:moveTo>
                    <a:lnTo>
                      <a:pt x="17799" y="39376"/>
                    </a:lnTo>
                    <a:lnTo>
                      <a:pt x="17738" y="41327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8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rect b="b" l="l" r="r" t="t"/>
                <a:pathLst>
                  <a:path extrusionOk="0" h="77351" w="35354">
                    <a:moveTo>
                      <a:pt x="17433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67" y="854"/>
                    </a:lnTo>
                    <a:lnTo>
                      <a:pt x="19872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3" y="4389"/>
                    </a:lnTo>
                    <a:lnTo>
                      <a:pt x="21273" y="5121"/>
                    </a:lnTo>
                    <a:lnTo>
                      <a:pt x="21273" y="5852"/>
                    </a:lnTo>
                    <a:lnTo>
                      <a:pt x="21152" y="6584"/>
                    </a:lnTo>
                    <a:lnTo>
                      <a:pt x="21030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70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251" y="10668"/>
                    </a:lnTo>
                    <a:lnTo>
                      <a:pt x="16946" y="10607"/>
                    </a:lnTo>
                    <a:lnTo>
                      <a:pt x="16702" y="10485"/>
                    </a:lnTo>
                    <a:lnTo>
                      <a:pt x="16336" y="10302"/>
                    </a:lnTo>
                    <a:lnTo>
                      <a:pt x="16031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1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81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86" y="2744"/>
                    </a:lnTo>
                    <a:lnTo>
                      <a:pt x="14630" y="2134"/>
                    </a:lnTo>
                    <a:lnTo>
                      <a:pt x="1481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2" y="671"/>
                    </a:lnTo>
                    <a:lnTo>
                      <a:pt x="16763" y="488"/>
                    </a:lnTo>
                    <a:lnTo>
                      <a:pt x="17433" y="367"/>
                    </a:lnTo>
                    <a:close/>
                    <a:moveTo>
                      <a:pt x="17494" y="29197"/>
                    </a:moveTo>
                    <a:lnTo>
                      <a:pt x="17372" y="29319"/>
                    </a:lnTo>
                    <a:lnTo>
                      <a:pt x="17311" y="29502"/>
                    </a:lnTo>
                    <a:lnTo>
                      <a:pt x="17311" y="29685"/>
                    </a:lnTo>
                    <a:lnTo>
                      <a:pt x="17311" y="29807"/>
                    </a:lnTo>
                    <a:lnTo>
                      <a:pt x="17433" y="29929"/>
                    </a:lnTo>
                    <a:lnTo>
                      <a:pt x="17738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99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555" y="29319"/>
                    </a:lnTo>
                    <a:lnTo>
                      <a:pt x="17616" y="29258"/>
                    </a:lnTo>
                    <a:lnTo>
                      <a:pt x="17555" y="29197"/>
                    </a:lnTo>
                    <a:close/>
                    <a:moveTo>
                      <a:pt x="30599" y="35963"/>
                    </a:moveTo>
                    <a:lnTo>
                      <a:pt x="30599" y="35963"/>
                    </a:lnTo>
                    <a:lnTo>
                      <a:pt x="30599" y="35963"/>
                    </a:lnTo>
                    <a:close/>
                    <a:moveTo>
                      <a:pt x="4755" y="35963"/>
                    </a:moveTo>
                    <a:lnTo>
                      <a:pt x="4511" y="36268"/>
                    </a:lnTo>
                    <a:lnTo>
                      <a:pt x="420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6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902" y="37426"/>
                    </a:lnTo>
                    <a:lnTo>
                      <a:pt x="4146" y="37182"/>
                    </a:lnTo>
                    <a:lnTo>
                      <a:pt x="4328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755" y="35963"/>
                    </a:lnTo>
                    <a:close/>
                    <a:moveTo>
                      <a:pt x="30599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7" y="37548"/>
                    </a:lnTo>
                    <a:lnTo>
                      <a:pt x="32123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79" y="37426"/>
                    </a:lnTo>
                    <a:lnTo>
                      <a:pt x="31514" y="37121"/>
                    </a:lnTo>
                    <a:lnTo>
                      <a:pt x="31209" y="36755"/>
                    </a:lnTo>
                    <a:lnTo>
                      <a:pt x="30599" y="35963"/>
                    </a:lnTo>
                    <a:close/>
                    <a:moveTo>
                      <a:pt x="17860" y="37487"/>
                    </a:moveTo>
                    <a:lnTo>
                      <a:pt x="17799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8774" y="54980"/>
                    </a:moveTo>
                    <a:lnTo>
                      <a:pt x="18774" y="54980"/>
                    </a:lnTo>
                    <a:lnTo>
                      <a:pt x="18774" y="54980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90" y="55712"/>
                    </a:lnTo>
                    <a:lnTo>
                      <a:pt x="14934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2" y="55651"/>
                    </a:lnTo>
                    <a:lnTo>
                      <a:pt x="16336" y="55468"/>
                    </a:lnTo>
                    <a:lnTo>
                      <a:pt x="16458" y="55285"/>
                    </a:lnTo>
                    <a:lnTo>
                      <a:pt x="16580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92" y="55468"/>
                    </a:lnTo>
                    <a:lnTo>
                      <a:pt x="15849" y="55590"/>
                    </a:lnTo>
                    <a:lnTo>
                      <a:pt x="14934" y="55590"/>
                    </a:lnTo>
                    <a:lnTo>
                      <a:pt x="14690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142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5" y="53457"/>
                    </a:moveTo>
                    <a:lnTo>
                      <a:pt x="21395" y="54005"/>
                    </a:lnTo>
                    <a:lnTo>
                      <a:pt x="2133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237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957" y="55224"/>
                    </a:lnTo>
                    <a:lnTo>
                      <a:pt x="18774" y="54980"/>
                    </a:lnTo>
                    <a:lnTo>
                      <a:pt x="18896" y="55285"/>
                    </a:lnTo>
                    <a:lnTo>
                      <a:pt x="19079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72" y="55834"/>
                    </a:lnTo>
                    <a:lnTo>
                      <a:pt x="20420" y="55834"/>
                    </a:lnTo>
                    <a:lnTo>
                      <a:pt x="20725" y="55712"/>
                    </a:lnTo>
                    <a:lnTo>
                      <a:pt x="20969" y="55590"/>
                    </a:lnTo>
                    <a:lnTo>
                      <a:pt x="21213" y="55346"/>
                    </a:lnTo>
                    <a:lnTo>
                      <a:pt x="21334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5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702" y="10729"/>
                    </a:lnTo>
                    <a:lnTo>
                      <a:pt x="17190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2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1033"/>
                    </a:lnTo>
                    <a:lnTo>
                      <a:pt x="19567" y="11399"/>
                    </a:lnTo>
                    <a:lnTo>
                      <a:pt x="19750" y="11765"/>
                    </a:lnTo>
                    <a:lnTo>
                      <a:pt x="19993" y="12070"/>
                    </a:lnTo>
                    <a:lnTo>
                      <a:pt x="20298" y="12313"/>
                    </a:lnTo>
                    <a:lnTo>
                      <a:pt x="20664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736" y="13106"/>
                    </a:lnTo>
                    <a:lnTo>
                      <a:pt x="23468" y="13410"/>
                    </a:lnTo>
                    <a:lnTo>
                      <a:pt x="24138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5" y="14934"/>
                    </a:lnTo>
                    <a:lnTo>
                      <a:pt x="25479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845" y="16336"/>
                    </a:lnTo>
                    <a:lnTo>
                      <a:pt x="25906" y="16946"/>
                    </a:lnTo>
                    <a:lnTo>
                      <a:pt x="25906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405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7" y="33586"/>
                    </a:lnTo>
                    <a:lnTo>
                      <a:pt x="30782" y="34439"/>
                    </a:lnTo>
                    <a:lnTo>
                      <a:pt x="30965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721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8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7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110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500" y="38218"/>
                    </a:lnTo>
                    <a:lnTo>
                      <a:pt x="34257" y="38157"/>
                    </a:lnTo>
                    <a:lnTo>
                      <a:pt x="34013" y="38036"/>
                    </a:lnTo>
                    <a:lnTo>
                      <a:pt x="33708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220" y="37609"/>
                    </a:lnTo>
                    <a:lnTo>
                      <a:pt x="33159" y="37670"/>
                    </a:lnTo>
                    <a:lnTo>
                      <a:pt x="33159" y="37731"/>
                    </a:lnTo>
                    <a:lnTo>
                      <a:pt x="3322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39" y="40291"/>
                    </a:lnTo>
                    <a:lnTo>
                      <a:pt x="34683" y="40596"/>
                    </a:lnTo>
                    <a:lnTo>
                      <a:pt x="34805" y="40778"/>
                    </a:lnTo>
                    <a:lnTo>
                      <a:pt x="34805" y="40961"/>
                    </a:lnTo>
                    <a:lnTo>
                      <a:pt x="34805" y="41022"/>
                    </a:lnTo>
                    <a:lnTo>
                      <a:pt x="34744" y="41022"/>
                    </a:lnTo>
                    <a:lnTo>
                      <a:pt x="34683" y="40961"/>
                    </a:lnTo>
                    <a:lnTo>
                      <a:pt x="34500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220" y="39072"/>
                    </a:lnTo>
                    <a:lnTo>
                      <a:pt x="33098" y="39072"/>
                    </a:lnTo>
                    <a:lnTo>
                      <a:pt x="32977" y="39133"/>
                    </a:lnTo>
                    <a:lnTo>
                      <a:pt x="32977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525" y="41266"/>
                    </a:lnTo>
                    <a:lnTo>
                      <a:pt x="33098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94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67" y="41205"/>
                    </a:lnTo>
                    <a:lnTo>
                      <a:pt x="31940" y="40291"/>
                    </a:lnTo>
                    <a:lnTo>
                      <a:pt x="31757" y="39864"/>
                    </a:lnTo>
                    <a:lnTo>
                      <a:pt x="31697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331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453" y="41449"/>
                    </a:lnTo>
                    <a:lnTo>
                      <a:pt x="31209" y="40961"/>
                    </a:lnTo>
                    <a:lnTo>
                      <a:pt x="31087" y="40413"/>
                    </a:lnTo>
                    <a:lnTo>
                      <a:pt x="30965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746" y="36877"/>
                    </a:lnTo>
                    <a:lnTo>
                      <a:pt x="29746" y="36512"/>
                    </a:lnTo>
                    <a:lnTo>
                      <a:pt x="29868" y="36390"/>
                    </a:lnTo>
                    <a:lnTo>
                      <a:pt x="29990" y="36268"/>
                    </a:lnTo>
                    <a:lnTo>
                      <a:pt x="29990" y="36146"/>
                    </a:lnTo>
                    <a:lnTo>
                      <a:pt x="29990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8" y="33220"/>
                    </a:lnTo>
                    <a:lnTo>
                      <a:pt x="26820" y="31270"/>
                    </a:lnTo>
                    <a:lnTo>
                      <a:pt x="26333" y="30294"/>
                    </a:lnTo>
                    <a:lnTo>
                      <a:pt x="25906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35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626" y="25906"/>
                    </a:lnTo>
                    <a:lnTo>
                      <a:pt x="24382" y="25479"/>
                    </a:lnTo>
                    <a:lnTo>
                      <a:pt x="23955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529" y="18652"/>
                    </a:lnTo>
                    <a:lnTo>
                      <a:pt x="23468" y="18774"/>
                    </a:lnTo>
                    <a:lnTo>
                      <a:pt x="23529" y="18957"/>
                    </a:lnTo>
                    <a:lnTo>
                      <a:pt x="23590" y="19506"/>
                    </a:lnTo>
                    <a:lnTo>
                      <a:pt x="23590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75" y="21822"/>
                    </a:lnTo>
                    <a:lnTo>
                      <a:pt x="22249" y="22127"/>
                    </a:lnTo>
                    <a:lnTo>
                      <a:pt x="21883" y="22310"/>
                    </a:lnTo>
                    <a:lnTo>
                      <a:pt x="21395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4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9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847" y="22675"/>
                    </a:lnTo>
                    <a:lnTo>
                      <a:pt x="21456" y="22736"/>
                    </a:lnTo>
                    <a:lnTo>
                      <a:pt x="21761" y="22675"/>
                    </a:lnTo>
                    <a:lnTo>
                      <a:pt x="22066" y="22553"/>
                    </a:lnTo>
                    <a:lnTo>
                      <a:pt x="22310" y="22492"/>
                    </a:lnTo>
                    <a:lnTo>
                      <a:pt x="22614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2858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310" y="27613"/>
                    </a:lnTo>
                    <a:lnTo>
                      <a:pt x="22432" y="28344"/>
                    </a:lnTo>
                    <a:lnTo>
                      <a:pt x="22675" y="29014"/>
                    </a:lnTo>
                    <a:lnTo>
                      <a:pt x="22980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748" y="35475"/>
                    </a:lnTo>
                    <a:lnTo>
                      <a:pt x="24809" y="36207"/>
                    </a:lnTo>
                    <a:lnTo>
                      <a:pt x="24870" y="36999"/>
                    </a:lnTo>
                    <a:lnTo>
                      <a:pt x="24870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99" y="42363"/>
                    </a:lnTo>
                    <a:lnTo>
                      <a:pt x="23773" y="43887"/>
                    </a:lnTo>
                    <a:lnTo>
                      <a:pt x="22980" y="46874"/>
                    </a:lnTo>
                    <a:lnTo>
                      <a:pt x="22554" y="48398"/>
                    </a:lnTo>
                    <a:lnTo>
                      <a:pt x="22249" y="49921"/>
                    </a:lnTo>
                    <a:lnTo>
                      <a:pt x="22005" y="51384"/>
                    </a:lnTo>
                    <a:lnTo>
                      <a:pt x="21944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310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127" y="62234"/>
                    </a:lnTo>
                    <a:lnTo>
                      <a:pt x="21395" y="65342"/>
                    </a:lnTo>
                    <a:lnTo>
                      <a:pt x="20725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3" y="72047"/>
                    </a:lnTo>
                    <a:lnTo>
                      <a:pt x="19993" y="72413"/>
                    </a:lnTo>
                    <a:lnTo>
                      <a:pt x="19993" y="72779"/>
                    </a:lnTo>
                    <a:lnTo>
                      <a:pt x="20054" y="73083"/>
                    </a:lnTo>
                    <a:lnTo>
                      <a:pt x="20176" y="73449"/>
                    </a:lnTo>
                    <a:lnTo>
                      <a:pt x="20420" y="74120"/>
                    </a:lnTo>
                    <a:lnTo>
                      <a:pt x="20725" y="74729"/>
                    </a:lnTo>
                    <a:lnTo>
                      <a:pt x="21030" y="75339"/>
                    </a:lnTo>
                    <a:lnTo>
                      <a:pt x="2127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83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700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725" y="76802"/>
                    </a:lnTo>
                    <a:lnTo>
                      <a:pt x="20359" y="76924"/>
                    </a:lnTo>
                    <a:lnTo>
                      <a:pt x="20054" y="76924"/>
                    </a:lnTo>
                    <a:lnTo>
                      <a:pt x="19689" y="76984"/>
                    </a:lnTo>
                    <a:lnTo>
                      <a:pt x="19384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323" y="76192"/>
                    </a:lnTo>
                    <a:lnTo>
                      <a:pt x="19201" y="76131"/>
                    </a:lnTo>
                    <a:lnTo>
                      <a:pt x="19140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201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9018" y="76984"/>
                    </a:lnTo>
                    <a:lnTo>
                      <a:pt x="18774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8043" y="76863"/>
                    </a:lnTo>
                    <a:lnTo>
                      <a:pt x="17982" y="76619"/>
                    </a:lnTo>
                    <a:lnTo>
                      <a:pt x="17982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87" y="54127"/>
                    </a:lnTo>
                    <a:lnTo>
                      <a:pt x="18165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104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82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8043" y="38036"/>
                    </a:lnTo>
                    <a:lnTo>
                      <a:pt x="18043" y="37731"/>
                    </a:lnTo>
                    <a:lnTo>
                      <a:pt x="18043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2" y="36999"/>
                    </a:lnTo>
                    <a:lnTo>
                      <a:pt x="18165" y="37121"/>
                    </a:lnTo>
                    <a:lnTo>
                      <a:pt x="17677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85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1" y="37548"/>
                    </a:lnTo>
                    <a:lnTo>
                      <a:pt x="17311" y="37670"/>
                    </a:lnTo>
                    <a:lnTo>
                      <a:pt x="17311" y="37914"/>
                    </a:lnTo>
                    <a:lnTo>
                      <a:pt x="17372" y="38584"/>
                    </a:lnTo>
                    <a:lnTo>
                      <a:pt x="17372" y="41083"/>
                    </a:lnTo>
                    <a:lnTo>
                      <a:pt x="17433" y="43582"/>
                    </a:lnTo>
                    <a:lnTo>
                      <a:pt x="17311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311" y="49129"/>
                    </a:lnTo>
                    <a:lnTo>
                      <a:pt x="17311" y="50348"/>
                    </a:lnTo>
                    <a:lnTo>
                      <a:pt x="17311" y="51628"/>
                    </a:lnTo>
                    <a:lnTo>
                      <a:pt x="17251" y="52908"/>
                    </a:lnTo>
                    <a:lnTo>
                      <a:pt x="17129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90" y="57419"/>
                    </a:lnTo>
                    <a:lnTo>
                      <a:pt x="17311" y="59979"/>
                    </a:lnTo>
                    <a:lnTo>
                      <a:pt x="17311" y="61259"/>
                    </a:lnTo>
                    <a:lnTo>
                      <a:pt x="17311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946" y="68634"/>
                    </a:lnTo>
                    <a:lnTo>
                      <a:pt x="16946" y="69853"/>
                    </a:lnTo>
                    <a:lnTo>
                      <a:pt x="16946" y="70828"/>
                    </a:lnTo>
                    <a:lnTo>
                      <a:pt x="17007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2" y="72596"/>
                    </a:lnTo>
                    <a:lnTo>
                      <a:pt x="17433" y="72779"/>
                    </a:lnTo>
                    <a:lnTo>
                      <a:pt x="17433" y="73023"/>
                    </a:lnTo>
                    <a:lnTo>
                      <a:pt x="17433" y="73510"/>
                    </a:lnTo>
                    <a:lnTo>
                      <a:pt x="17433" y="74729"/>
                    </a:lnTo>
                    <a:lnTo>
                      <a:pt x="17433" y="76009"/>
                    </a:lnTo>
                    <a:lnTo>
                      <a:pt x="17372" y="76619"/>
                    </a:lnTo>
                    <a:lnTo>
                      <a:pt x="17311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3" y="76680"/>
                    </a:lnTo>
                    <a:lnTo>
                      <a:pt x="16214" y="76436"/>
                    </a:lnTo>
                    <a:lnTo>
                      <a:pt x="16275" y="76253"/>
                    </a:lnTo>
                    <a:lnTo>
                      <a:pt x="16214" y="76192"/>
                    </a:lnTo>
                    <a:lnTo>
                      <a:pt x="16214" y="76131"/>
                    </a:lnTo>
                    <a:lnTo>
                      <a:pt x="16153" y="76131"/>
                    </a:lnTo>
                    <a:lnTo>
                      <a:pt x="16092" y="76192"/>
                    </a:lnTo>
                    <a:lnTo>
                      <a:pt x="15971" y="76375"/>
                    </a:lnTo>
                    <a:lnTo>
                      <a:pt x="15971" y="76558"/>
                    </a:lnTo>
                    <a:lnTo>
                      <a:pt x="15971" y="76741"/>
                    </a:lnTo>
                    <a:lnTo>
                      <a:pt x="15971" y="76924"/>
                    </a:lnTo>
                    <a:lnTo>
                      <a:pt x="15666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715" y="76558"/>
                    </a:lnTo>
                    <a:lnTo>
                      <a:pt x="13532" y="76436"/>
                    </a:lnTo>
                    <a:lnTo>
                      <a:pt x="13471" y="76253"/>
                    </a:lnTo>
                    <a:lnTo>
                      <a:pt x="13532" y="76192"/>
                    </a:lnTo>
                    <a:lnTo>
                      <a:pt x="13532" y="76131"/>
                    </a:lnTo>
                    <a:lnTo>
                      <a:pt x="13837" y="75887"/>
                    </a:lnTo>
                    <a:lnTo>
                      <a:pt x="14142" y="75644"/>
                    </a:lnTo>
                    <a:lnTo>
                      <a:pt x="14325" y="75339"/>
                    </a:lnTo>
                    <a:lnTo>
                      <a:pt x="14690" y="74729"/>
                    </a:lnTo>
                    <a:lnTo>
                      <a:pt x="14934" y="74120"/>
                    </a:lnTo>
                    <a:lnTo>
                      <a:pt x="15239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422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325" y="66805"/>
                    </a:lnTo>
                    <a:lnTo>
                      <a:pt x="1359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106" y="57480"/>
                    </a:lnTo>
                    <a:lnTo>
                      <a:pt x="13289" y="55956"/>
                    </a:lnTo>
                    <a:lnTo>
                      <a:pt x="13410" y="54432"/>
                    </a:lnTo>
                    <a:lnTo>
                      <a:pt x="13471" y="52908"/>
                    </a:lnTo>
                    <a:lnTo>
                      <a:pt x="13410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801" y="48337"/>
                    </a:lnTo>
                    <a:lnTo>
                      <a:pt x="11948" y="45350"/>
                    </a:lnTo>
                    <a:lnTo>
                      <a:pt x="11582" y="43887"/>
                    </a:lnTo>
                    <a:lnTo>
                      <a:pt x="11155" y="42363"/>
                    </a:lnTo>
                    <a:lnTo>
                      <a:pt x="10850" y="40778"/>
                    </a:lnTo>
                    <a:lnTo>
                      <a:pt x="10607" y="39255"/>
                    </a:lnTo>
                    <a:lnTo>
                      <a:pt x="10546" y="37731"/>
                    </a:lnTo>
                    <a:lnTo>
                      <a:pt x="10546" y="36207"/>
                    </a:lnTo>
                    <a:lnTo>
                      <a:pt x="10668" y="35475"/>
                    </a:lnTo>
                    <a:lnTo>
                      <a:pt x="10789" y="34683"/>
                    </a:lnTo>
                    <a:lnTo>
                      <a:pt x="10911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130" y="30416"/>
                    </a:lnTo>
                    <a:lnTo>
                      <a:pt x="12435" y="29746"/>
                    </a:lnTo>
                    <a:lnTo>
                      <a:pt x="12679" y="29014"/>
                    </a:lnTo>
                    <a:lnTo>
                      <a:pt x="12923" y="28283"/>
                    </a:lnTo>
                    <a:lnTo>
                      <a:pt x="13045" y="27552"/>
                    </a:lnTo>
                    <a:lnTo>
                      <a:pt x="13167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557" y="23346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3045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2" y="22614"/>
                    </a:lnTo>
                    <a:lnTo>
                      <a:pt x="15117" y="22553"/>
                    </a:lnTo>
                    <a:lnTo>
                      <a:pt x="15422" y="22432"/>
                    </a:lnTo>
                    <a:lnTo>
                      <a:pt x="15666" y="22249"/>
                    </a:lnTo>
                    <a:lnTo>
                      <a:pt x="15910" y="22066"/>
                    </a:lnTo>
                    <a:lnTo>
                      <a:pt x="16092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3" y="21517"/>
                    </a:lnTo>
                    <a:lnTo>
                      <a:pt x="15910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2" y="22371"/>
                    </a:lnTo>
                    <a:lnTo>
                      <a:pt x="14386" y="22432"/>
                    </a:lnTo>
                    <a:lnTo>
                      <a:pt x="14020" y="22432"/>
                    </a:lnTo>
                    <a:lnTo>
                      <a:pt x="13593" y="22310"/>
                    </a:lnTo>
                    <a:lnTo>
                      <a:pt x="13289" y="22188"/>
                    </a:lnTo>
                    <a:lnTo>
                      <a:pt x="12984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69" y="20969"/>
                    </a:lnTo>
                    <a:lnTo>
                      <a:pt x="11948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87" y="18957"/>
                    </a:lnTo>
                    <a:lnTo>
                      <a:pt x="11887" y="18774"/>
                    </a:lnTo>
                    <a:lnTo>
                      <a:pt x="11887" y="18592"/>
                    </a:lnTo>
                    <a:lnTo>
                      <a:pt x="11826" y="18409"/>
                    </a:lnTo>
                    <a:lnTo>
                      <a:pt x="11643" y="18104"/>
                    </a:lnTo>
                    <a:lnTo>
                      <a:pt x="11765" y="18592"/>
                    </a:lnTo>
                    <a:lnTo>
                      <a:pt x="11765" y="18713"/>
                    </a:lnTo>
                    <a:lnTo>
                      <a:pt x="11765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65" y="21091"/>
                    </a:lnTo>
                    <a:lnTo>
                      <a:pt x="12009" y="21578"/>
                    </a:lnTo>
                    <a:lnTo>
                      <a:pt x="12069" y="21822"/>
                    </a:lnTo>
                    <a:lnTo>
                      <a:pt x="12069" y="22127"/>
                    </a:lnTo>
                    <a:lnTo>
                      <a:pt x="12130" y="22371"/>
                    </a:lnTo>
                    <a:lnTo>
                      <a:pt x="12130" y="22553"/>
                    </a:lnTo>
                    <a:lnTo>
                      <a:pt x="1213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10058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8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81" y="32733"/>
                    </a:lnTo>
                    <a:lnTo>
                      <a:pt x="5669" y="36146"/>
                    </a:lnTo>
                    <a:lnTo>
                      <a:pt x="5487" y="36024"/>
                    </a:lnTo>
                    <a:lnTo>
                      <a:pt x="5426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7" y="36451"/>
                    </a:lnTo>
                    <a:lnTo>
                      <a:pt x="5608" y="36634"/>
                    </a:lnTo>
                    <a:lnTo>
                      <a:pt x="5608" y="36816"/>
                    </a:lnTo>
                    <a:lnTo>
                      <a:pt x="5608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7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841" y="41571"/>
                    </a:lnTo>
                    <a:lnTo>
                      <a:pt x="3780" y="41510"/>
                    </a:lnTo>
                    <a:lnTo>
                      <a:pt x="3780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4024" y="39620"/>
                    </a:lnTo>
                    <a:lnTo>
                      <a:pt x="3902" y="39559"/>
                    </a:lnTo>
                    <a:lnTo>
                      <a:pt x="3780" y="39620"/>
                    </a:lnTo>
                    <a:lnTo>
                      <a:pt x="3719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6" y="41449"/>
                    </a:lnTo>
                    <a:lnTo>
                      <a:pt x="2744" y="41876"/>
                    </a:lnTo>
                    <a:lnTo>
                      <a:pt x="2622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66" y="40778"/>
                    </a:lnTo>
                    <a:lnTo>
                      <a:pt x="3048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8" y="39376"/>
                    </a:lnTo>
                    <a:lnTo>
                      <a:pt x="2987" y="39316"/>
                    </a:lnTo>
                    <a:lnTo>
                      <a:pt x="292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5" y="41815"/>
                    </a:lnTo>
                    <a:lnTo>
                      <a:pt x="1403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646" y="40961"/>
                    </a:lnTo>
                    <a:lnTo>
                      <a:pt x="2195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78" y="39133"/>
                    </a:lnTo>
                    <a:lnTo>
                      <a:pt x="2195" y="39072"/>
                    </a:lnTo>
                    <a:lnTo>
                      <a:pt x="2134" y="39072"/>
                    </a:lnTo>
                    <a:lnTo>
                      <a:pt x="2012" y="39133"/>
                    </a:lnTo>
                    <a:lnTo>
                      <a:pt x="1890" y="39316"/>
                    </a:lnTo>
                    <a:lnTo>
                      <a:pt x="164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71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73" y="37548"/>
                    </a:lnTo>
                    <a:lnTo>
                      <a:pt x="1890" y="37548"/>
                    </a:lnTo>
                    <a:lnTo>
                      <a:pt x="1707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66" y="38218"/>
                    </a:lnTo>
                    <a:lnTo>
                      <a:pt x="305" y="38218"/>
                    </a:lnTo>
                    <a:lnTo>
                      <a:pt x="245" y="38157"/>
                    </a:lnTo>
                    <a:lnTo>
                      <a:pt x="305" y="38096"/>
                    </a:lnTo>
                    <a:lnTo>
                      <a:pt x="366" y="37975"/>
                    </a:lnTo>
                    <a:lnTo>
                      <a:pt x="976" y="37609"/>
                    </a:lnTo>
                    <a:lnTo>
                      <a:pt x="1403" y="37182"/>
                    </a:lnTo>
                    <a:lnTo>
                      <a:pt x="2317" y="36207"/>
                    </a:lnTo>
                    <a:lnTo>
                      <a:pt x="2805" y="35780"/>
                    </a:lnTo>
                    <a:lnTo>
                      <a:pt x="3048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4024" y="35354"/>
                    </a:lnTo>
                    <a:lnTo>
                      <a:pt x="4206" y="35415"/>
                    </a:lnTo>
                    <a:lnTo>
                      <a:pt x="438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94" y="35597"/>
                    </a:lnTo>
                    <a:lnTo>
                      <a:pt x="4694" y="35475"/>
                    </a:lnTo>
                    <a:lnTo>
                      <a:pt x="4633" y="35415"/>
                    </a:lnTo>
                    <a:lnTo>
                      <a:pt x="4450" y="35232"/>
                    </a:lnTo>
                    <a:lnTo>
                      <a:pt x="4206" y="35171"/>
                    </a:lnTo>
                    <a:lnTo>
                      <a:pt x="438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5060" y="32915"/>
                    </a:lnTo>
                    <a:lnTo>
                      <a:pt x="5304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340" y="28588"/>
                    </a:lnTo>
                    <a:lnTo>
                      <a:pt x="6584" y="27978"/>
                    </a:lnTo>
                    <a:lnTo>
                      <a:pt x="6949" y="27369"/>
                    </a:lnTo>
                    <a:lnTo>
                      <a:pt x="7498" y="26637"/>
                    </a:lnTo>
                    <a:lnTo>
                      <a:pt x="7742" y="26333"/>
                    </a:lnTo>
                    <a:lnTo>
                      <a:pt x="7864" y="25967"/>
                    </a:lnTo>
                    <a:lnTo>
                      <a:pt x="8108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448" y="17799"/>
                    </a:lnTo>
                    <a:lnTo>
                      <a:pt x="9448" y="17007"/>
                    </a:lnTo>
                    <a:lnTo>
                      <a:pt x="957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80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338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0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849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B3B3B3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6" name="Google Shape;646;p48"/>
            <p:cNvCxnSpPr/>
            <p:nvPr/>
          </p:nvCxnSpPr>
          <p:spPr>
            <a:xfrm>
              <a:off x="2806775" y="2797000"/>
              <a:ext cx="3109800" cy="29400"/>
            </a:xfrm>
            <a:prstGeom prst="straightConnector1">
              <a:avLst/>
            </a:prstGeom>
            <a:noFill/>
            <a:ln cap="flat" cmpd="sng" w="28575">
              <a:solidFill>
                <a:srgbClr val="0DB7C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647" name="Google Shape;647;p48"/>
          <p:cNvGraphicFramePr/>
          <p:nvPr/>
        </p:nvGraphicFramePr>
        <p:xfrm>
          <a:off x="6978275" y="22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861875"/>
                <a:gridCol w="854400"/>
              </a:tblGrid>
              <a:tr h="57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3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653" name="Google Shape;653;p4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4" name="Google Shape;654;p49"/>
          <p:cNvGraphicFramePr/>
          <p:nvPr/>
        </p:nvGraphicFramePr>
        <p:xfrm>
          <a:off x="752075" y="1476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{C282610E-F9EE-4FD0-9D4B-0CD4430DE284}</a:tableStyleId>
              </a:tblPr>
              <a:tblGrid>
                <a:gridCol w="778025"/>
                <a:gridCol w="554800"/>
                <a:gridCol w="916475"/>
                <a:gridCol w="1153175"/>
                <a:gridCol w="837200"/>
                <a:gridCol w="955575"/>
                <a:gridCol w="896825"/>
                <a:gridCol w="965325"/>
                <a:gridCol w="1102200"/>
              </a:tblGrid>
              <a:tr h="7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Gender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Treatment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Height1(m)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Weight1(kg)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Height2(m)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Weight2(kg)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Starting BMI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  <a:tr h="7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1.63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DB7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Analysis Process</a:t>
            </a:r>
            <a:endParaRPr/>
          </a:p>
        </p:txBody>
      </p:sp>
      <p:sp>
        <p:nvSpPr>
          <p:cNvPr id="660" name="Google Shape;660;p5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1" name="Google Shape;661;p50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50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cap="flat" cmpd="sng" w="9525">
            <a:solidFill>
              <a:srgbClr val="41566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63" name="Google Shape;663;p50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cap="flat" cmpd="sng" w="9525">
            <a:solidFill>
              <a:srgbClr val="41566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64" name="Google Shape;664;p50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cap="flat" cmpd="sng" w="9525">
            <a:solidFill>
              <a:srgbClr val="41566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5" name="Google Shape;665;p50"/>
          <p:cNvSpPr txBox="1"/>
          <p:nvPr/>
        </p:nvSpPr>
        <p:spPr>
          <a:xfrm>
            <a:off x="1145175" y="1750575"/>
            <a:ext cx="1919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the data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6" name="Google Shape;666;p50"/>
          <p:cNvSpPr txBox="1"/>
          <p:nvPr/>
        </p:nvSpPr>
        <p:spPr>
          <a:xfrm>
            <a:off x="3612150" y="3735800"/>
            <a:ext cx="1919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Assumptions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5937675" y="1583925"/>
            <a:ext cx="2202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 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Methods </a:t>
            </a:r>
            <a:endParaRPr b="1"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68" name="Google Shape;668;p50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669" name="Google Shape;669;p5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50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673" name="Google Shape;673;p5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50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677" name="Google Shape;677;p5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Studies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44425" y="1252775"/>
            <a:ext cx="79716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positive effects of aerobic training on weight loss are i</a:t>
            </a:r>
            <a:r>
              <a:rPr b="1" lang="en" sz="1800"/>
              <a:t>ndependent of exercise intensity</a:t>
            </a:r>
            <a:r>
              <a:rPr lang="en" sz="1800"/>
              <a:t> </a:t>
            </a:r>
            <a:r>
              <a:rPr i="1" lang="en" sz="1800"/>
              <a:t>(Branch et al., 2000; Jakicic et al., 2003)</a:t>
            </a:r>
            <a:endParaRPr i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BMI was </a:t>
            </a:r>
            <a:r>
              <a:rPr b="1" lang="en" sz="1800"/>
              <a:t>equally reduced</a:t>
            </a:r>
            <a:r>
              <a:rPr lang="en" sz="1800"/>
              <a:t> in both the low and high exercise intensity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(Botero et al., 2014)</a:t>
            </a:r>
            <a:endParaRPr i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high-intensity exercise training </a:t>
            </a:r>
            <a:r>
              <a:rPr b="1" lang="en" sz="1800"/>
              <a:t>significantly reduced total fat</a:t>
            </a:r>
            <a:r>
              <a:rPr lang="en" sz="1800"/>
              <a:t>, while low-intensity exercise training did not produce any relevant effect on fat leading researchers to believe </a:t>
            </a:r>
            <a:r>
              <a:rPr b="1" lang="en" sz="1800"/>
              <a:t>a higher reduction in BMI is plausible</a:t>
            </a:r>
            <a:r>
              <a:rPr lang="en" sz="1800"/>
              <a:t> with high intensity exercise </a:t>
            </a:r>
            <a:r>
              <a:rPr i="1" lang="en" sz="1800"/>
              <a:t>(Irving et al., 2008)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685" name="Google Shape;685;p51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Penny Zhang</a:t>
            </a:r>
            <a:endParaRPr/>
          </a:p>
        </p:txBody>
      </p:sp>
      <p:sp>
        <p:nvSpPr>
          <p:cNvPr id="686" name="Google Shape;686;p51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2"/>
          <p:cNvSpPr txBox="1"/>
          <p:nvPr>
            <p:ph type="title"/>
          </p:nvPr>
        </p:nvSpPr>
        <p:spPr>
          <a:xfrm>
            <a:off x="844425" y="5600"/>
            <a:ext cx="56397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Statistics - Any Differences?</a:t>
            </a:r>
            <a:endParaRPr/>
          </a:p>
        </p:txBody>
      </p:sp>
      <p:sp>
        <p:nvSpPr>
          <p:cNvPr id="692" name="Google Shape;692;p5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3" name="Google Shape;693;p52"/>
          <p:cNvGraphicFramePr/>
          <p:nvPr/>
        </p:nvGraphicFramePr>
        <p:xfrm>
          <a:off x="954813" y="131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{2D0BB354-CA9D-4672-B57F-5196591A6DD0}</a:tableStyleId>
              </a:tblPr>
              <a:tblGrid>
                <a:gridCol w="2712750"/>
                <a:gridCol w="2256425"/>
                <a:gridCol w="2497250"/>
              </a:tblGrid>
              <a:tr h="540575">
                <a:tc>
                  <a:txBody>
                    <a:bodyPr>
                      <a:noAutofit/>
                    </a:bodyPr>
                    <a:lstStyle/>
                    <a:p>
                      <a:pPr indent="0" lvl="0" marL="520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HIWO</a:t>
                      </a:r>
                      <a:endParaRPr b="1" sz="2400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LIWO</a:t>
                      </a:r>
                      <a:endParaRPr b="1" sz="2400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Sample size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3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 (Males : Females)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 : 18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 : 16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BMI1 (mean ± SE)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23.56 ± 2.00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22.68 ± 2.66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7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 (18-28: 29-39:40-50)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11:13:11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11:12:8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33.74 ± 9.45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33.10 ± 8.67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694" name="Google Shape;694;p52"/>
          <p:cNvSpPr txBox="1"/>
          <p:nvPr>
            <p:ph type="title"/>
          </p:nvPr>
        </p:nvSpPr>
        <p:spPr>
          <a:xfrm>
            <a:off x="954838" y="4162225"/>
            <a:ext cx="7466400" cy="5301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Differences at Baseline                     </a:t>
            </a:r>
            <a:r>
              <a:rPr lang="en">
                <a:solidFill>
                  <a:srgbClr val="000000"/>
                </a:solidFill>
              </a:rPr>
              <a:t>Next step: Assumption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5" name="Google Shape;695;p52"/>
          <p:cNvSpPr/>
          <p:nvPr/>
        </p:nvSpPr>
        <p:spPr>
          <a:xfrm>
            <a:off x="7992400" y="4344250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3"/>
          <p:cNvSpPr txBox="1"/>
          <p:nvPr>
            <p:ph type="title"/>
          </p:nvPr>
        </p:nvSpPr>
        <p:spPr>
          <a:xfrm>
            <a:off x="844425" y="5600"/>
            <a:ext cx="694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- Check </a:t>
            </a:r>
            <a:r>
              <a:rPr lang="en"/>
              <a:t>independent</a:t>
            </a:r>
            <a:r>
              <a:rPr lang="en"/>
              <a:t> &amp; normality </a:t>
            </a:r>
            <a:endParaRPr/>
          </a:p>
        </p:txBody>
      </p:sp>
      <p:sp>
        <p:nvSpPr>
          <p:cNvPr id="701" name="Google Shape;701;p53"/>
          <p:cNvSpPr txBox="1"/>
          <p:nvPr>
            <p:ph idx="1" type="body"/>
          </p:nvPr>
        </p:nvSpPr>
        <p:spPr>
          <a:xfrm>
            <a:off x="844425" y="1140000"/>
            <a:ext cx="41091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Independent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Randomly selected data from different cities and houses.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Normality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 Q-Q Plot</a:t>
            </a:r>
            <a:endParaRPr/>
          </a:p>
        </p:txBody>
      </p:sp>
      <p:sp>
        <p:nvSpPr>
          <p:cNvPr id="702" name="Google Shape;702;p5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qqplot.png" id="703" name="Google Shape;7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47" y="1374400"/>
            <a:ext cx="3422201" cy="329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3"/>
          <p:cNvCxnSpPr/>
          <p:nvPr/>
        </p:nvCxnSpPr>
        <p:spPr>
          <a:xfrm flipH="1" rot="10800000">
            <a:off x="5762261" y="1519830"/>
            <a:ext cx="2728200" cy="242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53"/>
          <p:cNvSpPr txBox="1"/>
          <p:nvPr>
            <p:ph type="title"/>
          </p:nvPr>
        </p:nvSpPr>
        <p:spPr>
          <a:xfrm>
            <a:off x="935575" y="3528825"/>
            <a:ext cx="3422100" cy="1393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 satisfied two assumptions.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Next step: Boxplot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3955725" y="4604675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"/>
          <p:cNvSpPr txBox="1"/>
          <p:nvPr>
            <p:ph type="title"/>
          </p:nvPr>
        </p:nvSpPr>
        <p:spPr>
          <a:xfrm>
            <a:off x="844425" y="5600"/>
            <a:ext cx="65808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Treatments - Difference in two groups?</a:t>
            </a:r>
            <a:endParaRPr/>
          </a:p>
        </p:txBody>
      </p:sp>
      <p:sp>
        <p:nvSpPr>
          <p:cNvPr id="712" name="Google Shape;712;p5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3" name="Google Shape;7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1428438"/>
            <a:ext cx="7152751" cy="2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4"/>
          <p:cNvSpPr txBox="1"/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mean is different in two groups.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5" name="Google Shape;715;p54"/>
          <p:cNvSpPr txBox="1"/>
          <p:nvPr/>
        </p:nvSpPr>
        <p:spPr>
          <a:xfrm>
            <a:off x="4370050" y="4277350"/>
            <a:ext cx="3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</a:t>
            </a: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Two-Sample T-test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A95B0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/>
          <p:nvPr>
            <p:ph idx="4294967295" type="ctrTitle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0.043346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722" name="Google Shape;722;p55"/>
          <p:cNvSpPr txBox="1"/>
          <p:nvPr>
            <p:ph idx="4294967295" type="subTitle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HIWO - BMI change mean 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23" name="Google Shape;723;p55"/>
          <p:cNvSpPr txBox="1"/>
          <p:nvPr>
            <p:ph idx="4294967295" type="ctrTitle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0.016232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724" name="Google Shape;724;p55"/>
          <p:cNvSpPr txBox="1"/>
          <p:nvPr>
            <p:ph idx="4294967295" type="subTitle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P-value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25" name="Google Shape;725;p55"/>
          <p:cNvSpPr txBox="1"/>
          <p:nvPr>
            <p:ph idx="4294967295" type="ctrTitle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0.003164</a:t>
            </a:r>
            <a:r>
              <a:rPr b="1" lang="en" sz="4800">
                <a:solidFill>
                  <a:srgbClr val="FFFFFF"/>
                </a:solidFill>
              </a:rPr>
              <a:t> 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726" name="Google Shape;726;p55"/>
          <p:cNvSpPr txBox="1"/>
          <p:nvPr>
            <p:ph idx="4294967295" type="subTitle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LIWO - BMI change mean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27" name="Google Shape;727;p5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8" name="Google Shape;728;p55"/>
          <p:cNvSpPr/>
          <p:nvPr/>
        </p:nvSpPr>
        <p:spPr>
          <a:xfrm>
            <a:off x="6381074" y="417731"/>
            <a:ext cx="2120985" cy="4361089"/>
          </a:xfrm>
          <a:custGeom>
            <a:rect b="b" l="l" r="r" t="t"/>
            <a:pathLst>
              <a:path extrusionOk="0" h="80215" w="39012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9" name="Google Shape;729;p55"/>
          <p:cNvSpPr/>
          <p:nvPr/>
        </p:nvSpPr>
        <p:spPr>
          <a:xfrm rot="4499247">
            <a:off x="7874154" y="425273"/>
            <a:ext cx="696057" cy="698453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730" name="Google Shape;730;p55"/>
          <p:cNvGrpSpPr/>
          <p:nvPr/>
        </p:nvGrpSpPr>
        <p:grpSpPr>
          <a:xfrm>
            <a:off x="8069867" y="569658"/>
            <a:ext cx="304614" cy="409697"/>
            <a:chOff x="6718575" y="2318625"/>
            <a:chExt cx="256950" cy="407375"/>
          </a:xfrm>
        </p:grpSpPr>
        <p:sp>
          <p:nvSpPr>
            <p:cNvPr id="731" name="Google Shape;731;p5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 txBox="1"/>
          <p:nvPr>
            <p:ph type="title"/>
          </p:nvPr>
        </p:nvSpPr>
        <p:spPr>
          <a:xfrm>
            <a:off x="844425" y="5600"/>
            <a:ext cx="612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T-test - </a:t>
            </a:r>
            <a:r>
              <a:rPr lang="en"/>
              <a:t>Significant?</a:t>
            </a:r>
            <a:endParaRPr/>
          </a:p>
        </p:txBody>
      </p:sp>
      <p:sp>
        <p:nvSpPr>
          <p:cNvPr id="744" name="Google Shape;744;p56"/>
          <p:cNvSpPr txBox="1"/>
          <p:nvPr>
            <p:ph idx="1" type="body"/>
          </p:nvPr>
        </p:nvSpPr>
        <p:spPr>
          <a:xfrm>
            <a:off x="844425" y="1320075"/>
            <a:ext cx="82995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Null Hypothesis: 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 BMI change is not </a:t>
            </a: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Alternative Hypothesis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The BMI change is </a:t>
            </a: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 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45" name="Google Shape;745;p5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6" name="Google Shape;746;p56"/>
          <p:cNvSpPr txBox="1"/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is not same in HIWO and LIWO groups.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7" name="Google Shape;747;p56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8" name="Google Shape;748;p56"/>
          <p:cNvSpPr txBox="1"/>
          <p:nvPr>
            <p:ph type="title"/>
          </p:nvPr>
        </p:nvSpPr>
        <p:spPr>
          <a:xfrm>
            <a:off x="2795700" y="2475073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HIWO: 0.043346</a:t>
            </a:r>
            <a:br>
              <a:rPr lang="en"/>
            </a:br>
            <a:r>
              <a:rPr lang="en"/>
              <a:t>Mean of LIWO: 0.003164</a:t>
            </a:r>
            <a:br>
              <a:rPr lang="en"/>
            </a:br>
            <a:r>
              <a:rPr lang="en"/>
              <a:t>P-value: 0.016232 &lt; 0.05</a:t>
            </a:r>
            <a:endParaRPr/>
          </a:p>
        </p:txBody>
      </p:sp>
      <p:sp>
        <p:nvSpPr>
          <p:cNvPr id="749" name="Google Shape;749;p56"/>
          <p:cNvSpPr txBox="1"/>
          <p:nvPr/>
        </p:nvSpPr>
        <p:spPr>
          <a:xfrm>
            <a:off x="5130625" y="4277350"/>
            <a:ext cx="297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Linear Model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7"/>
          <p:cNvSpPr txBox="1"/>
          <p:nvPr>
            <p:ph type="title"/>
          </p:nvPr>
        </p:nvSpPr>
        <p:spPr>
          <a:xfrm>
            <a:off x="844425" y="5600"/>
            <a:ext cx="46728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- Other variables?</a:t>
            </a:r>
            <a:endParaRPr/>
          </a:p>
        </p:txBody>
      </p:sp>
      <p:sp>
        <p:nvSpPr>
          <p:cNvPr id="755" name="Google Shape;755;p5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57"/>
          <p:cNvSpPr txBox="1"/>
          <p:nvPr>
            <p:ph idx="1" type="body"/>
          </p:nvPr>
        </p:nvSpPr>
        <p:spPr>
          <a:xfrm>
            <a:off x="844425" y="1241600"/>
            <a:ext cx="8299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➢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 test other variables and their relationship to the BMI difference</a:t>
            </a:r>
            <a:endParaRPr sz="2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57" name="Google Shape;757;p57"/>
          <p:cNvSpPr txBox="1"/>
          <p:nvPr>
            <p:ph idx="1" type="body"/>
          </p:nvPr>
        </p:nvSpPr>
        <p:spPr>
          <a:xfrm>
            <a:off x="942225" y="2090100"/>
            <a:ext cx="2280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P-value: 0.0187</a:t>
            </a:r>
            <a:endParaRPr/>
          </a:p>
        </p:txBody>
      </p:sp>
      <p:sp>
        <p:nvSpPr>
          <p:cNvPr id="758" name="Google Shape;758;p57"/>
          <p:cNvSpPr txBox="1"/>
          <p:nvPr>
            <p:ph idx="1" type="body"/>
          </p:nvPr>
        </p:nvSpPr>
        <p:spPr>
          <a:xfrm>
            <a:off x="3550350" y="2090100"/>
            <a:ext cx="2280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0.3746</a:t>
            </a:r>
            <a:r>
              <a:rPr lang="en"/>
              <a:t> </a:t>
            </a:r>
            <a:endParaRPr/>
          </a:p>
        </p:txBody>
      </p:sp>
      <p:sp>
        <p:nvSpPr>
          <p:cNvPr id="759" name="Google Shape;759;p57"/>
          <p:cNvSpPr txBox="1"/>
          <p:nvPr>
            <p:ph idx="1" type="body"/>
          </p:nvPr>
        </p:nvSpPr>
        <p:spPr>
          <a:xfrm>
            <a:off x="6158475" y="2090100"/>
            <a:ext cx="2280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</a:t>
            </a:r>
            <a:r>
              <a:rPr lang="en"/>
              <a:t>0.7620</a:t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>
            <a:off x="2808730" y="2180209"/>
            <a:ext cx="302724" cy="30274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15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7"/>
          <p:cNvSpPr/>
          <p:nvPr/>
        </p:nvSpPr>
        <p:spPr>
          <a:xfrm>
            <a:off x="5449134" y="2178835"/>
            <a:ext cx="305449" cy="305468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15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7"/>
          <p:cNvSpPr/>
          <p:nvPr/>
        </p:nvSpPr>
        <p:spPr>
          <a:xfrm>
            <a:off x="8037934" y="2178835"/>
            <a:ext cx="305449" cy="305468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15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7"/>
          <p:cNvSpPr txBox="1"/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Treatments (HIWO or LIWO) has effect on the change in BMI.</a:t>
            </a:r>
            <a:r>
              <a:rPr lang="en">
                <a:solidFill>
                  <a:srgbClr val="000000"/>
                </a:solidFill>
              </a:rPr>
              <a:t>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8"/>
          <p:cNvSpPr txBox="1"/>
          <p:nvPr>
            <p:ph type="ctrTitle"/>
          </p:nvPr>
        </p:nvSpPr>
        <p:spPr>
          <a:xfrm>
            <a:off x="685800" y="1907650"/>
            <a:ext cx="62688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</a:t>
            </a:r>
            <a:endParaRPr/>
          </a:p>
        </p:txBody>
      </p:sp>
      <p:sp>
        <p:nvSpPr>
          <p:cNvPr id="769" name="Google Shape;769;p58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770" name="Google Shape;770;p58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 txBox="1"/>
          <p:nvPr>
            <p:ph type="title"/>
          </p:nvPr>
        </p:nvSpPr>
        <p:spPr>
          <a:xfrm>
            <a:off x="844425" y="5600"/>
            <a:ext cx="53724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Further Investigation</a:t>
            </a:r>
            <a:endParaRPr/>
          </a:p>
        </p:txBody>
      </p:sp>
      <p:sp>
        <p:nvSpPr>
          <p:cNvPr id="776" name="Google Shape;776;p59"/>
          <p:cNvSpPr txBox="1"/>
          <p:nvPr>
            <p:ph idx="1" type="body"/>
          </p:nvPr>
        </p:nvSpPr>
        <p:spPr>
          <a:xfrm>
            <a:off x="866025" y="1303750"/>
            <a:ext cx="29826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significance, but no clinical significance (0.0402&lt; 0.5) </a:t>
            </a:r>
            <a:endParaRPr/>
          </a:p>
        </p:txBody>
      </p:sp>
      <p:sp>
        <p:nvSpPr>
          <p:cNvPr id="777" name="Google Shape;777;p5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59"/>
          <p:cNvSpPr txBox="1"/>
          <p:nvPr>
            <p:ph idx="2" type="body"/>
          </p:nvPr>
        </p:nvSpPr>
        <p:spPr>
          <a:xfrm>
            <a:off x="5681075" y="3510525"/>
            <a:ext cx="3141000" cy="1323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Further investigation</a:t>
            </a:r>
            <a:endParaRPr b="1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longer time period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 treatment cadence</a:t>
            </a:r>
            <a:endParaRPr/>
          </a:p>
        </p:txBody>
      </p:sp>
      <p:sp>
        <p:nvSpPr>
          <p:cNvPr id="779" name="Google Shape;779;p59"/>
          <p:cNvSpPr txBox="1"/>
          <p:nvPr>
            <p:ph idx="2" type="body"/>
          </p:nvPr>
        </p:nvSpPr>
        <p:spPr>
          <a:xfrm>
            <a:off x="3352168" y="2463541"/>
            <a:ext cx="2832300" cy="1227000"/>
          </a:xfrm>
          <a:prstGeom prst="rect">
            <a:avLst/>
          </a:prstGeom>
          <a:ln cap="flat" cmpd="sng" w="38100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frame of study - Island time ≠ Real time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0"/>
          <p:cNvSpPr txBox="1"/>
          <p:nvPr>
            <p:ph idx="1" type="body"/>
          </p:nvPr>
        </p:nvSpPr>
        <p:spPr>
          <a:xfrm>
            <a:off x="844425" y="1534250"/>
            <a:ext cx="34992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went really well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We were all engaged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Positive communication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Group folder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Perfect team!</a:t>
            </a:r>
            <a:endParaRPr/>
          </a:p>
        </p:txBody>
      </p:sp>
      <p:sp>
        <p:nvSpPr>
          <p:cNvPr id="785" name="Google Shape;785;p60"/>
          <p:cNvSpPr txBox="1"/>
          <p:nvPr>
            <p:ph type="title"/>
          </p:nvPr>
        </p:nvSpPr>
        <p:spPr>
          <a:xfrm>
            <a:off x="844425" y="5600"/>
            <a:ext cx="4470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experience consulting</a:t>
            </a:r>
            <a:endParaRPr/>
          </a:p>
        </p:txBody>
      </p:sp>
      <p:grpSp>
        <p:nvGrpSpPr>
          <p:cNvPr id="786" name="Google Shape;786;p60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787" name="Google Shape;787;p60"/>
            <p:cNvSpPr/>
            <p:nvPr/>
          </p:nvSpPr>
          <p:spPr>
            <a:xfrm>
              <a:off x="8083550" y="3651250"/>
              <a:ext cx="1384200" cy="2868600"/>
            </a:xfrm>
            <a:custGeom>
              <a:rect b="b" l="l" r="r" t="t"/>
              <a:pathLst>
                <a:path extrusionOk="0" h="120000" w="12000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60"/>
            <p:cNvSpPr/>
            <p:nvPr/>
          </p:nvSpPr>
          <p:spPr>
            <a:xfrm>
              <a:off x="8078788" y="3651250"/>
              <a:ext cx="1389000" cy="2868600"/>
            </a:xfrm>
            <a:custGeom>
              <a:rect b="b" l="l" r="r" t="t"/>
              <a:pathLst>
                <a:path extrusionOk="0" h="120000" w="12000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9" name="Google Shape;789;p60"/>
          <p:cNvSpPr txBox="1"/>
          <p:nvPr>
            <p:ph idx="2" type="body"/>
          </p:nvPr>
        </p:nvSpPr>
        <p:spPr>
          <a:xfrm>
            <a:off x="4402225" y="1534250"/>
            <a:ext cx="22206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If we could go back in time…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Get better pilot data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0" name="Google Shape;790;p6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1" name="Google Shape;791;p60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792" name="Google Shape;792;p60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0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60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796" name="Google Shape;796;p6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ctrTitle"/>
          </p:nvPr>
        </p:nvSpPr>
        <p:spPr>
          <a:xfrm>
            <a:off x="844425" y="1140000"/>
            <a:ext cx="517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Study Objective</a:t>
            </a:r>
            <a:endParaRPr sz="6000"/>
          </a:p>
        </p:txBody>
      </p:sp>
      <p:sp>
        <p:nvSpPr>
          <p:cNvPr id="109" name="Google Shape;109;p16"/>
          <p:cNvSpPr txBox="1"/>
          <p:nvPr>
            <p:ph idx="4294967295" type="subTitle"/>
          </p:nvPr>
        </p:nvSpPr>
        <p:spPr>
          <a:xfrm>
            <a:off x="844425" y="2221424"/>
            <a:ext cx="51786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intensity of workouts affect one’s change in BMI?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12" name="Google Shape;112;p16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A9D0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fmla="val 100000" name="adj"/>
            </a:avLst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 rot="-2700000">
            <a:off x="7667081" y="3007202"/>
            <a:ext cx="669489" cy="669489"/>
          </a:xfrm>
          <a:prstGeom prst="teardrop">
            <a:avLst>
              <a:gd fmla="val 100000" name="adj"/>
            </a:avLst>
          </a:prstGeom>
          <a:solidFill>
            <a:srgbClr val="F24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18" name="Google Shape;118;p1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23" name="Google Shape;123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28" name="Google Shape;128;p1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4156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1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04" name="Google Shape;804;p61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Xiaomeng Huang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294800" y="12031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294800" y="28485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</a:t>
            </a: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294800" y="1800700"/>
            <a:ext cx="5382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Study Population; Design; Primary Response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320650" y="34703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Methods; Sample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 flipH="1" rot="10800000">
            <a:off x="2367500" y="1800750"/>
            <a:ext cx="5182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 flipH="1" rot="10800000">
            <a:off x="2395150" y="3470350"/>
            <a:ext cx="5182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imming Pool Images - Public Domain Pictures - Page 1"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70973" y="2900752"/>
            <a:ext cx="756077" cy="5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4083174" y="2236300"/>
            <a:ext cx="43434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95B0"/>
                </a:solidFill>
              </a:rPr>
              <a:t>Design</a:t>
            </a:r>
            <a:endParaRPr b="1" sz="2400">
              <a:solidFill>
                <a:srgbClr val="0A95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Workout </a:t>
            </a:r>
            <a:r>
              <a:rPr b="1" lang="en" sz="2000"/>
              <a:t>2x</a:t>
            </a:r>
            <a:r>
              <a:rPr lang="en" sz="2000"/>
              <a:t> a week for </a:t>
            </a:r>
            <a:r>
              <a:rPr b="1" lang="en" sz="2000"/>
              <a:t>2</a:t>
            </a:r>
            <a:r>
              <a:rPr lang="en" sz="2000"/>
              <a:t> weeks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HIWO</a:t>
            </a:r>
            <a:r>
              <a:rPr lang="en" sz="2000"/>
              <a:t> - 1500m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LIWO</a:t>
            </a:r>
            <a:r>
              <a:rPr lang="en" sz="2000"/>
              <a:t> - 30 min relaxed walk🚶</a:t>
            </a:r>
            <a:endParaRPr sz="2000"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122300" y="908725"/>
            <a:ext cx="44313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95B0"/>
                </a:solidFill>
              </a:rPr>
              <a:t>Study Population</a:t>
            </a:r>
            <a:endParaRPr b="1" sz="2400">
              <a:solidFill>
                <a:srgbClr val="0A95B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Adults</a:t>
            </a:r>
            <a:r>
              <a:rPr lang="en" sz="2000"/>
              <a:t> 18~50, BMI≥18.5, not pregnant, not handicapped</a:t>
            </a:r>
            <a:endParaRPr sz="2000"/>
          </a:p>
        </p:txBody>
      </p:sp>
      <p:sp>
        <p:nvSpPr>
          <p:cNvPr id="162" name="Google Shape;162;p19"/>
          <p:cNvSpPr txBox="1"/>
          <p:nvPr>
            <p:ph idx="3" type="body"/>
          </p:nvPr>
        </p:nvSpPr>
        <p:spPr>
          <a:xfrm>
            <a:off x="4083175" y="3756950"/>
            <a:ext cx="47079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95B0"/>
                </a:solidFill>
              </a:rPr>
              <a:t>Primary Response</a:t>
            </a:r>
            <a:endParaRPr b="1" sz="2400">
              <a:solidFill>
                <a:srgbClr val="0A95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Difference in BMI change for two groups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2nd</a:t>
            </a:r>
            <a:r>
              <a:rPr lang="en" sz="2000"/>
              <a:t> Gender; Age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969019" y="1426129"/>
            <a:ext cx="2659060" cy="3209423"/>
            <a:chOff x="633550" y="1490125"/>
            <a:chExt cx="2855519" cy="3341757"/>
          </a:xfrm>
        </p:grpSpPr>
        <p:sp>
          <p:nvSpPr>
            <p:cNvPr id="165" name="Google Shape;165;p19"/>
            <p:cNvSpPr/>
            <p:nvPr/>
          </p:nvSpPr>
          <p:spPr>
            <a:xfrm>
              <a:off x="633550" y="1490125"/>
              <a:ext cx="1599199" cy="3341757"/>
            </a:xfrm>
            <a:custGeom>
              <a:rect b="b" l="l" r="r" t="t"/>
              <a:pathLst>
                <a:path extrusionOk="0" h="80215" w="39012">
                  <a:moveTo>
                    <a:pt x="20116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066" y="1219"/>
                  </a:lnTo>
                  <a:lnTo>
                    <a:pt x="22310" y="1524"/>
                  </a:lnTo>
                  <a:lnTo>
                    <a:pt x="22554" y="1768"/>
                  </a:lnTo>
                  <a:lnTo>
                    <a:pt x="22737" y="2072"/>
                  </a:lnTo>
                  <a:lnTo>
                    <a:pt x="22980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285" y="4998"/>
                  </a:lnTo>
                  <a:lnTo>
                    <a:pt x="23224" y="5791"/>
                  </a:lnTo>
                  <a:lnTo>
                    <a:pt x="23102" y="6583"/>
                  </a:lnTo>
                  <a:lnTo>
                    <a:pt x="2279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140" y="10850"/>
                  </a:lnTo>
                  <a:lnTo>
                    <a:pt x="1871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885" y="9570"/>
                  </a:lnTo>
                  <a:lnTo>
                    <a:pt x="16763" y="9387"/>
                  </a:lnTo>
                  <a:lnTo>
                    <a:pt x="16641" y="9265"/>
                  </a:lnTo>
                  <a:lnTo>
                    <a:pt x="16458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788" y="3474"/>
                  </a:lnTo>
                  <a:lnTo>
                    <a:pt x="15971" y="2804"/>
                  </a:lnTo>
                  <a:lnTo>
                    <a:pt x="16215" y="2194"/>
                  </a:lnTo>
                  <a:lnTo>
                    <a:pt x="16580" y="1585"/>
                  </a:lnTo>
                  <a:lnTo>
                    <a:pt x="16824" y="1341"/>
                  </a:lnTo>
                  <a:lnTo>
                    <a:pt x="17068" y="1097"/>
                  </a:lnTo>
                  <a:lnTo>
                    <a:pt x="17617" y="731"/>
                  </a:lnTo>
                  <a:lnTo>
                    <a:pt x="18226" y="549"/>
                  </a:lnTo>
                  <a:lnTo>
                    <a:pt x="18836" y="427"/>
                  </a:lnTo>
                  <a:lnTo>
                    <a:pt x="19506" y="3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06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445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12" y="40046"/>
                  </a:lnTo>
                  <a:lnTo>
                    <a:pt x="4085" y="40412"/>
                  </a:lnTo>
                  <a:lnTo>
                    <a:pt x="3597" y="40717"/>
                  </a:lnTo>
                  <a:lnTo>
                    <a:pt x="3110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755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3952" y="39437"/>
                  </a:moveTo>
                  <a:lnTo>
                    <a:pt x="34074" y="39741"/>
                  </a:lnTo>
                  <a:lnTo>
                    <a:pt x="34196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27" y="40778"/>
                  </a:lnTo>
                  <a:lnTo>
                    <a:pt x="35232" y="40899"/>
                  </a:lnTo>
                  <a:lnTo>
                    <a:pt x="35598" y="40960"/>
                  </a:lnTo>
                  <a:lnTo>
                    <a:pt x="35903" y="40960"/>
                  </a:lnTo>
                  <a:lnTo>
                    <a:pt x="35537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1" y="40046"/>
                  </a:lnTo>
                  <a:lnTo>
                    <a:pt x="33952" y="39437"/>
                  </a:lnTo>
                  <a:close/>
                  <a:moveTo>
                    <a:pt x="15361" y="56138"/>
                  </a:moveTo>
                  <a:lnTo>
                    <a:pt x="15178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849" y="58454"/>
                  </a:lnTo>
                  <a:lnTo>
                    <a:pt x="16154" y="58576"/>
                  </a:lnTo>
                  <a:lnTo>
                    <a:pt x="16458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677" y="58393"/>
                  </a:lnTo>
                  <a:lnTo>
                    <a:pt x="17921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6" y="58332"/>
                  </a:lnTo>
                  <a:lnTo>
                    <a:pt x="17495" y="58332"/>
                  </a:lnTo>
                  <a:lnTo>
                    <a:pt x="17251" y="58454"/>
                  </a:lnTo>
                  <a:lnTo>
                    <a:pt x="17007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6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239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12" y="57052"/>
                  </a:lnTo>
                  <a:lnTo>
                    <a:pt x="23651" y="57357"/>
                  </a:lnTo>
                  <a:lnTo>
                    <a:pt x="23529" y="57601"/>
                  </a:lnTo>
                  <a:lnTo>
                    <a:pt x="23407" y="57905"/>
                  </a:lnTo>
                  <a:lnTo>
                    <a:pt x="23163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371" y="58454"/>
                  </a:lnTo>
                  <a:lnTo>
                    <a:pt x="22127" y="58515"/>
                  </a:lnTo>
                  <a:lnTo>
                    <a:pt x="21822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847" y="57905"/>
                  </a:lnTo>
                  <a:lnTo>
                    <a:pt x="20847" y="57905"/>
                  </a:lnTo>
                  <a:lnTo>
                    <a:pt x="21030" y="58210"/>
                  </a:lnTo>
                  <a:lnTo>
                    <a:pt x="21274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188" y="58698"/>
                  </a:lnTo>
                  <a:lnTo>
                    <a:pt x="22554" y="58698"/>
                  </a:lnTo>
                  <a:lnTo>
                    <a:pt x="22859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34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773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567" y="57418"/>
                  </a:lnTo>
                  <a:lnTo>
                    <a:pt x="19689" y="57844"/>
                  </a:lnTo>
                  <a:lnTo>
                    <a:pt x="19811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11" y="60283"/>
                  </a:lnTo>
                  <a:lnTo>
                    <a:pt x="19689" y="61319"/>
                  </a:lnTo>
                  <a:lnTo>
                    <a:pt x="19628" y="62843"/>
                  </a:lnTo>
                  <a:lnTo>
                    <a:pt x="19628" y="64305"/>
                  </a:lnTo>
                  <a:lnTo>
                    <a:pt x="19567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750" y="69486"/>
                  </a:lnTo>
                  <a:lnTo>
                    <a:pt x="19689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384" y="64366"/>
                  </a:lnTo>
                  <a:lnTo>
                    <a:pt x="19323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079" y="58393"/>
                  </a:lnTo>
                  <a:lnTo>
                    <a:pt x="19262" y="57844"/>
                  </a:lnTo>
                  <a:lnTo>
                    <a:pt x="19384" y="57235"/>
                  </a:lnTo>
                  <a:lnTo>
                    <a:pt x="19445" y="56625"/>
                  </a:lnTo>
                  <a:lnTo>
                    <a:pt x="19384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9" y="14080"/>
                  </a:lnTo>
                  <a:lnTo>
                    <a:pt x="25784" y="14080"/>
                  </a:lnTo>
                  <a:lnTo>
                    <a:pt x="26638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15" y="15055"/>
                  </a:lnTo>
                  <a:lnTo>
                    <a:pt x="29320" y="15421"/>
                  </a:lnTo>
                  <a:lnTo>
                    <a:pt x="29563" y="15787"/>
                  </a:lnTo>
                  <a:lnTo>
                    <a:pt x="29990" y="16518"/>
                  </a:lnTo>
                  <a:lnTo>
                    <a:pt x="30356" y="17311"/>
                  </a:lnTo>
                  <a:lnTo>
                    <a:pt x="30539" y="17676"/>
                  </a:lnTo>
                  <a:lnTo>
                    <a:pt x="30600" y="18103"/>
                  </a:lnTo>
                  <a:lnTo>
                    <a:pt x="30661" y="19017"/>
                  </a:lnTo>
                  <a:lnTo>
                    <a:pt x="30661" y="19932"/>
                  </a:lnTo>
                  <a:lnTo>
                    <a:pt x="30600" y="20846"/>
                  </a:lnTo>
                  <a:lnTo>
                    <a:pt x="30600" y="21151"/>
                  </a:lnTo>
                  <a:lnTo>
                    <a:pt x="30661" y="21455"/>
                  </a:lnTo>
                  <a:lnTo>
                    <a:pt x="30965" y="23345"/>
                  </a:lnTo>
                  <a:lnTo>
                    <a:pt x="31209" y="25235"/>
                  </a:lnTo>
                  <a:lnTo>
                    <a:pt x="31270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80" y="28465"/>
                  </a:lnTo>
                  <a:lnTo>
                    <a:pt x="32123" y="28770"/>
                  </a:lnTo>
                  <a:lnTo>
                    <a:pt x="32245" y="29136"/>
                  </a:lnTo>
                  <a:lnTo>
                    <a:pt x="32550" y="29928"/>
                  </a:lnTo>
                  <a:lnTo>
                    <a:pt x="32916" y="30781"/>
                  </a:lnTo>
                  <a:lnTo>
                    <a:pt x="33160" y="31696"/>
                  </a:lnTo>
                  <a:lnTo>
                    <a:pt x="33343" y="32366"/>
                  </a:lnTo>
                  <a:lnTo>
                    <a:pt x="33464" y="33097"/>
                  </a:lnTo>
                  <a:lnTo>
                    <a:pt x="33647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35" y="38705"/>
                  </a:lnTo>
                  <a:lnTo>
                    <a:pt x="34135" y="38827"/>
                  </a:lnTo>
                  <a:lnTo>
                    <a:pt x="34196" y="38888"/>
                  </a:lnTo>
                  <a:lnTo>
                    <a:pt x="34501" y="38827"/>
                  </a:lnTo>
                  <a:lnTo>
                    <a:pt x="34866" y="38705"/>
                  </a:lnTo>
                  <a:lnTo>
                    <a:pt x="35293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06" y="41936"/>
                  </a:lnTo>
                  <a:lnTo>
                    <a:pt x="38585" y="41997"/>
                  </a:lnTo>
                  <a:lnTo>
                    <a:pt x="38219" y="41997"/>
                  </a:lnTo>
                  <a:lnTo>
                    <a:pt x="37853" y="41875"/>
                  </a:lnTo>
                  <a:lnTo>
                    <a:pt x="37609" y="41753"/>
                  </a:lnTo>
                  <a:lnTo>
                    <a:pt x="37365" y="41570"/>
                  </a:lnTo>
                  <a:lnTo>
                    <a:pt x="37000" y="41204"/>
                  </a:lnTo>
                  <a:lnTo>
                    <a:pt x="36817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29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853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756" y="43399"/>
                  </a:lnTo>
                  <a:lnTo>
                    <a:pt x="36512" y="42972"/>
                  </a:lnTo>
                  <a:lnTo>
                    <a:pt x="36146" y="42606"/>
                  </a:lnTo>
                  <a:lnTo>
                    <a:pt x="36024" y="42545"/>
                  </a:lnTo>
                  <a:lnTo>
                    <a:pt x="3584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2" y="43399"/>
                  </a:lnTo>
                  <a:lnTo>
                    <a:pt x="36207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24" y="45410"/>
                  </a:lnTo>
                  <a:lnTo>
                    <a:pt x="35964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05" y="45166"/>
                  </a:lnTo>
                  <a:lnTo>
                    <a:pt x="34805" y="45410"/>
                  </a:lnTo>
                  <a:lnTo>
                    <a:pt x="34683" y="45593"/>
                  </a:lnTo>
                  <a:lnTo>
                    <a:pt x="34623" y="45654"/>
                  </a:lnTo>
                  <a:lnTo>
                    <a:pt x="34562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13" y="42911"/>
                  </a:lnTo>
                  <a:lnTo>
                    <a:pt x="33891" y="42850"/>
                  </a:lnTo>
                  <a:lnTo>
                    <a:pt x="33708" y="42911"/>
                  </a:lnTo>
                  <a:lnTo>
                    <a:pt x="33647" y="42972"/>
                  </a:lnTo>
                  <a:lnTo>
                    <a:pt x="33586" y="43094"/>
                  </a:lnTo>
                  <a:lnTo>
                    <a:pt x="33586" y="43338"/>
                  </a:lnTo>
                  <a:lnTo>
                    <a:pt x="33586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5044"/>
                  </a:lnTo>
                  <a:lnTo>
                    <a:pt x="33403" y="44983"/>
                  </a:lnTo>
                  <a:lnTo>
                    <a:pt x="33343" y="44922"/>
                  </a:lnTo>
                  <a:lnTo>
                    <a:pt x="33282" y="44679"/>
                  </a:lnTo>
                  <a:lnTo>
                    <a:pt x="33221" y="44435"/>
                  </a:lnTo>
                  <a:lnTo>
                    <a:pt x="33221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28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11" y="39619"/>
                  </a:lnTo>
                  <a:lnTo>
                    <a:pt x="32794" y="39498"/>
                  </a:lnTo>
                  <a:lnTo>
                    <a:pt x="32855" y="39437"/>
                  </a:lnTo>
                  <a:lnTo>
                    <a:pt x="32916" y="39376"/>
                  </a:lnTo>
                  <a:lnTo>
                    <a:pt x="32855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062" y="38400"/>
                  </a:lnTo>
                  <a:lnTo>
                    <a:pt x="31636" y="37364"/>
                  </a:lnTo>
                  <a:lnTo>
                    <a:pt x="30722" y="35414"/>
                  </a:lnTo>
                  <a:lnTo>
                    <a:pt x="29746" y="33463"/>
                  </a:lnTo>
                  <a:lnTo>
                    <a:pt x="29381" y="32488"/>
                  </a:lnTo>
                  <a:lnTo>
                    <a:pt x="28954" y="31452"/>
                  </a:lnTo>
                  <a:lnTo>
                    <a:pt x="28649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491" y="24259"/>
                  </a:lnTo>
                  <a:lnTo>
                    <a:pt x="27613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796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369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552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08" y="23833"/>
                  </a:lnTo>
                  <a:lnTo>
                    <a:pt x="27186" y="24076"/>
                  </a:lnTo>
                  <a:lnTo>
                    <a:pt x="27003" y="24320"/>
                  </a:lnTo>
                  <a:lnTo>
                    <a:pt x="26820" y="24503"/>
                  </a:lnTo>
                  <a:lnTo>
                    <a:pt x="26577" y="24686"/>
                  </a:lnTo>
                  <a:lnTo>
                    <a:pt x="26333" y="24808"/>
                  </a:lnTo>
                  <a:lnTo>
                    <a:pt x="25784" y="24991"/>
                  </a:lnTo>
                  <a:lnTo>
                    <a:pt x="25236" y="25052"/>
                  </a:lnTo>
                  <a:lnTo>
                    <a:pt x="24017" y="25235"/>
                  </a:lnTo>
                  <a:lnTo>
                    <a:pt x="23468" y="25295"/>
                  </a:lnTo>
                  <a:lnTo>
                    <a:pt x="22798" y="25295"/>
                  </a:lnTo>
                  <a:lnTo>
                    <a:pt x="22615" y="25235"/>
                  </a:lnTo>
                  <a:lnTo>
                    <a:pt x="22493" y="25174"/>
                  </a:lnTo>
                  <a:lnTo>
                    <a:pt x="22188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15" y="25539"/>
                  </a:lnTo>
                  <a:lnTo>
                    <a:pt x="22798" y="25600"/>
                  </a:lnTo>
                  <a:lnTo>
                    <a:pt x="23285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394" y="25174"/>
                  </a:lnTo>
                  <a:lnTo>
                    <a:pt x="26820" y="24991"/>
                  </a:lnTo>
                  <a:lnTo>
                    <a:pt x="26699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23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662" y="33585"/>
                  </a:lnTo>
                  <a:lnTo>
                    <a:pt x="25723" y="33890"/>
                  </a:lnTo>
                  <a:lnTo>
                    <a:pt x="25784" y="34195"/>
                  </a:lnTo>
                  <a:lnTo>
                    <a:pt x="25967" y="35109"/>
                  </a:lnTo>
                  <a:lnTo>
                    <a:pt x="26272" y="36877"/>
                  </a:lnTo>
                  <a:lnTo>
                    <a:pt x="26394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33" y="44008"/>
                  </a:lnTo>
                  <a:lnTo>
                    <a:pt x="26211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19" y="51079"/>
                  </a:lnTo>
                  <a:lnTo>
                    <a:pt x="24992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199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870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053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05" y="75216"/>
                  </a:lnTo>
                  <a:lnTo>
                    <a:pt x="22005" y="75460"/>
                  </a:lnTo>
                  <a:lnTo>
                    <a:pt x="22005" y="75704"/>
                  </a:lnTo>
                  <a:lnTo>
                    <a:pt x="22066" y="75947"/>
                  </a:lnTo>
                  <a:lnTo>
                    <a:pt x="22188" y="76252"/>
                  </a:lnTo>
                  <a:lnTo>
                    <a:pt x="22432" y="76740"/>
                  </a:lnTo>
                  <a:lnTo>
                    <a:pt x="22859" y="77410"/>
                  </a:lnTo>
                  <a:lnTo>
                    <a:pt x="23285" y="78081"/>
                  </a:lnTo>
                  <a:lnTo>
                    <a:pt x="23529" y="78386"/>
                  </a:lnTo>
                  <a:lnTo>
                    <a:pt x="23773" y="78568"/>
                  </a:lnTo>
                  <a:lnTo>
                    <a:pt x="24199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05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18" y="79300"/>
                  </a:lnTo>
                  <a:lnTo>
                    <a:pt x="21457" y="78995"/>
                  </a:lnTo>
                  <a:lnTo>
                    <a:pt x="2139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274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7" y="79909"/>
                  </a:lnTo>
                  <a:lnTo>
                    <a:pt x="19994" y="79848"/>
                  </a:lnTo>
                  <a:lnTo>
                    <a:pt x="19811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689" y="74119"/>
                  </a:lnTo>
                  <a:lnTo>
                    <a:pt x="19811" y="72656"/>
                  </a:lnTo>
                  <a:lnTo>
                    <a:pt x="19994" y="71193"/>
                  </a:lnTo>
                  <a:lnTo>
                    <a:pt x="20055" y="69669"/>
                  </a:lnTo>
                  <a:lnTo>
                    <a:pt x="20116" y="68816"/>
                  </a:lnTo>
                  <a:lnTo>
                    <a:pt x="20055" y="67963"/>
                  </a:lnTo>
                  <a:lnTo>
                    <a:pt x="19933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16" y="60587"/>
                  </a:lnTo>
                  <a:lnTo>
                    <a:pt x="20238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8" y="58271"/>
                  </a:lnTo>
                  <a:lnTo>
                    <a:pt x="20055" y="57905"/>
                  </a:lnTo>
                  <a:lnTo>
                    <a:pt x="19933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33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28" y="50652"/>
                  </a:lnTo>
                  <a:lnTo>
                    <a:pt x="19628" y="48275"/>
                  </a:lnTo>
                  <a:lnTo>
                    <a:pt x="19628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567" y="43155"/>
                  </a:lnTo>
                  <a:lnTo>
                    <a:pt x="19628" y="42911"/>
                  </a:lnTo>
                  <a:lnTo>
                    <a:pt x="19811" y="42911"/>
                  </a:lnTo>
                  <a:lnTo>
                    <a:pt x="2017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298" y="42423"/>
                  </a:lnTo>
                  <a:lnTo>
                    <a:pt x="2005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5" y="42423"/>
                  </a:lnTo>
                  <a:lnTo>
                    <a:pt x="18531" y="42301"/>
                  </a:lnTo>
                  <a:lnTo>
                    <a:pt x="18409" y="42119"/>
                  </a:lnTo>
                  <a:lnTo>
                    <a:pt x="18226" y="41936"/>
                  </a:lnTo>
                  <a:lnTo>
                    <a:pt x="18104" y="41509"/>
                  </a:lnTo>
                  <a:lnTo>
                    <a:pt x="18043" y="41753"/>
                  </a:lnTo>
                  <a:lnTo>
                    <a:pt x="18104" y="41997"/>
                  </a:lnTo>
                  <a:lnTo>
                    <a:pt x="18165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3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384" y="42911"/>
                  </a:lnTo>
                  <a:lnTo>
                    <a:pt x="19384" y="43033"/>
                  </a:lnTo>
                  <a:lnTo>
                    <a:pt x="19384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23" y="50652"/>
                  </a:lnTo>
                  <a:lnTo>
                    <a:pt x="19262" y="51993"/>
                  </a:lnTo>
                  <a:lnTo>
                    <a:pt x="19201" y="53395"/>
                  </a:lnTo>
                  <a:lnTo>
                    <a:pt x="19018" y="54858"/>
                  </a:lnTo>
                  <a:lnTo>
                    <a:pt x="19018" y="55528"/>
                  </a:lnTo>
                  <a:lnTo>
                    <a:pt x="19079" y="56260"/>
                  </a:lnTo>
                  <a:lnTo>
                    <a:pt x="19079" y="56930"/>
                  </a:lnTo>
                  <a:lnTo>
                    <a:pt x="18957" y="57662"/>
                  </a:lnTo>
                  <a:lnTo>
                    <a:pt x="18836" y="58149"/>
                  </a:lnTo>
                  <a:lnTo>
                    <a:pt x="18775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775" y="60100"/>
                  </a:lnTo>
                  <a:lnTo>
                    <a:pt x="18897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8957" y="67292"/>
                  </a:lnTo>
                  <a:lnTo>
                    <a:pt x="18897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262" y="79422"/>
                  </a:lnTo>
                  <a:lnTo>
                    <a:pt x="19140" y="79727"/>
                  </a:lnTo>
                  <a:lnTo>
                    <a:pt x="1889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677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7" y="78812"/>
                  </a:lnTo>
                  <a:lnTo>
                    <a:pt x="17556" y="78995"/>
                  </a:lnTo>
                  <a:lnTo>
                    <a:pt x="17495" y="79178"/>
                  </a:lnTo>
                  <a:lnTo>
                    <a:pt x="17495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6" y="79239"/>
                  </a:lnTo>
                  <a:lnTo>
                    <a:pt x="14813" y="79178"/>
                  </a:lnTo>
                  <a:lnTo>
                    <a:pt x="14691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752" y="78873"/>
                  </a:lnTo>
                  <a:lnTo>
                    <a:pt x="14996" y="78751"/>
                  </a:lnTo>
                  <a:lnTo>
                    <a:pt x="15422" y="78386"/>
                  </a:lnTo>
                  <a:lnTo>
                    <a:pt x="15849" y="77898"/>
                  </a:lnTo>
                  <a:lnTo>
                    <a:pt x="16215" y="77349"/>
                  </a:lnTo>
                  <a:lnTo>
                    <a:pt x="16519" y="76801"/>
                  </a:lnTo>
                  <a:lnTo>
                    <a:pt x="16763" y="76252"/>
                  </a:lnTo>
                  <a:lnTo>
                    <a:pt x="16946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02" y="74058"/>
                  </a:lnTo>
                  <a:lnTo>
                    <a:pt x="16458" y="73144"/>
                  </a:lnTo>
                  <a:lnTo>
                    <a:pt x="15910" y="71315"/>
                  </a:lnTo>
                  <a:lnTo>
                    <a:pt x="15178" y="68938"/>
                  </a:lnTo>
                  <a:lnTo>
                    <a:pt x="14752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898" y="62355"/>
                  </a:lnTo>
                  <a:lnTo>
                    <a:pt x="13959" y="61623"/>
                  </a:lnTo>
                  <a:lnTo>
                    <a:pt x="14081" y="60831"/>
                  </a:lnTo>
                  <a:lnTo>
                    <a:pt x="14264" y="60100"/>
                  </a:lnTo>
                  <a:lnTo>
                    <a:pt x="14569" y="58698"/>
                  </a:lnTo>
                  <a:lnTo>
                    <a:pt x="14691" y="57966"/>
                  </a:lnTo>
                  <a:lnTo>
                    <a:pt x="14752" y="57235"/>
                  </a:lnTo>
                  <a:lnTo>
                    <a:pt x="14752" y="56686"/>
                  </a:lnTo>
                  <a:lnTo>
                    <a:pt x="14691" y="56077"/>
                  </a:lnTo>
                  <a:lnTo>
                    <a:pt x="14508" y="54919"/>
                  </a:lnTo>
                  <a:lnTo>
                    <a:pt x="14203" y="53761"/>
                  </a:lnTo>
                  <a:lnTo>
                    <a:pt x="13898" y="52602"/>
                  </a:lnTo>
                  <a:lnTo>
                    <a:pt x="13533" y="51079"/>
                  </a:lnTo>
                  <a:lnTo>
                    <a:pt x="13228" y="49555"/>
                  </a:lnTo>
                  <a:lnTo>
                    <a:pt x="12984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496" y="40290"/>
                  </a:lnTo>
                  <a:lnTo>
                    <a:pt x="12496" y="38766"/>
                  </a:lnTo>
                  <a:lnTo>
                    <a:pt x="12557" y="38035"/>
                  </a:lnTo>
                  <a:lnTo>
                    <a:pt x="12618" y="37242"/>
                  </a:lnTo>
                  <a:lnTo>
                    <a:pt x="12862" y="35658"/>
                  </a:lnTo>
                  <a:lnTo>
                    <a:pt x="13106" y="34134"/>
                  </a:lnTo>
                  <a:lnTo>
                    <a:pt x="13167" y="33890"/>
                  </a:lnTo>
                  <a:lnTo>
                    <a:pt x="13228" y="33585"/>
                  </a:lnTo>
                  <a:lnTo>
                    <a:pt x="13106" y="33280"/>
                  </a:lnTo>
                  <a:lnTo>
                    <a:pt x="12984" y="32976"/>
                  </a:lnTo>
                  <a:lnTo>
                    <a:pt x="12984" y="32976"/>
                  </a:lnTo>
                  <a:lnTo>
                    <a:pt x="13045" y="33037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862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31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15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5" y="25600"/>
                  </a:lnTo>
                  <a:lnTo>
                    <a:pt x="16336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6" y="25295"/>
                  </a:lnTo>
                  <a:lnTo>
                    <a:pt x="15971" y="25295"/>
                  </a:lnTo>
                  <a:lnTo>
                    <a:pt x="15300" y="25235"/>
                  </a:lnTo>
                  <a:lnTo>
                    <a:pt x="14081" y="25113"/>
                  </a:lnTo>
                  <a:lnTo>
                    <a:pt x="13472" y="25052"/>
                  </a:lnTo>
                  <a:lnTo>
                    <a:pt x="12923" y="24930"/>
                  </a:lnTo>
                  <a:lnTo>
                    <a:pt x="12375" y="24686"/>
                  </a:lnTo>
                  <a:lnTo>
                    <a:pt x="12131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460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643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21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155" y="22309"/>
                  </a:lnTo>
                  <a:lnTo>
                    <a:pt x="11155" y="22918"/>
                  </a:lnTo>
                  <a:lnTo>
                    <a:pt x="11216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4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180" y="30842"/>
                  </a:lnTo>
                  <a:lnTo>
                    <a:pt x="9814" y="31939"/>
                  </a:lnTo>
                  <a:lnTo>
                    <a:pt x="9388" y="33037"/>
                  </a:lnTo>
                  <a:lnTo>
                    <a:pt x="8961" y="34134"/>
                  </a:lnTo>
                  <a:lnTo>
                    <a:pt x="8413" y="35170"/>
                  </a:lnTo>
                  <a:lnTo>
                    <a:pt x="7376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279" y="39254"/>
                  </a:lnTo>
                  <a:lnTo>
                    <a:pt x="6157" y="39254"/>
                  </a:lnTo>
                  <a:lnTo>
                    <a:pt x="6096" y="39315"/>
                  </a:lnTo>
                  <a:lnTo>
                    <a:pt x="6096" y="39376"/>
                  </a:lnTo>
                  <a:lnTo>
                    <a:pt x="6096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23" y="39985"/>
                  </a:lnTo>
                  <a:lnTo>
                    <a:pt x="6523" y="40229"/>
                  </a:lnTo>
                  <a:lnTo>
                    <a:pt x="6462" y="40717"/>
                  </a:lnTo>
                  <a:lnTo>
                    <a:pt x="6340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2" y="43886"/>
                  </a:lnTo>
                  <a:lnTo>
                    <a:pt x="5731" y="44496"/>
                  </a:lnTo>
                  <a:lnTo>
                    <a:pt x="5670" y="44800"/>
                  </a:lnTo>
                  <a:lnTo>
                    <a:pt x="5670" y="44922"/>
                  </a:lnTo>
                  <a:lnTo>
                    <a:pt x="5548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060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12" y="45349"/>
                  </a:lnTo>
                  <a:lnTo>
                    <a:pt x="4390" y="45593"/>
                  </a:lnTo>
                  <a:lnTo>
                    <a:pt x="432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07" y="44374"/>
                  </a:lnTo>
                  <a:lnTo>
                    <a:pt x="4268" y="43825"/>
                  </a:lnTo>
                  <a:lnTo>
                    <a:pt x="4268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24" y="42911"/>
                  </a:lnTo>
                  <a:lnTo>
                    <a:pt x="3963" y="42972"/>
                  </a:lnTo>
                  <a:lnTo>
                    <a:pt x="3780" y="43155"/>
                  </a:lnTo>
                  <a:lnTo>
                    <a:pt x="3658" y="43642"/>
                  </a:lnTo>
                  <a:lnTo>
                    <a:pt x="3171" y="44861"/>
                  </a:lnTo>
                  <a:lnTo>
                    <a:pt x="2988" y="45349"/>
                  </a:lnTo>
                  <a:lnTo>
                    <a:pt x="2805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561" y="45654"/>
                  </a:lnTo>
                  <a:lnTo>
                    <a:pt x="2561" y="45593"/>
                  </a:lnTo>
                  <a:lnTo>
                    <a:pt x="2500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9" y="43703"/>
                  </a:lnTo>
                  <a:lnTo>
                    <a:pt x="3231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1" y="42484"/>
                  </a:lnTo>
                  <a:lnTo>
                    <a:pt x="3049" y="42484"/>
                  </a:lnTo>
                  <a:lnTo>
                    <a:pt x="2927" y="42545"/>
                  </a:lnTo>
                  <a:lnTo>
                    <a:pt x="2744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342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22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073" y="41082"/>
                  </a:lnTo>
                  <a:lnTo>
                    <a:pt x="183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15" y="41936"/>
                  </a:lnTo>
                  <a:lnTo>
                    <a:pt x="671" y="41997"/>
                  </a:lnTo>
                  <a:lnTo>
                    <a:pt x="42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30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1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2" y="38827"/>
                  </a:lnTo>
                  <a:lnTo>
                    <a:pt x="4572" y="38827"/>
                  </a:lnTo>
                  <a:lnTo>
                    <a:pt x="4694" y="38888"/>
                  </a:lnTo>
                  <a:lnTo>
                    <a:pt x="4816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2" y="38522"/>
                  </a:lnTo>
                  <a:lnTo>
                    <a:pt x="4207" y="38461"/>
                  </a:lnTo>
                  <a:lnTo>
                    <a:pt x="4572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243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01" y="29928"/>
                  </a:lnTo>
                  <a:lnTo>
                    <a:pt x="6767" y="29075"/>
                  </a:lnTo>
                  <a:lnTo>
                    <a:pt x="6950" y="28709"/>
                  </a:lnTo>
                  <a:lnTo>
                    <a:pt x="7133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20" y="27368"/>
                  </a:lnTo>
                  <a:lnTo>
                    <a:pt x="7681" y="27063"/>
                  </a:lnTo>
                  <a:lnTo>
                    <a:pt x="7681" y="26149"/>
                  </a:lnTo>
                  <a:lnTo>
                    <a:pt x="7803" y="25235"/>
                  </a:lnTo>
                  <a:lnTo>
                    <a:pt x="7864" y="24259"/>
                  </a:lnTo>
                  <a:lnTo>
                    <a:pt x="8169" y="22370"/>
                  </a:lnTo>
                  <a:lnTo>
                    <a:pt x="8352" y="21455"/>
                  </a:lnTo>
                  <a:lnTo>
                    <a:pt x="8413" y="21151"/>
                  </a:lnTo>
                  <a:lnTo>
                    <a:pt x="8413" y="20846"/>
                  </a:lnTo>
                  <a:lnTo>
                    <a:pt x="8352" y="19932"/>
                  </a:lnTo>
                  <a:lnTo>
                    <a:pt x="8352" y="19017"/>
                  </a:lnTo>
                  <a:lnTo>
                    <a:pt x="8413" y="18164"/>
                  </a:lnTo>
                  <a:lnTo>
                    <a:pt x="8473" y="17737"/>
                  </a:lnTo>
                  <a:lnTo>
                    <a:pt x="8595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4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34" y="14446"/>
                  </a:lnTo>
                  <a:lnTo>
                    <a:pt x="11460" y="14324"/>
                  </a:lnTo>
                  <a:lnTo>
                    <a:pt x="12375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6946" y="12191"/>
                  </a:lnTo>
                  <a:lnTo>
                    <a:pt x="17129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7" y="11032"/>
                  </a:lnTo>
                  <a:lnTo>
                    <a:pt x="19201" y="11093"/>
                  </a:lnTo>
                  <a:lnTo>
                    <a:pt x="19445" y="11154"/>
                  </a:lnTo>
                  <a:lnTo>
                    <a:pt x="19750" y="11093"/>
                  </a:lnTo>
                  <a:lnTo>
                    <a:pt x="2005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17" y="366"/>
                  </a:lnTo>
                  <a:lnTo>
                    <a:pt x="17068" y="670"/>
                  </a:lnTo>
                  <a:lnTo>
                    <a:pt x="16763" y="853"/>
                  </a:lnTo>
                  <a:lnTo>
                    <a:pt x="16519" y="1097"/>
                  </a:lnTo>
                  <a:lnTo>
                    <a:pt x="16336" y="1402"/>
                  </a:lnTo>
                  <a:lnTo>
                    <a:pt x="16093" y="1646"/>
                  </a:lnTo>
                  <a:lnTo>
                    <a:pt x="15788" y="2316"/>
                  </a:lnTo>
                  <a:lnTo>
                    <a:pt x="15544" y="2987"/>
                  </a:lnTo>
                  <a:lnTo>
                    <a:pt x="15422" y="3657"/>
                  </a:lnTo>
                  <a:lnTo>
                    <a:pt x="15361" y="4389"/>
                  </a:lnTo>
                  <a:lnTo>
                    <a:pt x="15361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6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763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885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580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447" y="13653"/>
                  </a:lnTo>
                  <a:lnTo>
                    <a:pt x="14325" y="13775"/>
                  </a:lnTo>
                  <a:lnTo>
                    <a:pt x="13289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4" y="14141"/>
                  </a:lnTo>
                  <a:lnTo>
                    <a:pt x="10668" y="14263"/>
                  </a:lnTo>
                  <a:lnTo>
                    <a:pt x="10302" y="14385"/>
                  </a:lnTo>
                  <a:lnTo>
                    <a:pt x="9997" y="14629"/>
                  </a:lnTo>
                  <a:lnTo>
                    <a:pt x="9693" y="14812"/>
                  </a:lnTo>
                  <a:lnTo>
                    <a:pt x="9449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254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072" y="27856"/>
                  </a:lnTo>
                  <a:lnTo>
                    <a:pt x="6889" y="28160"/>
                  </a:lnTo>
                  <a:lnTo>
                    <a:pt x="6706" y="28526"/>
                  </a:lnTo>
                  <a:lnTo>
                    <a:pt x="6462" y="28892"/>
                  </a:lnTo>
                  <a:lnTo>
                    <a:pt x="5974" y="30172"/>
                  </a:lnTo>
                  <a:lnTo>
                    <a:pt x="5548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877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02" y="38461"/>
                  </a:lnTo>
                  <a:lnTo>
                    <a:pt x="3475" y="38461"/>
                  </a:lnTo>
                  <a:lnTo>
                    <a:pt x="3110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9" y="39863"/>
                  </a:lnTo>
                  <a:lnTo>
                    <a:pt x="1281" y="40412"/>
                  </a:lnTo>
                  <a:lnTo>
                    <a:pt x="793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1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184" y="42179"/>
                  </a:lnTo>
                  <a:lnTo>
                    <a:pt x="428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9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195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854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30" y="44435"/>
                  </a:lnTo>
                  <a:lnTo>
                    <a:pt x="2012" y="44130"/>
                  </a:lnTo>
                  <a:lnTo>
                    <a:pt x="2561" y="43399"/>
                  </a:lnTo>
                  <a:lnTo>
                    <a:pt x="2744" y="43033"/>
                  </a:lnTo>
                  <a:lnTo>
                    <a:pt x="3049" y="42789"/>
                  </a:lnTo>
                  <a:lnTo>
                    <a:pt x="3049" y="42789"/>
                  </a:lnTo>
                  <a:lnTo>
                    <a:pt x="2988" y="43094"/>
                  </a:lnTo>
                  <a:lnTo>
                    <a:pt x="2866" y="43459"/>
                  </a:lnTo>
                  <a:lnTo>
                    <a:pt x="2622" y="44191"/>
                  </a:lnTo>
                  <a:lnTo>
                    <a:pt x="2317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2988" y="45776"/>
                  </a:lnTo>
                  <a:lnTo>
                    <a:pt x="3171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24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085" y="45776"/>
                  </a:lnTo>
                  <a:lnTo>
                    <a:pt x="4268" y="45837"/>
                  </a:lnTo>
                  <a:lnTo>
                    <a:pt x="4451" y="45837"/>
                  </a:lnTo>
                  <a:lnTo>
                    <a:pt x="4572" y="45776"/>
                  </a:lnTo>
                  <a:lnTo>
                    <a:pt x="4694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877" y="44496"/>
                  </a:lnTo>
                  <a:lnTo>
                    <a:pt x="4999" y="43642"/>
                  </a:lnTo>
                  <a:lnTo>
                    <a:pt x="4999" y="43338"/>
                  </a:lnTo>
                  <a:lnTo>
                    <a:pt x="5060" y="43216"/>
                  </a:lnTo>
                  <a:lnTo>
                    <a:pt x="5121" y="43094"/>
                  </a:lnTo>
                  <a:lnTo>
                    <a:pt x="5182" y="43277"/>
                  </a:lnTo>
                  <a:lnTo>
                    <a:pt x="5182" y="43459"/>
                  </a:lnTo>
                  <a:lnTo>
                    <a:pt x="5121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04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1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5974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546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460" y="27185"/>
                  </a:lnTo>
                  <a:lnTo>
                    <a:pt x="11948" y="25844"/>
                  </a:lnTo>
                  <a:lnTo>
                    <a:pt x="12375" y="27307"/>
                  </a:lnTo>
                  <a:lnTo>
                    <a:pt x="12496" y="27856"/>
                  </a:lnTo>
                  <a:lnTo>
                    <a:pt x="12618" y="28465"/>
                  </a:lnTo>
                  <a:lnTo>
                    <a:pt x="12679" y="29136"/>
                  </a:lnTo>
                  <a:lnTo>
                    <a:pt x="12618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740" y="34012"/>
                  </a:lnTo>
                  <a:lnTo>
                    <a:pt x="12618" y="34560"/>
                  </a:lnTo>
                  <a:lnTo>
                    <a:pt x="12314" y="36633"/>
                  </a:lnTo>
                  <a:lnTo>
                    <a:pt x="12192" y="37669"/>
                  </a:lnTo>
                  <a:lnTo>
                    <a:pt x="12070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3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4" y="53334"/>
                  </a:lnTo>
                  <a:lnTo>
                    <a:pt x="14081" y="55041"/>
                  </a:lnTo>
                  <a:lnTo>
                    <a:pt x="14203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142" y="58393"/>
                  </a:lnTo>
                  <a:lnTo>
                    <a:pt x="13837" y="59856"/>
                  </a:lnTo>
                  <a:lnTo>
                    <a:pt x="13655" y="60892"/>
                  </a:lnTo>
                  <a:lnTo>
                    <a:pt x="13472" y="61928"/>
                  </a:lnTo>
                  <a:lnTo>
                    <a:pt x="13472" y="62964"/>
                  </a:lnTo>
                  <a:lnTo>
                    <a:pt x="13533" y="64001"/>
                  </a:lnTo>
                  <a:lnTo>
                    <a:pt x="13655" y="65037"/>
                  </a:lnTo>
                  <a:lnTo>
                    <a:pt x="13898" y="66012"/>
                  </a:lnTo>
                  <a:lnTo>
                    <a:pt x="14447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580" y="75643"/>
                  </a:lnTo>
                  <a:lnTo>
                    <a:pt x="16458" y="76069"/>
                  </a:lnTo>
                  <a:lnTo>
                    <a:pt x="16276" y="76496"/>
                  </a:lnTo>
                  <a:lnTo>
                    <a:pt x="15849" y="77227"/>
                  </a:lnTo>
                  <a:lnTo>
                    <a:pt x="15361" y="77959"/>
                  </a:lnTo>
                  <a:lnTo>
                    <a:pt x="15117" y="78264"/>
                  </a:lnTo>
                  <a:lnTo>
                    <a:pt x="14752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5971" y="79787"/>
                  </a:lnTo>
                  <a:lnTo>
                    <a:pt x="16519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49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262" y="79909"/>
                  </a:lnTo>
                  <a:lnTo>
                    <a:pt x="19384" y="79727"/>
                  </a:lnTo>
                  <a:lnTo>
                    <a:pt x="19506" y="79544"/>
                  </a:lnTo>
                  <a:lnTo>
                    <a:pt x="19628" y="79787"/>
                  </a:lnTo>
                  <a:lnTo>
                    <a:pt x="19872" y="80031"/>
                  </a:lnTo>
                  <a:lnTo>
                    <a:pt x="20116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30" y="80153"/>
                  </a:lnTo>
                  <a:lnTo>
                    <a:pt x="21335" y="79970"/>
                  </a:lnTo>
                  <a:lnTo>
                    <a:pt x="21457" y="79848"/>
                  </a:lnTo>
                  <a:lnTo>
                    <a:pt x="21518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9" y="79787"/>
                  </a:lnTo>
                  <a:lnTo>
                    <a:pt x="23285" y="79727"/>
                  </a:lnTo>
                  <a:lnTo>
                    <a:pt x="2407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26" y="79117"/>
                  </a:lnTo>
                  <a:lnTo>
                    <a:pt x="24626" y="78934"/>
                  </a:lnTo>
                  <a:lnTo>
                    <a:pt x="24565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285" y="77471"/>
                  </a:lnTo>
                  <a:lnTo>
                    <a:pt x="22859" y="76679"/>
                  </a:lnTo>
                  <a:lnTo>
                    <a:pt x="22493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67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8" y="64976"/>
                  </a:lnTo>
                  <a:lnTo>
                    <a:pt x="25480" y="63940"/>
                  </a:lnTo>
                  <a:lnTo>
                    <a:pt x="25540" y="62964"/>
                  </a:lnTo>
                  <a:lnTo>
                    <a:pt x="25540" y="61928"/>
                  </a:lnTo>
                  <a:lnTo>
                    <a:pt x="2535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687" y="56869"/>
                  </a:lnTo>
                  <a:lnTo>
                    <a:pt x="24748" y="56016"/>
                  </a:lnTo>
                  <a:lnTo>
                    <a:pt x="24931" y="55162"/>
                  </a:lnTo>
                  <a:lnTo>
                    <a:pt x="25358" y="53456"/>
                  </a:lnTo>
                  <a:lnTo>
                    <a:pt x="25845" y="51505"/>
                  </a:lnTo>
                  <a:lnTo>
                    <a:pt x="26211" y="49555"/>
                  </a:lnTo>
                  <a:lnTo>
                    <a:pt x="26516" y="47543"/>
                  </a:lnTo>
                  <a:lnTo>
                    <a:pt x="2669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760" y="37364"/>
                  </a:lnTo>
                  <a:lnTo>
                    <a:pt x="26455" y="35414"/>
                  </a:lnTo>
                  <a:lnTo>
                    <a:pt x="26211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150" y="32976"/>
                  </a:lnTo>
                  <a:lnTo>
                    <a:pt x="26150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150" y="28282"/>
                  </a:lnTo>
                  <a:lnTo>
                    <a:pt x="26272" y="27856"/>
                  </a:lnTo>
                  <a:lnTo>
                    <a:pt x="26820" y="26027"/>
                  </a:lnTo>
                  <a:lnTo>
                    <a:pt x="26942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040" y="29196"/>
                  </a:lnTo>
                  <a:lnTo>
                    <a:pt x="28344" y="30598"/>
                  </a:lnTo>
                  <a:lnTo>
                    <a:pt x="28588" y="31269"/>
                  </a:lnTo>
                  <a:lnTo>
                    <a:pt x="28771" y="32000"/>
                  </a:lnTo>
                  <a:lnTo>
                    <a:pt x="29320" y="33341"/>
                  </a:lnTo>
                  <a:lnTo>
                    <a:pt x="29990" y="34682"/>
                  </a:lnTo>
                  <a:lnTo>
                    <a:pt x="30661" y="36023"/>
                  </a:lnTo>
                  <a:lnTo>
                    <a:pt x="31270" y="37242"/>
                  </a:lnTo>
                  <a:lnTo>
                    <a:pt x="31880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245" y="39680"/>
                  </a:lnTo>
                  <a:lnTo>
                    <a:pt x="32245" y="39924"/>
                  </a:lnTo>
                  <a:lnTo>
                    <a:pt x="32184" y="40168"/>
                  </a:lnTo>
                  <a:lnTo>
                    <a:pt x="32245" y="40473"/>
                  </a:lnTo>
                  <a:lnTo>
                    <a:pt x="32306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099" y="44922"/>
                  </a:lnTo>
                  <a:lnTo>
                    <a:pt x="33282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08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891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30" y="43094"/>
                  </a:lnTo>
                  <a:lnTo>
                    <a:pt x="33952" y="43216"/>
                  </a:lnTo>
                  <a:lnTo>
                    <a:pt x="33952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379" y="45776"/>
                  </a:lnTo>
                  <a:lnTo>
                    <a:pt x="34562" y="45837"/>
                  </a:lnTo>
                  <a:lnTo>
                    <a:pt x="34683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293" y="44252"/>
                  </a:lnTo>
                  <a:lnTo>
                    <a:pt x="35659" y="45166"/>
                  </a:lnTo>
                  <a:lnTo>
                    <a:pt x="3584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12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34" y="44861"/>
                  </a:lnTo>
                  <a:lnTo>
                    <a:pt x="36390" y="44191"/>
                  </a:lnTo>
                  <a:lnTo>
                    <a:pt x="36085" y="43459"/>
                  </a:lnTo>
                  <a:lnTo>
                    <a:pt x="36024" y="43094"/>
                  </a:lnTo>
                  <a:lnTo>
                    <a:pt x="35964" y="42789"/>
                  </a:lnTo>
                  <a:lnTo>
                    <a:pt x="35964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17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792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22" y="42423"/>
                  </a:lnTo>
                  <a:lnTo>
                    <a:pt x="36817" y="41814"/>
                  </a:lnTo>
                  <a:lnTo>
                    <a:pt x="36695" y="41509"/>
                  </a:lnTo>
                  <a:lnTo>
                    <a:pt x="36573" y="41204"/>
                  </a:lnTo>
                  <a:lnTo>
                    <a:pt x="36573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3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2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8950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097" y="40960"/>
                  </a:lnTo>
                  <a:lnTo>
                    <a:pt x="37609" y="40412"/>
                  </a:lnTo>
                  <a:lnTo>
                    <a:pt x="3712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146" y="38766"/>
                  </a:lnTo>
                  <a:lnTo>
                    <a:pt x="35903" y="38583"/>
                  </a:lnTo>
                  <a:lnTo>
                    <a:pt x="35537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866" y="38218"/>
                  </a:lnTo>
                  <a:lnTo>
                    <a:pt x="34805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196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08" y="32732"/>
                  </a:lnTo>
                  <a:lnTo>
                    <a:pt x="33586" y="31939"/>
                  </a:lnTo>
                  <a:lnTo>
                    <a:pt x="33343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2" y="27916"/>
                  </a:lnTo>
                  <a:lnTo>
                    <a:pt x="31880" y="27734"/>
                  </a:lnTo>
                  <a:lnTo>
                    <a:pt x="31819" y="27490"/>
                  </a:lnTo>
                  <a:lnTo>
                    <a:pt x="31697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0965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9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9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687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32" y="9631"/>
                  </a:lnTo>
                  <a:lnTo>
                    <a:pt x="22554" y="9448"/>
                  </a:lnTo>
                  <a:lnTo>
                    <a:pt x="22676" y="9204"/>
                  </a:lnTo>
                  <a:lnTo>
                    <a:pt x="22859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24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39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415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9"/>
            <p:cNvGrpSpPr/>
            <p:nvPr/>
          </p:nvGrpSpPr>
          <p:grpSpPr>
            <a:xfrm>
              <a:off x="1971676" y="1548525"/>
              <a:ext cx="1517394" cy="3283357"/>
              <a:chOff x="1971676" y="1548525"/>
              <a:chExt cx="1517394" cy="3283357"/>
            </a:xfrm>
          </p:grpSpPr>
          <p:sp>
            <p:nvSpPr>
              <p:cNvPr id="167" name="Google Shape;167;p19"/>
              <p:cNvSpPr/>
              <p:nvPr/>
            </p:nvSpPr>
            <p:spPr>
              <a:xfrm>
                <a:off x="1971676" y="1548525"/>
                <a:ext cx="1517394" cy="3283357"/>
              </a:xfrm>
              <a:custGeom>
                <a:rect b="b" l="l" r="r" t="t"/>
                <a:pathLst>
                  <a:path extrusionOk="0" h="77351" w="35354">
                    <a:moveTo>
                      <a:pt x="17434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06" y="854"/>
                    </a:lnTo>
                    <a:lnTo>
                      <a:pt x="19811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4" y="4389"/>
                    </a:lnTo>
                    <a:lnTo>
                      <a:pt x="21274" y="5121"/>
                    </a:lnTo>
                    <a:lnTo>
                      <a:pt x="21213" y="5852"/>
                    </a:lnTo>
                    <a:lnTo>
                      <a:pt x="21152" y="6584"/>
                    </a:lnTo>
                    <a:lnTo>
                      <a:pt x="20969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09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190" y="10668"/>
                    </a:lnTo>
                    <a:lnTo>
                      <a:pt x="16946" y="10607"/>
                    </a:lnTo>
                    <a:lnTo>
                      <a:pt x="16641" y="10485"/>
                    </a:lnTo>
                    <a:lnTo>
                      <a:pt x="16336" y="10302"/>
                    </a:lnTo>
                    <a:lnTo>
                      <a:pt x="16032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2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20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25" y="2744"/>
                    </a:lnTo>
                    <a:lnTo>
                      <a:pt x="14630" y="2134"/>
                    </a:lnTo>
                    <a:lnTo>
                      <a:pt x="1475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3" y="671"/>
                    </a:lnTo>
                    <a:lnTo>
                      <a:pt x="16763" y="488"/>
                    </a:lnTo>
                    <a:lnTo>
                      <a:pt x="17434" y="367"/>
                    </a:lnTo>
                    <a:close/>
                    <a:moveTo>
                      <a:pt x="17434" y="29197"/>
                    </a:moveTo>
                    <a:lnTo>
                      <a:pt x="17312" y="29319"/>
                    </a:lnTo>
                    <a:lnTo>
                      <a:pt x="17251" y="29502"/>
                    </a:lnTo>
                    <a:lnTo>
                      <a:pt x="17251" y="29685"/>
                    </a:lnTo>
                    <a:lnTo>
                      <a:pt x="17312" y="29807"/>
                    </a:lnTo>
                    <a:lnTo>
                      <a:pt x="17373" y="29929"/>
                    </a:lnTo>
                    <a:lnTo>
                      <a:pt x="17677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38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494" y="29319"/>
                    </a:lnTo>
                    <a:lnTo>
                      <a:pt x="17616" y="29258"/>
                    </a:lnTo>
                    <a:lnTo>
                      <a:pt x="17494" y="29197"/>
                    </a:lnTo>
                    <a:close/>
                    <a:moveTo>
                      <a:pt x="4694" y="35963"/>
                    </a:moveTo>
                    <a:lnTo>
                      <a:pt x="4511" y="36268"/>
                    </a:lnTo>
                    <a:lnTo>
                      <a:pt x="414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7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841" y="37426"/>
                    </a:lnTo>
                    <a:lnTo>
                      <a:pt x="4146" y="37182"/>
                    </a:lnTo>
                    <a:lnTo>
                      <a:pt x="4329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694" y="35963"/>
                    </a:lnTo>
                    <a:close/>
                    <a:moveTo>
                      <a:pt x="30600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8" y="37548"/>
                    </a:lnTo>
                    <a:lnTo>
                      <a:pt x="32062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80" y="37426"/>
                    </a:lnTo>
                    <a:lnTo>
                      <a:pt x="31514" y="37121"/>
                    </a:lnTo>
                    <a:lnTo>
                      <a:pt x="31148" y="36755"/>
                    </a:lnTo>
                    <a:lnTo>
                      <a:pt x="30600" y="35963"/>
                    </a:lnTo>
                    <a:close/>
                    <a:moveTo>
                      <a:pt x="17860" y="37487"/>
                    </a:moveTo>
                    <a:lnTo>
                      <a:pt x="17738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494" y="37487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30" y="55712"/>
                    </a:lnTo>
                    <a:lnTo>
                      <a:pt x="14873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3" y="55651"/>
                    </a:lnTo>
                    <a:lnTo>
                      <a:pt x="16275" y="55468"/>
                    </a:lnTo>
                    <a:lnTo>
                      <a:pt x="16458" y="55285"/>
                    </a:lnTo>
                    <a:lnTo>
                      <a:pt x="16519" y="54980"/>
                    </a:lnTo>
                    <a:lnTo>
                      <a:pt x="16519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32" y="55468"/>
                    </a:lnTo>
                    <a:lnTo>
                      <a:pt x="15849" y="55590"/>
                    </a:lnTo>
                    <a:lnTo>
                      <a:pt x="14873" y="55590"/>
                    </a:lnTo>
                    <a:lnTo>
                      <a:pt x="14691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081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6" y="53457"/>
                    </a:moveTo>
                    <a:lnTo>
                      <a:pt x="21396" y="54005"/>
                    </a:lnTo>
                    <a:lnTo>
                      <a:pt x="2127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176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896" y="55224"/>
                    </a:lnTo>
                    <a:lnTo>
                      <a:pt x="18775" y="54980"/>
                    </a:lnTo>
                    <a:lnTo>
                      <a:pt x="18896" y="55285"/>
                    </a:lnTo>
                    <a:lnTo>
                      <a:pt x="19018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11" y="55834"/>
                    </a:lnTo>
                    <a:lnTo>
                      <a:pt x="20420" y="55834"/>
                    </a:lnTo>
                    <a:lnTo>
                      <a:pt x="20664" y="55712"/>
                    </a:lnTo>
                    <a:lnTo>
                      <a:pt x="20969" y="55590"/>
                    </a:lnTo>
                    <a:lnTo>
                      <a:pt x="21152" y="55346"/>
                    </a:lnTo>
                    <a:lnTo>
                      <a:pt x="21335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6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38" y="48641"/>
                    </a:lnTo>
                    <a:lnTo>
                      <a:pt x="17677" y="50043"/>
                    </a:lnTo>
                    <a:lnTo>
                      <a:pt x="17677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677" y="59552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3" y="55529"/>
                    </a:lnTo>
                    <a:lnTo>
                      <a:pt x="17312" y="55163"/>
                    </a:lnTo>
                    <a:lnTo>
                      <a:pt x="17312" y="54798"/>
                    </a:lnTo>
                    <a:lnTo>
                      <a:pt x="17434" y="54066"/>
                    </a:lnTo>
                    <a:lnTo>
                      <a:pt x="17555" y="52481"/>
                    </a:lnTo>
                    <a:lnTo>
                      <a:pt x="17616" y="50897"/>
                    </a:lnTo>
                    <a:lnTo>
                      <a:pt x="17555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677" y="62051"/>
                    </a:moveTo>
                    <a:lnTo>
                      <a:pt x="17677" y="62782"/>
                    </a:lnTo>
                    <a:lnTo>
                      <a:pt x="17799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04" y="69061"/>
                    </a:lnTo>
                    <a:lnTo>
                      <a:pt x="18104" y="70828"/>
                    </a:lnTo>
                    <a:lnTo>
                      <a:pt x="18043" y="71438"/>
                    </a:lnTo>
                    <a:lnTo>
                      <a:pt x="18043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494" y="72352"/>
                    </a:lnTo>
                    <a:lnTo>
                      <a:pt x="17373" y="72108"/>
                    </a:lnTo>
                    <a:lnTo>
                      <a:pt x="1725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190" y="69792"/>
                    </a:lnTo>
                    <a:lnTo>
                      <a:pt x="17190" y="68329"/>
                    </a:lnTo>
                    <a:lnTo>
                      <a:pt x="17312" y="66805"/>
                    </a:lnTo>
                    <a:lnTo>
                      <a:pt x="17434" y="65221"/>
                    </a:lnTo>
                    <a:lnTo>
                      <a:pt x="17555" y="63636"/>
                    </a:lnTo>
                    <a:lnTo>
                      <a:pt x="17677" y="62051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641" y="10729"/>
                    </a:lnTo>
                    <a:lnTo>
                      <a:pt x="17129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3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0241"/>
                    </a:lnTo>
                    <a:lnTo>
                      <a:pt x="19445" y="11033"/>
                    </a:lnTo>
                    <a:lnTo>
                      <a:pt x="19506" y="11399"/>
                    </a:lnTo>
                    <a:lnTo>
                      <a:pt x="19689" y="11765"/>
                    </a:lnTo>
                    <a:lnTo>
                      <a:pt x="19933" y="12070"/>
                    </a:lnTo>
                    <a:lnTo>
                      <a:pt x="20298" y="12313"/>
                    </a:lnTo>
                    <a:lnTo>
                      <a:pt x="20603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676" y="13106"/>
                    </a:lnTo>
                    <a:lnTo>
                      <a:pt x="23407" y="13410"/>
                    </a:lnTo>
                    <a:lnTo>
                      <a:pt x="24077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6" y="14934"/>
                    </a:lnTo>
                    <a:lnTo>
                      <a:pt x="25418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784" y="16336"/>
                    </a:lnTo>
                    <a:lnTo>
                      <a:pt x="25845" y="16946"/>
                    </a:lnTo>
                    <a:lnTo>
                      <a:pt x="25845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344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8" y="33586"/>
                    </a:lnTo>
                    <a:lnTo>
                      <a:pt x="30782" y="34439"/>
                    </a:lnTo>
                    <a:lnTo>
                      <a:pt x="30904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660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9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1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049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440" y="38218"/>
                    </a:lnTo>
                    <a:lnTo>
                      <a:pt x="34196" y="38157"/>
                    </a:lnTo>
                    <a:lnTo>
                      <a:pt x="34013" y="38036"/>
                    </a:lnTo>
                    <a:lnTo>
                      <a:pt x="33647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160" y="37609"/>
                    </a:lnTo>
                    <a:lnTo>
                      <a:pt x="33160" y="37670"/>
                    </a:lnTo>
                    <a:lnTo>
                      <a:pt x="33099" y="37731"/>
                    </a:lnTo>
                    <a:lnTo>
                      <a:pt x="3316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40" y="40291"/>
                    </a:lnTo>
                    <a:lnTo>
                      <a:pt x="34683" y="40596"/>
                    </a:lnTo>
                    <a:lnTo>
                      <a:pt x="34744" y="40778"/>
                    </a:lnTo>
                    <a:lnTo>
                      <a:pt x="34805" y="40961"/>
                    </a:lnTo>
                    <a:lnTo>
                      <a:pt x="34744" y="41022"/>
                    </a:lnTo>
                    <a:lnTo>
                      <a:pt x="34622" y="40961"/>
                    </a:lnTo>
                    <a:lnTo>
                      <a:pt x="34501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160" y="39072"/>
                    </a:lnTo>
                    <a:lnTo>
                      <a:pt x="33099" y="39072"/>
                    </a:lnTo>
                    <a:lnTo>
                      <a:pt x="32977" y="39133"/>
                    </a:lnTo>
                    <a:lnTo>
                      <a:pt x="32916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464" y="41266"/>
                    </a:lnTo>
                    <a:lnTo>
                      <a:pt x="33099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33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06" y="41205"/>
                    </a:lnTo>
                    <a:lnTo>
                      <a:pt x="31940" y="40291"/>
                    </a:lnTo>
                    <a:lnTo>
                      <a:pt x="31758" y="39864"/>
                    </a:lnTo>
                    <a:lnTo>
                      <a:pt x="31636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270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392" y="41449"/>
                    </a:lnTo>
                    <a:lnTo>
                      <a:pt x="31209" y="40961"/>
                    </a:lnTo>
                    <a:lnTo>
                      <a:pt x="31026" y="40413"/>
                    </a:lnTo>
                    <a:lnTo>
                      <a:pt x="30904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685" y="36877"/>
                    </a:lnTo>
                    <a:lnTo>
                      <a:pt x="29746" y="36512"/>
                    </a:lnTo>
                    <a:lnTo>
                      <a:pt x="29807" y="36390"/>
                    </a:lnTo>
                    <a:lnTo>
                      <a:pt x="29929" y="36268"/>
                    </a:lnTo>
                    <a:lnTo>
                      <a:pt x="29990" y="36146"/>
                    </a:lnTo>
                    <a:lnTo>
                      <a:pt x="29929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9" y="33220"/>
                    </a:lnTo>
                    <a:lnTo>
                      <a:pt x="26820" y="31270"/>
                    </a:lnTo>
                    <a:lnTo>
                      <a:pt x="26272" y="30294"/>
                    </a:lnTo>
                    <a:lnTo>
                      <a:pt x="25845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29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565" y="25906"/>
                    </a:lnTo>
                    <a:lnTo>
                      <a:pt x="24321" y="25479"/>
                    </a:lnTo>
                    <a:lnTo>
                      <a:pt x="23956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468" y="18652"/>
                    </a:lnTo>
                    <a:lnTo>
                      <a:pt x="23468" y="18774"/>
                    </a:lnTo>
                    <a:lnTo>
                      <a:pt x="23468" y="18957"/>
                    </a:lnTo>
                    <a:lnTo>
                      <a:pt x="23590" y="19506"/>
                    </a:lnTo>
                    <a:lnTo>
                      <a:pt x="23529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15" y="21822"/>
                    </a:lnTo>
                    <a:lnTo>
                      <a:pt x="22249" y="22127"/>
                    </a:lnTo>
                    <a:lnTo>
                      <a:pt x="21822" y="22310"/>
                    </a:lnTo>
                    <a:lnTo>
                      <a:pt x="21396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5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3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786" y="22675"/>
                    </a:lnTo>
                    <a:lnTo>
                      <a:pt x="21396" y="22736"/>
                    </a:lnTo>
                    <a:lnTo>
                      <a:pt x="21700" y="22675"/>
                    </a:lnTo>
                    <a:lnTo>
                      <a:pt x="22005" y="22553"/>
                    </a:lnTo>
                    <a:lnTo>
                      <a:pt x="22310" y="22492"/>
                    </a:lnTo>
                    <a:lnTo>
                      <a:pt x="22615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3102" y="21883"/>
                    </a:lnTo>
                    <a:lnTo>
                      <a:pt x="22797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249" y="27613"/>
                    </a:lnTo>
                    <a:lnTo>
                      <a:pt x="22432" y="28344"/>
                    </a:lnTo>
                    <a:lnTo>
                      <a:pt x="22676" y="29014"/>
                    </a:lnTo>
                    <a:lnTo>
                      <a:pt x="22919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687" y="35475"/>
                    </a:lnTo>
                    <a:lnTo>
                      <a:pt x="24809" y="36207"/>
                    </a:lnTo>
                    <a:lnTo>
                      <a:pt x="24809" y="36999"/>
                    </a:lnTo>
                    <a:lnTo>
                      <a:pt x="24809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38" y="42363"/>
                    </a:lnTo>
                    <a:lnTo>
                      <a:pt x="23773" y="43887"/>
                    </a:lnTo>
                    <a:lnTo>
                      <a:pt x="22919" y="46874"/>
                    </a:lnTo>
                    <a:lnTo>
                      <a:pt x="22554" y="48398"/>
                    </a:lnTo>
                    <a:lnTo>
                      <a:pt x="22188" y="49921"/>
                    </a:lnTo>
                    <a:lnTo>
                      <a:pt x="22005" y="51384"/>
                    </a:lnTo>
                    <a:lnTo>
                      <a:pt x="21883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249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066" y="62234"/>
                    </a:lnTo>
                    <a:lnTo>
                      <a:pt x="21396" y="65342"/>
                    </a:lnTo>
                    <a:lnTo>
                      <a:pt x="20664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4" y="72047"/>
                    </a:lnTo>
                    <a:lnTo>
                      <a:pt x="19933" y="72413"/>
                    </a:lnTo>
                    <a:lnTo>
                      <a:pt x="19933" y="72779"/>
                    </a:lnTo>
                    <a:lnTo>
                      <a:pt x="20055" y="73083"/>
                    </a:lnTo>
                    <a:lnTo>
                      <a:pt x="20115" y="73449"/>
                    </a:lnTo>
                    <a:lnTo>
                      <a:pt x="20420" y="74120"/>
                    </a:lnTo>
                    <a:lnTo>
                      <a:pt x="20664" y="74729"/>
                    </a:lnTo>
                    <a:lnTo>
                      <a:pt x="21030" y="75339"/>
                    </a:lnTo>
                    <a:lnTo>
                      <a:pt x="2121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22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639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664" y="76802"/>
                    </a:lnTo>
                    <a:lnTo>
                      <a:pt x="20359" y="76924"/>
                    </a:lnTo>
                    <a:lnTo>
                      <a:pt x="20055" y="76924"/>
                    </a:lnTo>
                    <a:lnTo>
                      <a:pt x="19689" y="76984"/>
                    </a:lnTo>
                    <a:lnTo>
                      <a:pt x="19323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262" y="76192"/>
                    </a:lnTo>
                    <a:lnTo>
                      <a:pt x="19140" y="76131"/>
                    </a:lnTo>
                    <a:lnTo>
                      <a:pt x="19079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140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8957" y="76984"/>
                    </a:lnTo>
                    <a:lnTo>
                      <a:pt x="18775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7982" y="76863"/>
                    </a:lnTo>
                    <a:lnTo>
                      <a:pt x="17982" y="76619"/>
                    </a:lnTo>
                    <a:lnTo>
                      <a:pt x="17921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26" y="54127"/>
                    </a:lnTo>
                    <a:lnTo>
                      <a:pt x="18104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043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21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7982" y="38036"/>
                    </a:lnTo>
                    <a:lnTo>
                      <a:pt x="17982" y="37731"/>
                    </a:lnTo>
                    <a:lnTo>
                      <a:pt x="17982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3" y="36999"/>
                    </a:lnTo>
                    <a:lnTo>
                      <a:pt x="18653" y="36999"/>
                    </a:lnTo>
                    <a:lnTo>
                      <a:pt x="18165" y="37121"/>
                    </a:lnTo>
                    <a:lnTo>
                      <a:pt x="17616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24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2" y="37548"/>
                    </a:lnTo>
                    <a:lnTo>
                      <a:pt x="17312" y="37670"/>
                    </a:lnTo>
                    <a:lnTo>
                      <a:pt x="17312" y="37914"/>
                    </a:lnTo>
                    <a:lnTo>
                      <a:pt x="17312" y="38584"/>
                    </a:lnTo>
                    <a:lnTo>
                      <a:pt x="17373" y="41083"/>
                    </a:lnTo>
                    <a:lnTo>
                      <a:pt x="17373" y="43582"/>
                    </a:lnTo>
                    <a:lnTo>
                      <a:pt x="17312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251" y="49129"/>
                    </a:lnTo>
                    <a:lnTo>
                      <a:pt x="17312" y="50348"/>
                    </a:lnTo>
                    <a:lnTo>
                      <a:pt x="17312" y="51628"/>
                    </a:lnTo>
                    <a:lnTo>
                      <a:pt x="17190" y="52908"/>
                    </a:lnTo>
                    <a:lnTo>
                      <a:pt x="17068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29" y="57419"/>
                    </a:lnTo>
                    <a:lnTo>
                      <a:pt x="17312" y="59979"/>
                    </a:lnTo>
                    <a:lnTo>
                      <a:pt x="17312" y="61259"/>
                    </a:lnTo>
                    <a:lnTo>
                      <a:pt x="17312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885" y="68634"/>
                    </a:lnTo>
                    <a:lnTo>
                      <a:pt x="16885" y="69853"/>
                    </a:lnTo>
                    <a:lnTo>
                      <a:pt x="16946" y="70828"/>
                    </a:lnTo>
                    <a:lnTo>
                      <a:pt x="16946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3" y="72596"/>
                    </a:lnTo>
                    <a:lnTo>
                      <a:pt x="17434" y="72779"/>
                    </a:lnTo>
                    <a:lnTo>
                      <a:pt x="17434" y="73023"/>
                    </a:lnTo>
                    <a:lnTo>
                      <a:pt x="17434" y="73510"/>
                    </a:lnTo>
                    <a:lnTo>
                      <a:pt x="17434" y="74729"/>
                    </a:lnTo>
                    <a:lnTo>
                      <a:pt x="17373" y="76009"/>
                    </a:lnTo>
                    <a:lnTo>
                      <a:pt x="17312" y="76619"/>
                    </a:lnTo>
                    <a:lnTo>
                      <a:pt x="17312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4" y="76680"/>
                    </a:lnTo>
                    <a:lnTo>
                      <a:pt x="16154" y="76436"/>
                    </a:lnTo>
                    <a:lnTo>
                      <a:pt x="16214" y="76253"/>
                    </a:lnTo>
                    <a:lnTo>
                      <a:pt x="16214" y="76192"/>
                    </a:lnTo>
                    <a:lnTo>
                      <a:pt x="16154" y="76131"/>
                    </a:lnTo>
                    <a:lnTo>
                      <a:pt x="16093" y="76131"/>
                    </a:lnTo>
                    <a:lnTo>
                      <a:pt x="16032" y="76192"/>
                    </a:lnTo>
                    <a:lnTo>
                      <a:pt x="15971" y="76375"/>
                    </a:lnTo>
                    <a:lnTo>
                      <a:pt x="15910" y="76558"/>
                    </a:lnTo>
                    <a:lnTo>
                      <a:pt x="15910" y="76741"/>
                    </a:lnTo>
                    <a:lnTo>
                      <a:pt x="15971" y="76924"/>
                    </a:lnTo>
                    <a:lnTo>
                      <a:pt x="15605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654" y="76558"/>
                    </a:lnTo>
                    <a:lnTo>
                      <a:pt x="13533" y="76436"/>
                    </a:lnTo>
                    <a:lnTo>
                      <a:pt x="13472" y="76253"/>
                    </a:lnTo>
                    <a:lnTo>
                      <a:pt x="13472" y="76192"/>
                    </a:lnTo>
                    <a:lnTo>
                      <a:pt x="13533" y="76131"/>
                    </a:lnTo>
                    <a:lnTo>
                      <a:pt x="13837" y="75887"/>
                    </a:lnTo>
                    <a:lnTo>
                      <a:pt x="14081" y="75644"/>
                    </a:lnTo>
                    <a:lnTo>
                      <a:pt x="14325" y="75339"/>
                    </a:lnTo>
                    <a:lnTo>
                      <a:pt x="14630" y="74729"/>
                    </a:lnTo>
                    <a:lnTo>
                      <a:pt x="14934" y="74120"/>
                    </a:lnTo>
                    <a:lnTo>
                      <a:pt x="15178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361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264" y="66805"/>
                    </a:lnTo>
                    <a:lnTo>
                      <a:pt x="1353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045" y="57480"/>
                    </a:lnTo>
                    <a:lnTo>
                      <a:pt x="13228" y="55956"/>
                    </a:lnTo>
                    <a:lnTo>
                      <a:pt x="13411" y="54432"/>
                    </a:lnTo>
                    <a:lnTo>
                      <a:pt x="13411" y="52908"/>
                    </a:lnTo>
                    <a:lnTo>
                      <a:pt x="13411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740" y="48337"/>
                    </a:lnTo>
                    <a:lnTo>
                      <a:pt x="11948" y="45350"/>
                    </a:lnTo>
                    <a:lnTo>
                      <a:pt x="11521" y="43887"/>
                    </a:lnTo>
                    <a:lnTo>
                      <a:pt x="11155" y="42363"/>
                    </a:lnTo>
                    <a:lnTo>
                      <a:pt x="10851" y="40778"/>
                    </a:lnTo>
                    <a:lnTo>
                      <a:pt x="10607" y="39255"/>
                    </a:lnTo>
                    <a:lnTo>
                      <a:pt x="10485" y="37731"/>
                    </a:lnTo>
                    <a:lnTo>
                      <a:pt x="10546" y="36207"/>
                    </a:lnTo>
                    <a:lnTo>
                      <a:pt x="10607" y="35475"/>
                    </a:lnTo>
                    <a:lnTo>
                      <a:pt x="10729" y="34683"/>
                    </a:lnTo>
                    <a:lnTo>
                      <a:pt x="10912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070" y="30416"/>
                    </a:lnTo>
                    <a:lnTo>
                      <a:pt x="12374" y="29746"/>
                    </a:lnTo>
                    <a:lnTo>
                      <a:pt x="12679" y="29014"/>
                    </a:lnTo>
                    <a:lnTo>
                      <a:pt x="12862" y="28283"/>
                    </a:lnTo>
                    <a:lnTo>
                      <a:pt x="13045" y="27552"/>
                    </a:lnTo>
                    <a:lnTo>
                      <a:pt x="13106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496" y="23346"/>
                    </a:lnTo>
                    <a:lnTo>
                      <a:pt x="12252" y="21883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2984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3" y="22614"/>
                    </a:lnTo>
                    <a:lnTo>
                      <a:pt x="15117" y="22553"/>
                    </a:lnTo>
                    <a:lnTo>
                      <a:pt x="15361" y="22432"/>
                    </a:lnTo>
                    <a:lnTo>
                      <a:pt x="15666" y="22249"/>
                    </a:lnTo>
                    <a:lnTo>
                      <a:pt x="15849" y="22066"/>
                    </a:lnTo>
                    <a:lnTo>
                      <a:pt x="16093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4" y="21517"/>
                    </a:lnTo>
                    <a:lnTo>
                      <a:pt x="15849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3" y="22371"/>
                    </a:lnTo>
                    <a:lnTo>
                      <a:pt x="14386" y="22432"/>
                    </a:lnTo>
                    <a:lnTo>
                      <a:pt x="13959" y="22432"/>
                    </a:lnTo>
                    <a:lnTo>
                      <a:pt x="13593" y="22310"/>
                    </a:lnTo>
                    <a:lnTo>
                      <a:pt x="13228" y="22188"/>
                    </a:lnTo>
                    <a:lnTo>
                      <a:pt x="12923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70" y="20969"/>
                    </a:lnTo>
                    <a:lnTo>
                      <a:pt x="11887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26" y="18957"/>
                    </a:lnTo>
                    <a:lnTo>
                      <a:pt x="11887" y="18774"/>
                    </a:lnTo>
                    <a:lnTo>
                      <a:pt x="11826" y="18592"/>
                    </a:lnTo>
                    <a:lnTo>
                      <a:pt x="11765" y="18409"/>
                    </a:lnTo>
                    <a:lnTo>
                      <a:pt x="11643" y="18104"/>
                    </a:lnTo>
                    <a:lnTo>
                      <a:pt x="11704" y="18592"/>
                    </a:lnTo>
                    <a:lnTo>
                      <a:pt x="11765" y="18713"/>
                    </a:lnTo>
                    <a:lnTo>
                      <a:pt x="11704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04" y="21091"/>
                    </a:lnTo>
                    <a:lnTo>
                      <a:pt x="12009" y="21578"/>
                    </a:lnTo>
                    <a:lnTo>
                      <a:pt x="12009" y="21822"/>
                    </a:lnTo>
                    <a:lnTo>
                      <a:pt x="12070" y="22127"/>
                    </a:lnTo>
                    <a:lnTo>
                      <a:pt x="12131" y="22371"/>
                    </a:lnTo>
                    <a:lnTo>
                      <a:pt x="12131" y="22553"/>
                    </a:lnTo>
                    <a:lnTo>
                      <a:pt x="1207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9997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9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20" y="32733"/>
                    </a:lnTo>
                    <a:lnTo>
                      <a:pt x="5609" y="36146"/>
                    </a:lnTo>
                    <a:lnTo>
                      <a:pt x="5487" y="36024"/>
                    </a:lnTo>
                    <a:lnTo>
                      <a:pt x="5365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8" y="36451"/>
                    </a:lnTo>
                    <a:lnTo>
                      <a:pt x="5609" y="36634"/>
                    </a:lnTo>
                    <a:lnTo>
                      <a:pt x="5609" y="36816"/>
                    </a:lnTo>
                    <a:lnTo>
                      <a:pt x="5609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8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780" y="41571"/>
                    </a:lnTo>
                    <a:lnTo>
                      <a:pt x="3780" y="41510"/>
                    </a:lnTo>
                    <a:lnTo>
                      <a:pt x="3719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3963" y="39620"/>
                    </a:lnTo>
                    <a:lnTo>
                      <a:pt x="3841" y="39559"/>
                    </a:lnTo>
                    <a:lnTo>
                      <a:pt x="3780" y="39620"/>
                    </a:lnTo>
                    <a:lnTo>
                      <a:pt x="3658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7" y="41449"/>
                    </a:lnTo>
                    <a:lnTo>
                      <a:pt x="2744" y="41876"/>
                    </a:lnTo>
                    <a:lnTo>
                      <a:pt x="2561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05" y="40778"/>
                    </a:lnTo>
                    <a:lnTo>
                      <a:pt x="3049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9" y="39376"/>
                    </a:lnTo>
                    <a:lnTo>
                      <a:pt x="2988" y="39316"/>
                    </a:lnTo>
                    <a:lnTo>
                      <a:pt x="286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6" y="41815"/>
                    </a:lnTo>
                    <a:lnTo>
                      <a:pt x="1342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586" y="40961"/>
                    </a:lnTo>
                    <a:lnTo>
                      <a:pt x="2134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17" y="39133"/>
                    </a:lnTo>
                    <a:lnTo>
                      <a:pt x="2195" y="39072"/>
                    </a:lnTo>
                    <a:lnTo>
                      <a:pt x="2073" y="39072"/>
                    </a:lnTo>
                    <a:lnTo>
                      <a:pt x="2012" y="39133"/>
                    </a:lnTo>
                    <a:lnTo>
                      <a:pt x="1829" y="39316"/>
                    </a:lnTo>
                    <a:lnTo>
                      <a:pt x="158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10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12" y="37548"/>
                    </a:lnTo>
                    <a:lnTo>
                      <a:pt x="1890" y="37548"/>
                    </a:lnTo>
                    <a:lnTo>
                      <a:pt x="1708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06" y="38218"/>
                    </a:lnTo>
                    <a:lnTo>
                      <a:pt x="245" y="38218"/>
                    </a:lnTo>
                    <a:lnTo>
                      <a:pt x="245" y="38157"/>
                    </a:lnTo>
                    <a:lnTo>
                      <a:pt x="245" y="38096"/>
                    </a:lnTo>
                    <a:lnTo>
                      <a:pt x="367" y="37975"/>
                    </a:lnTo>
                    <a:lnTo>
                      <a:pt x="915" y="37609"/>
                    </a:lnTo>
                    <a:lnTo>
                      <a:pt x="1403" y="37182"/>
                    </a:lnTo>
                    <a:lnTo>
                      <a:pt x="2256" y="36207"/>
                    </a:lnTo>
                    <a:lnTo>
                      <a:pt x="2805" y="35780"/>
                    </a:lnTo>
                    <a:lnTo>
                      <a:pt x="3049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3963" y="35354"/>
                    </a:lnTo>
                    <a:lnTo>
                      <a:pt x="4207" y="35415"/>
                    </a:lnTo>
                    <a:lnTo>
                      <a:pt x="432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33" y="35597"/>
                    </a:lnTo>
                    <a:lnTo>
                      <a:pt x="4633" y="35475"/>
                    </a:lnTo>
                    <a:lnTo>
                      <a:pt x="4633" y="35415"/>
                    </a:lnTo>
                    <a:lnTo>
                      <a:pt x="4389" y="35232"/>
                    </a:lnTo>
                    <a:lnTo>
                      <a:pt x="4146" y="35171"/>
                    </a:lnTo>
                    <a:lnTo>
                      <a:pt x="432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4999" y="32915"/>
                    </a:lnTo>
                    <a:lnTo>
                      <a:pt x="5243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279" y="28588"/>
                    </a:lnTo>
                    <a:lnTo>
                      <a:pt x="6584" y="27978"/>
                    </a:lnTo>
                    <a:lnTo>
                      <a:pt x="6889" y="27369"/>
                    </a:lnTo>
                    <a:lnTo>
                      <a:pt x="7498" y="26637"/>
                    </a:lnTo>
                    <a:lnTo>
                      <a:pt x="7681" y="26333"/>
                    </a:lnTo>
                    <a:lnTo>
                      <a:pt x="7864" y="25967"/>
                    </a:lnTo>
                    <a:lnTo>
                      <a:pt x="8047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388" y="17799"/>
                    </a:lnTo>
                    <a:lnTo>
                      <a:pt x="9449" y="17007"/>
                    </a:lnTo>
                    <a:lnTo>
                      <a:pt x="951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19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277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1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788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763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2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69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483" y="9875"/>
                    </a:lnTo>
                    <a:lnTo>
                      <a:pt x="15544" y="9997"/>
                    </a:lnTo>
                    <a:lnTo>
                      <a:pt x="15605" y="10119"/>
                    </a:lnTo>
                    <a:lnTo>
                      <a:pt x="15544" y="10424"/>
                    </a:lnTo>
                    <a:lnTo>
                      <a:pt x="15544" y="11155"/>
                    </a:lnTo>
                    <a:lnTo>
                      <a:pt x="15483" y="11399"/>
                    </a:lnTo>
                    <a:lnTo>
                      <a:pt x="15361" y="11643"/>
                    </a:lnTo>
                    <a:lnTo>
                      <a:pt x="15239" y="11887"/>
                    </a:lnTo>
                    <a:lnTo>
                      <a:pt x="14995" y="12070"/>
                    </a:lnTo>
                    <a:lnTo>
                      <a:pt x="14691" y="12252"/>
                    </a:lnTo>
                    <a:lnTo>
                      <a:pt x="14264" y="12313"/>
                    </a:lnTo>
                    <a:lnTo>
                      <a:pt x="13472" y="12496"/>
                    </a:lnTo>
                    <a:lnTo>
                      <a:pt x="12740" y="12740"/>
                    </a:lnTo>
                    <a:lnTo>
                      <a:pt x="12070" y="12984"/>
                    </a:lnTo>
                    <a:lnTo>
                      <a:pt x="11338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1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144" y="16336"/>
                    </a:lnTo>
                    <a:lnTo>
                      <a:pt x="9083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00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681" y="25235"/>
                    </a:lnTo>
                    <a:lnTo>
                      <a:pt x="7559" y="25784"/>
                    </a:lnTo>
                    <a:lnTo>
                      <a:pt x="7315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462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9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0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31" y="35232"/>
                    </a:lnTo>
                    <a:lnTo>
                      <a:pt x="2927" y="35354"/>
                    </a:lnTo>
                    <a:lnTo>
                      <a:pt x="2683" y="35536"/>
                    </a:lnTo>
                    <a:lnTo>
                      <a:pt x="2378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976" y="37243"/>
                    </a:lnTo>
                    <a:lnTo>
                      <a:pt x="732" y="37426"/>
                    </a:lnTo>
                    <a:lnTo>
                      <a:pt x="488" y="37609"/>
                    </a:lnTo>
                    <a:lnTo>
                      <a:pt x="184" y="37792"/>
                    </a:lnTo>
                    <a:lnTo>
                      <a:pt x="62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7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7" y="38036"/>
                    </a:lnTo>
                    <a:lnTo>
                      <a:pt x="1768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768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8" y="40596"/>
                    </a:lnTo>
                    <a:lnTo>
                      <a:pt x="367" y="40778"/>
                    </a:lnTo>
                    <a:lnTo>
                      <a:pt x="306" y="40961"/>
                    </a:lnTo>
                    <a:lnTo>
                      <a:pt x="306" y="41144"/>
                    </a:lnTo>
                    <a:lnTo>
                      <a:pt x="428" y="41266"/>
                    </a:lnTo>
                    <a:lnTo>
                      <a:pt x="610" y="41266"/>
                    </a:lnTo>
                    <a:lnTo>
                      <a:pt x="793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342" y="42241"/>
                    </a:lnTo>
                    <a:lnTo>
                      <a:pt x="1525" y="42180"/>
                    </a:lnTo>
                    <a:lnTo>
                      <a:pt x="1647" y="42058"/>
                    </a:lnTo>
                    <a:lnTo>
                      <a:pt x="1768" y="41936"/>
                    </a:lnTo>
                    <a:lnTo>
                      <a:pt x="2012" y="41571"/>
                    </a:lnTo>
                    <a:lnTo>
                      <a:pt x="2256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7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7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475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841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7" y="41449"/>
                    </a:lnTo>
                    <a:lnTo>
                      <a:pt x="4329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182" y="38767"/>
                    </a:lnTo>
                    <a:lnTo>
                      <a:pt x="5548" y="37975"/>
                    </a:lnTo>
                    <a:lnTo>
                      <a:pt x="5730" y="37548"/>
                    </a:lnTo>
                    <a:lnTo>
                      <a:pt x="5791" y="37121"/>
                    </a:lnTo>
                    <a:lnTo>
                      <a:pt x="5852" y="36755"/>
                    </a:lnTo>
                    <a:lnTo>
                      <a:pt x="5791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559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31" y="29746"/>
                    </a:lnTo>
                    <a:lnTo>
                      <a:pt x="9875" y="29075"/>
                    </a:lnTo>
                    <a:lnTo>
                      <a:pt x="10058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2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192" y="22980"/>
                    </a:lnTo>
                    <a:lnTo>
                      <a:pt x="12435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862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668" y="33525"/>
                    </a:lnTo>
                    <a:lnTo>
                      <a:pt x="10485" y="34317"/>
                    </a:lnTo>
                    <a:lnTo>
                      <a:pt x="10363" y="35171"/>
                    </a:lnTo>
                    <a:lnTo>
                      <a:pt x="10241" y="35963"/>
                    </a:lnTo>
                    <a:lnTo>
                      <a:pt x="10180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363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887" y="46508"/>
                    </a:lnTo>
                    <a:lnTo>
                      <a:pt x="12313" y="48093"/>
                    </a:lnTo>
                    <a:lnTo>
                      <a:pt x="12679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045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740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557" y="59674"/>
                    </a:lnTo>
                    <a:lnTo>
                      <a:pt x="12618" y="60527"/>
                    </a:lnTo>
                    <a:lnTo>
                      <a:pt x="12740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3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1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1" y="75887"/>
                    </a:lnTo>
                    <a:lnTo>
                      <a:pt x="13289" y="76070"/>
                    </a:lnTo>
                    <a:lnTo>
                      <a:pt x="13228" y="76253"/>
                    </a:lnTo>
                    <a:lnTo>
                      <a:pt x="13289" y="76497"/>
                    </a:lnTo>
                    <a:lnTo>
                      <a:pt x="13411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03" y="76802"/>
                    </a:lnTo>
                    <a:lnTo>
                      <a:pt x="14508" y="76984"/>
                    </a:lnTo>
                    <a:lnTo>
                      <a:pt x="14813" y="77045"/>
                    </a:lnTo>
                    <a:lnTo>
                      <a:pt x="15178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3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2" y="77289"/>
                    </a:lnTo>
                    <a:lnTo>
                      <a:pt x="1737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16" y="76131"/>
                    </a:lnTo>
                    <a:lnTo>
                      <a:pt x="17677" y="75339"/>
                    </a:lnTo>
                    <a:lnTo>
                      <a:pt x="17677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775" y="77289"/>
                    </a:lnTo>
                    <a:lnTo>
                      <a:pt x="19140" y="77167"/>
                    </a:lnTo>
                    <a:lnTo>
                      <a:pt x="19201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15" y="77167"/>
                    </a:lnTo>
                    <a:lnTo>
                      <a:pt x="20481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17" y="76802"/>
                    </a:lnTo>
                    <a:lnTo>
                      <a:pt x="21700" y="76741"/>
                    </a:lnTo>
                    <a:lnTo>
                      <a:pt x="21883" y="76619"/>
                    </a:lnTo>
                    <a:lnTo>
                      <a:pt x="22066" y="76436"/>
                    </a:lnTo>
                    <a:lnTo>
                      <a:pt x="22066" y="76253"/>
                    </a:lnTo>
                    <a:lnTo>
                      <a:pt x="22005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6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542" y="70402"/>
                    </a:lnTo>
                    <a:lnTo>
                      <a:pt x="20908" y="68756"/>
                    </a:lnTo>
                    <a:lnTo>
                      <a:pt x="21274" y="67110"/>
                    </a:lnTo>
                    <a:lnTo>
                      <a:pt x="22066" y="63819"/>
                    </a:lnTo>
                    <a:lnTo>
                      <a:pt x="22432" y="62173"/>
                    </a:lnTo>
                    <a:lnTo>
                      <a:pt x="22676" y="60527"/>
                    </a:lnTo>
                    <a:lnTo>
                      <a:pt x="22737" y="59674"/>
                    </a:lnTo>
                    <a:lnTo>
                      <a:pt x="22737" y="58820"/>
                    </a:lnTo>
                    <a:lnTo>
                      <a:pt x="22676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249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6" y="49556"/>
                    </a:lnTo>
                    <a:lnTo>
                      <a:pt x="22980" y="48154"/>
                    </a:lnTo>
                    <a:lnTo>
                      <a:pt x="23834" y="44923"/>
                    </a:lnTo>
                    <a:lnTo>
                      <a:pt x="24260" y="43338"/>
                    </a:lnTo>
                    <a:lnTo>
                      <a:pt x="24626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14" y="37609"/>
                    </a:lnTo>
                    <a:lnTo>
                      <a:pt x="25114" y="36755"/>
                    </a:lnTo>
                    <a:lnTo>
                      <a:pt x="25053" y="35902"/>
                    </a:lnTo>
                    <a:lnTo>
                      <a:pt x="24992" y="35049"/>
                    </a:lnTo>
                    <a:lnTo>
                      <a:pt x="24809" y="34256"/>
                    </a:lnTo>
                    <a:lnTo>
                      <a:pt x="24626" y="33464"/>
                    </a:lnTo>
                    <a:lnTo>
                      <a:pt x="24138" y="31940"/>
                    </a:lnTo>
                    <a:lnTo>
                      <a:pt x="23895" y="31209"/>
                    </a:lnTo>
                    <a:lnTo>
                      <a:pt x="23529" y="30477"/>
                    </a:lnTo>
                    <a:lnTo>
                      <a:pt x="23224" y="29746"/>
                    </a:lnTo>
                    <a:lnTo>
                      <a:pt x="22919" y="29014"/>
                    </a:lnTo>
                    <a:lnTo>
                      <a:pt x="22676" y="28222"/>
                    </a:lnTo>
                    <a:lnTo>
                      <a:pt x="22493" y="27430"/>
                    </a:lnTo>
                    <a:lnTo>
                      <a:pt x="22432" y="26576"/>
                    </a:lnTo>
                    <a:lnTo>
                      <a:pt x="22432" y="25784"/>
                    </a:lnTo>
                    <a:lnTo>
                      <a:pt x="22554" y="25174"/>
                    </a:lnTo>
                    <a:lnTo>
                      <a:pt x="22737" y="24565"/>
                    </a:lnTo>
                    <a:lnTo>
                      <a:pt x="23102" y="22980"/>
                    </a:lnTo>
                    <a:lnTo>
                      <a:pt x="23529" y="24138"/>
                    </a:lnTo>
                    <a:lnTo>
                      <a:pt x="23956" y="25296"/>
                    </a:lnTo>
                    <a:lnTo>
                      <a:pt x="24199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06" y="30355"/>
                    </a:lnTo>
                    <a:lnTo>
                      <a:pt x="26638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02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563" y="37487"/>
                    </a:lnTo>
                    <a:lnTo>
                      <a:pt x="29868" y="38157"/>
                    </a:lnTo>
                    <a:lnTo>
                      <a:pt x="30539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8" y="41693"/>
                    </a:lnTo>
                    <a:lnTo>
                      <a:pt x="31819" y="41449"/>
                    </a:lnTo>
                    <a:lnTo>
                      <a:pt x="31819" y="41144"/>
                    </a:lnTo>
                    <a:lnTo>
                      <a:pt x="31758" y="40778"/>
                    </a:lnTo>
                    <a:lnTo>
                      <a:pt x="31575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367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60" y="42241"/>
                    </a:lnTo>
                    <a:lnTo>
                      <a:pt x="33221" y="42058"/>
                    </a:lnTo>
                    <a:lnTo>
                      <a:pt x="33160" y="41876"/>
                    </a:lnTo>
                    <a:lnTo>
                      <a:pt x="33099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38" y="40900"/>
                    </a:lnTo>
                    <a:lnTo>
                      <a:pt x="33342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1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40" y="39803"/>
                    </a:lnTo>
                    <a:lnTo>
                      <a:pt x="33952" y="39011"/>
                    </a:lnTo>
                    <a:lnTo>
                      <a:pt x="33525" y="38218"/>
                    </a:lnTo>
                    <a:lnTo>
                      <a:pt x="33403" y="38036"/>
                    </a:lnTo>
                    <a:lnTo>
                      <a:pt x="33342" y="37792"/>
                    </a:lnTo>
                    <a:lnTo>
                      <a:pt x="33464" y="37792"/>
                    </a:lnTo>
                    <a:lnTo>
                      <a:pt x="33586" y="37914"/>
                    </a:lnTo>
                    <a:lnTo>
                      <a:pt x="33830" y="38218"/>
                    </a:lnTo>
                    <a:lnTo>
                      <a:pt x="34013" y="38340"/>
                    </a:lnTo>
                    <a:lnTo>
                      <a:pt x="34257" y="38401"/>
                    </a:lnTo>
                    <a:lnTo>
                      <a:pt x="34683" y="38523"/>
                    </a:lnTo>
                    <a:lnTo>
                      <a:pt x="34988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171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1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9" y="35902"/>
                    </a:lnTo>
                    <a:lnTo>
                      <a:pt x="32489" y="35415"/>
                    </a:lnTo>
                    <a:lnTo>
                      <a:pt x="32184" y="35293"/>
                    </a:lnTo>
                    <a:lnTo>
                      <a:pt x="31880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47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19" y="28405"/>
                    </a:lnTo>
                    <a:lnTo>
                      <a:pt x="29137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161" y="26515"/>
                    </a:lnTo>
                    <a:lnTo>
                      <a:pt x="27979" y="26272"/>
                    </a:lnTo>
                    <a:lnTo>
                      <a:pt x="27857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394" y="19262"/>
                    </a:lnTo>
                    <a:lnTo>
                      <a:pt x="26333" y="18470"/>
                    </a:lnTo>
                    <a:lnTo>
                      <a:pt x="26211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23" y="15178"/>
                    </a:lnTo>
                    <a:lnTo>
                      <a:pt x="25540" y="14812"/>
                    </a:lnTo>
                    <a:lnTo>
                      <a:pt x="25297" y="14508"/>
                    </a:lnTo>
                    <a:lnTo>
                      <a:pt x="24748" y="13959"/>
                    </a:lnTo>
                    <a:lnTo>
                      <a:pt x="24138" y="13471"/>
                    </a:lnTo>
                    <a:lnTo>
                      <a:pt x="23468" y="13106"/>
                    </a:lnTo>
                    <a:lnTo>
                      <a:pt x="22737" y="12801"/>
                    </a:lnTo>
                    <a:lnTo>
                      <a:pt x="22005" y="12557"/>
                    </a:lnTo>
                    <a:lnTo>
                      <a:pt x="21274" y="12374"/>
                    </a:lnTo>
                    <a:lnTo>
                      <a:pt x="20847" y="12313"/>
                    </a:lnTo>
                    <a:lnTo>
                      <a:pt x="20481" y="12191"/>
                    </a:lnTo>
                    <a:lnTo>
                      <a:pt x="20237" y="12009"/>
                    </a:lnTo>
                    <a:lnTo>
                      <a:pt x="19994" y="11765"/>
                    </a:lnTo>
                    <a:lnTo>
                      <a:pt x="19811" y="11521"/>
                    </a:lnTo>
                    <a:lnTo>
                      <a:pt x="19689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298" y="9327"/>
                    </a:lnTo>
                    <a:lnTo>
                      <a:pt x="20664" y="8717"/>
                    </a:lnTo>
                    <a:lnTo>
                      <a:pt x="20969" y="8047"/>
                    </a:lnTo>
                    <a:lnTo>
                      <a:pt x="21213" y="7315"/>
                    </a:lnTo>
                    <a:lnTo>
                      <a:pt x="21396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17" y="4085"/>
                    </a:lnTo>
                    <a:lnTo>
                      <a:pt x="21456" y="3292"/>
                    </a:lnTo>
                    <a:lnTo>
                      <a:pt x="21213" y="2500"/>
                    </a:lnTo>
                    <a:lnTo>
                      <a:pt x="21030" y="1951"/>
                    </a:lnTo>
                    <a:lnTo>
                      <a:pt x="20664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445" y="428"/>
                    </a:lnTo>
                    <a:lnTo>
                      <a:pt x="19140" y="245"/>
                    </a:lnTo>
                    <a:lnTo>
                      <a:pt x="1871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4156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513464" y="2620025"/>
                <a:ext cx="433800" cy="433800"/>
              </a:xfrm>
              <a:prstGeom prst="ellipse">
                <a:avLst/>
              </a:prstGeom>
              <a:solidFill>
                <a:srgbClr val="F24745">
                  <a:alpha val="3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" name="Google Shape;169;p19"/>
              <p:cNvGrpSpPr/>
              <p:nvPr/>
            </p:nvGrpSpPr>
            <p:grpSpPr>
              <a:xfrm rot="-9789885">
                <a:off x="2668261" y="2734101"/>
                <a:ext cx="124552" cy="282734"/>
                <a:chOff x="4747025" y="2332025"/>
                <a:chExt cx="166850" cy="378750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4747025" y="2427025"/>
                  <a:ext cx="166850" cy="283750"/>
                </a:xfrm>
                <a:custGeom>
                  <a:rect b="b" l="l" r="r" t="t"/>
                  <a:pathLst>
                    <a:path extrusionOk="0" fill="none" h="11350" w="6674">
                      <a:moveTo>
                        <a:pt x="4019" y="0"/>
                      </a:moveTo>
                      <a:lnTo>
                        <a:pt x="4019" y="0"/>
                      </a:lnTo>
                      <a:lnTo>
                        <a:pt x="3873" y="73"/>
                      </a:lnTo>
                      <a:lnTo>
                        <a:pt x="3703" y="122"/>
                      </a:lnTo>
                      <a:lnTo>
                        <a:pt x="3508" y="171"/>
                      </a:lnTo>
                      <a:lnTo>
                        <a:pt x="3337" y="171"/>
                      </a:lnTo>
                      <a:lnTo>
                        <a:pt x="3337" y="171"/>
                      </a:lnTo>
                      <a:lnTo>
                        <a:pt x="3167" y="171"/>
                      </a:lnTo>
                      <a:lnTo>
                        <a:pt x="2996" y="146"/>
                      </a:lnTo>
                      <a:lnTo>
                        <a:pt x="2826" y="73"/>
                      </a:lnTo>
                      <a:lnTo>
                        <a:pt x="2655" y="24"/>
                      </a:lnTo>
                      <a:lnTo>
                        <a:pt x="2655" y="24"/>
                      </a:lnTo>
                      <a:lnTo>
                        <a:pt x="2412" y="24"/>
                      </a:lnTo>
                      <a:lnTo>
                        <a:pt x="2168" y="97"/>
                      </a:lnTo>
                      <a:lnTo>
                        <a:pt x="1949" y="171"/>
                      </a:lnTo>
                      <a:lnTo>
                        <a:pt x="1706" y="317"/>
                      </a:lnTo>
                      <a:lnTo>
                        <a:pt x="1486" y="487"/>
                      </a:lnTo>
                      <a:lnTo>
                        <a:pt x="1243" y="682"/>
                      </a:lnTo>
                      <a:lnTo>
                        <a:pt x="1048" y="926"/>
                      </a:lnTo>
                      <a:lnTo>
                        <a:pt x="853" y="1193"/>
                      </a:lnTo>
                      <a:lnTo>
                        <a:pt x="658" y="1510"/>
                      </a:lnTo>
                      <a:lnTo>
                        <a:pt x="512" y="1851"/>
                      </a:lnTo>
                      <a:lnTo>
                        <a:pt x="366" y="2216"/>
                      </a:lnTo>
                      <a:lnTo>
                        <a:pt x="244" y="2630"/>
                      </a:lnTo>
                      <a:lnTo>
                        <a:pt x="123" y="3093"/>
                      </a:lnTo>
                      <a:lnTo>
                        <a:pt x="49" y="3580"/>
                      </a:lnTo>
                      <a:lnTo>
                        <a:pt x="1" y="4092"/>
                      </a:lnTo>
                      <a:lnTo>
                        <a:pt x="1" y="4652"/>
                      </a:lnTo>
                      <a:lnTo>
                        <a:pt x="1" y="4652"/>
                      </a:lnTo>
                      <a:lnTo>
                        <a:pt x="1" y="4774"/>
                      </a:lnTo>
                      <a:lnTo>
                        <a:pt x="25" y="4895"/>
                      </a:lnTo>
                      <a:lnTo>
                        <a:pt x="74" y="4993"/>
                      </a:lnTo>
                      <a:lnTo>
                        <a:pt x="147" y="5090"/>
                      </a:lnTo>
                      <a:lnTo>
                        <a:pt x="220" y="5163"/>
                      </a:lnTo>
                      <a:lnTo>
                        <a:pt x="317" y="5236"/>
                      </a:lnTo>
                      <a:lnTo>
                        <a:pt x="415" y="5261"/>
                      </a:lnTo>
                      <a:lnTo>
                        <a:pt x="537" y="5285"/>
                      </a:lnTo>
                      <a:lnTo>
                        <a:pt x="537" y="5285"/>
                      </a:lnTo>
                      <a:lnTo>
                        <a:pt x="658" y="5261"/>
                      </a:lnTo>
                      <a:lnTo>
                        <a:pt x="756" y="5236"/>
                      </a:lnTo>
                      <a:lnTo>
                        <a:pt x="853" y="5163"/>
                      </a:lnTo>
                      <a:lnTo>
                        <a:pt x="926" y="5090"/>
                      </a:lnTo>
                      <a:lnTo>
                        <a:pt x="999" y="4993"/>
                      </a:lnTo>
                      <a:lnTo>
                        <a:pt x="1024" y="4895"/>
                      </a:lnTo>
                      <a:lnTo>
                        <a:pt x="1048" y="4774"/>
                      </a:lnTo>
                      <a:lnTo>
                        <a:pt x="1072" y="4652"/>
                      </a:lnTo>
                      <a:lnTo>
                        <a:pt x="1072" y="4652"/>
                      </a:lnTo>
                      <a:lnTo>
                        <a:pt x="1097" y="4189"/>
                      </a:lnTo>
                      <a:lnTo>
                        <a:pt x="1145" y="3726"/>
                      </a:lnTo>
                      <a:lnTo>
                        <a:pt x="1218" y="3312"/>
                      </a:lnTo>
                      <a:lnTo>
                        <a:pt x="1316" y="2923"/>
                      </a:lnTo>
                      <a:lnTo>
                        <a:pt x="1438" y="2582"/>
                      </a:lnTo>
                      <a:lnTo>
                        <a:pt x="1535" y="2338"/>
                      </a:lnTo>
                      <a:lnTo>
                        <a:pt x="1633" y="2168"/>
                      </a:lnTo>
                      <a:lnTo>
                        <a:pt x="1681" y="2143"/>
                      </a:lnTo>
                      <a:lnTo>
                        <a:pt x="1706" y="2143"/>
                      </a:lnTo>
                      <a:lnTo>
                        <a:pt x="1706" y="2143"/>
                      </a:lnTo>
                      <a:lnTo>
                        <a:pt x="1730" y="2241"/>
                      </a:lnTo>
                      <a:lnTo>
                        <a:pt x="1730" y="2509"/>
                      </a:lnTo>
                      <a:lnTo>
                        <a:pt x="1681" y="3483"/>
                      </a:lnTo>
                      <a:lnTo>
                        <a:pt x="1608" y="4822"/>
                      </a:lnTo>
                      <a:lnTo>
                        <a:pt x="1486" y="6357"/>
                      </a:lnTo>
                      <a:lnTo>
                        <a:pt x="1243" y="9231"/>
                      </a:lnTo>
                      <a:lnTo>
                        <a:pt x="1145" y="10521"/>
                      </a:lnTo>
                      <a:lnTo>
                        <a:pt x="1145" y="10521"/>
                      </a:lnTo>
                      <a:lnTo>
                        <a:pt x="1145" y="10668"/>
                      </a:lnTo>
                      <a:lnTo>
                        <a:pt x="1145" y="10814"/>
                      </a:lnTo>
                      <a:lnTo>
                        <a:pt x="1194" y="10935"/>
                      </a:lnTo>
                      <a:lnTo>
                        <a:pt x="1267" y="11057"/>
                      </a:lnTo>
                      <a:lnTo>
                        <a:pt x="1340" y="11155"/>
                      </a:lnTo>
                      <a:lnTo>
                        <a:pt x="1462" y="11252"/>
                      </a:lnTo>
                      <a:lnTo>
                        <a:pt x="1584" y="11325"/>
                      </a:lnTo>
                      <a:lnTo>
                        <a:pt x="1706" y="11349"/>
                      </a:lnTo>
                      <a:lnTo>
                        <a:pt x="1706" y="11349"/>
                      </a:lnTo>
                      <a:lnTo>
                        <a:pt x="1827" y="11349"/>
                      </a:lnTo>
                      <a:lnTo>
                        <a:pt x="1827" y="11349"/>
                      </a:lnTo>
                      <a:lnTo>
                        <a:pt x="1949" y="11349"/>
                      </a:lnTo>
                      <a:lnTo>
                        <a:pt x="2071" y="11325"/>
                      </a:lnTo>
                      <a:lnTo>
                        <a:pt x="2168" y="11252"/>
                      </a:lnTo>
                      <a:lnTo>
                        <a:pt x="2266" y="11179"/>
                      </a:lnTo>
                      <a:lnTo>
                        <a:pt x="2339" y="11106"/>
                      </a:lnTo>
                      <a:lnTo>
                        <a:pt x="2412" y="11008"/>
                      </a:lnTo>
                      <a:lnTo>
                        <a:pt x="2461" y="10887"/>
                      </a:lnTo>
                      <a:lnTo>
                        <a:pt x="2509" y="10765"/>
                      </a:lnTo>
                      <a:lnTo>
                        <a:pt x="3045" y="7014"/>
                      </a:lnTo>
                      <a:lnTo>
                        <a:pt x="3045" y="7014"/>
                      </a:lnTo>
                      <a:lnTo>
                        <a:pt x="3045" y="6966"/>
                      </a:lnTo>
                      <a:lnTo>
                        <a:pt x="3094" y="6868"/>
                      </a:lnTo>
                      <a:lnTo>
                        <a:pt x="3143" y="6819"/>
                      </a:lnTo>
                      <a:lnTo>
                        <a:pt x="3191" y="6771"/>
                      </a:lnTo>
                      <a:lnTo>
                        <a:pt x="3264" y="6746"/>
                      </a:lnTo>
                      <a:lnTo>
                        <a:pt x="3337" y="6722"/>
                      </a:lnTo>
                      <a:lnTo>
                        <a:pt x="3337" y="6722"/>
                      </a:lnTo>
                      <a:lnTo>
                        <a:pt x="3410" y="6746"/>
                      </a:lnTo>
                      <a:lnTo>
                        <a:pt x="3484" y="6771"/>
                      </a:lnTo>
                      <a:lnTo>
                        <a:pt x="3532" y="6819"/>
                      </a:lnTo>
                      <a:lnTo>
                        <a:pt x="3581" y="6868"/>
                      </a:lnTo>
                      <a:lnTo>
                        <a:pt x="3630" y="6966"/>
                      </a:lnTo>
                      <a:lnTo>
                        <a:pt x="3630" y="7014"/>
                      </a:lnTo>
                      <a:lnTo>
                        <a:pt x="4165" y="10765"/>
                      </a:lnTo>
                      <a:lnTo>
                        <a:pt x="4165" y="10765"/>
                      </a:lnTo>
                      <a:lnTo>
                        <a:pt x="4214" y="10887"/>
                      </a:lnTo>
                      <a:lnTo>
                        <a:pt x="4263" y="11008"/>
                      </a:lnTo>
                      <a:lnTo>
                        <a:pt x="4336" y="11106"/>
                      </a:lnTo>
                      <a:lnTo>
                        <a:pt x="4409" y="11179"/>
                      </a:lnTo>
                      <a:lnTo>
                        <a:pt x="4506" y="11252"/>
                      </a:lnTo>
                      <a:lnTo>
                        <a:pt x="4604" y="11325"/>
                      </a:lnTo>
                      <a:lnTo>
                        <a:pt x="4726" y="11349"/>
                      </a:lnTo>
                      <a:lnTo>
                        <a:pt x="4847" y="11349"/>
                      </a:lnTo>
                      <a:lnTo>
                        <a:pt x="4847" y="11349"/>
                      </a:lnTo>
                      <a:lnTo>
                        <a:pt x="4969" y="11349"/>
                      </a:lnTo>
                      <a:lnTo>
                        <a:pt x="4969" y="11349"/>
                      </a:lnTo>
                      <a:lnTo>
                        <a:pt x="5091" y="11325"/>
                      </a:lnTo>
                      <a:lnTo>
                        <a:pt x="5213" y="11252"/>
                      </a:lnTo>
                      <a:lnTo>
                        <a:pt x="5334" y="11155"/>
                      </a:lnTo>
                      <a:lnTo>
                        <a:pt x="5408" y="11057"/>
                      </a:lnTo>
                      <a:lnTo>
                        <a:pt x="5481" y="10935"/>
                      </a:lnTo>
                      <a:lnTo>
                        <a:pt x="5529" y="10814"/>
                      </a:lnTo>
                      <a:lnTo>
                        <a:pt x="5529" y="10668"/>
                      </a:lnTo>
                      <a:lnTo>
                        <a:pt x="5529" y="10521"/>
                      </a:lnTo>
                      <a:lnTo>
                        <a:pt x="5529" y="10521"/>
                      </a:lnTo>
                      <a:lnTo>
                        <a:pt x="5188" y="6381"/>
                      </a:lnTo>
                      <a:lnTo>
                        <a:pt x="4994" y="3507"/>
                      </a:lnTo>
                      <a:lnTo>
                        <a:pt x="4945" y="2533"/>
                      </a:lnTo>
                      <a:lnTo>
                        <a:pt x="4945" y="2241"/>
                      </a:lnTo>
                      <a:lnTo>
                        <a:pt x="4969" y="2143"/>
                      </a:lnTo>
                      <a:lnTo>
                        <a:pt x="4969" y="2143"/>
                      </a:lnTo>
                      <a:lnTo>
                        <a:pt x="4994" y="2143"/>
                      </a:lnTo>
                      <a:lnTo>
                        <a:pt x="5042" y="2168"/>
                      </a:lnTo>
                      <a:lnTo>
                        <a:pt x="5140" y="2314"/>
                      </a:lnTo>
                      <a:lnTo>
                        <a:pt x="5237" y="2557"/>
                      </a:lnTo>
                      <a:lnTo>
                        <a:pt x="5334" y="2898"/>
                      </a:lnTo>
                      <a:lnTo>
                        <a:pt x="5432" y="3288"/>
                      </a:lnTo>
                      <a:lnTo>
                        <a:pt x="5529" y="3726"/>
                      </a:lnTo>
                      <a:lnTo>
                        <a:pt x="5578" y="4189"/>
                      </a:lnTo>
                      <a:lnTo>
                        <a:pt x="5602" y="4652"/>
                      </a:lnTo>
                      <a:lnTo>
                        <a:pt x="5602" y="4652"/>
                      </a:lnTo>
                      <a:lnTo>
                        <a:pt x="5627" y="4774"/>
                      </a:lnTo>
                      <a:lnTo>
                        <a:pt x="5651" y="4895"/>
                      </a:lnTo>
                      <a:lnTo>
                        <a:pt x="5675" y="4993"/>
                      </a:lnTo>
                      <a:lnTo>
                        <a:pt x="5749" y="5090"/>
                      </a:lnTo>
                      <a:lnTo>
                        <a:pt x="5822" y="5163"/>
                      </a:lnTo>
                      <a:lnTo>
                        <a:pt x="5919" y="5236"/>
                      </a:lnTo>
                      <a:lnTo>
                        <a:pt x="6016" y="5261"/>
                      </a:lnTo>
                      <a:lnTo>
                        <a:pt x="6138" y="5285"/>
                      </a:lnTo>
                      <a:lnTo>
                        <a:pt x="6138" y="5285"/>
                      </a:lnTo>
                      <a:lnTo>
                        <a:pt x="6260" y="5261"/>
                      </a:lnTo>
                      <a:lnTo>
                        <a:pt x="6357" y="5236"/>
                      </a:lnTo>
                      <a:lnTo>
                        <a:pt x="6455" y="5163"/>
                      </a:lnTo>
                      <a:lnTo>
                        <a:pt x="6528" y="5090"/>
                      </a:lnTo>
                      <a:lnTo>
                        <a:pt x="6601" y="4993"/>
                      </a:lnTo>
                      <a:lnTo>
                        <a:pt x="6650" y="4895"/>
                      </a:lnTo>
                      <a:lnTo>
                        <a:pt x="6674" y="4774"/>
                      </a:lnTo>
                      <a:lnTo>
                        <a:pt x="6674" y="4652"/>
                      </a:lnTo>
                      <a:lnTo>
                        <a:pt x="6674" y="4652"/>
                      </a:lnTo>
                      <a:lnTo>
                        <a:pt x="6674" y="4092"/>
                      </a:lnTo>
                      <a:lnTo>
                        <a:pt x="6625" y="3556"/>
                      </a:lnTo>
                      <a:lnTo>
                        <a:pt x="6552" y="3069"/>
                      </a:lnTo>
                      <a:lnTo>
                        <a:pt x="6455" y="2630"/>
                      </a:lnTo>
                      <a:lnTo>
                        <a:pt x="6357" y="2216"/>
                      </a:lnTo>
                      <a:lnTo>
                        <a:pt x="6211" y="1827"/>
                      </a:lnTo>
                      <a:lnTo>
                        <a:pt x="6065" y="1486"/>
                      </a:lnTo>
                      <a:lnTo>
                        <a:pt x="5895" y="1169"/>
                      </a:lnTo>
                      <a:lnTo>
                        <a:pt x="5700" y="901"/>
                      </a:lnTo>
                      <a:lnTo>
                        <a:pt x="5505" y="658"/>
                      </a:lnTo>
                      <a:lnTo>
                        <a:pt x="5286" y="463"/>
                      </a:lnTo>
                      <a:lnTo>
                        <a:pt x="5042" y="292"/>
                      </a:lnTo>
                      <a:lnTo>
                        <a:pt x="4799" y="171"/>
                      </a:lnTo>
                      <a:lnTo>
                        <a:pt x="4555" y="73"/>
                      </a:lnTo>
                      <a:lnTo>
                        <a:pt x="4287" y="24"/>
                      </a:lnTo>
                      <a:lnTo>
                        <a:pt x="4019" y="0"/>
                      </a:lnTo>
                      <a:lnTo>
                        <a:pt x="40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4792100" y="2332025"/>
                  <a:ext cx="76725" cy="84050"/>
                </a:xfrm>
                <a:custGeom>
                  <a:rect b="b" l="l" r="r" t="t"/>
                  <a:pathLst>
                    <a:path extrusionOk="0" fill="none" h="3362" w="3069">
                      <a:moveTo>
                        <a:pt x="0" y="1511"/>
                      </a:moveTo>
                      <a:lnTo>
                        <a:pt x="0" y="1511"/>
                      </a:lnTo>
                      <a:lnTo>
                        <a:pt x="24" y="1340"/>
                      </a:lnTo>
                      <a:lnTo>
                        <a:pt x="49" y="1170"/>
                      </a:lnTo>
                      <a:lnTo>
                        <a:pt x="73" y="1024"/>
                      </a:lnTo>
                      <a:lnTo>
                        <a:pt x="122" y="877"/>
                      </a:lnTo>
                      <a:lnTo>
                        <a:pt x="195" y="756"/>
                      </a:lnTo>
                      <a:lnTo>
                        <a:pt x="268" y="634"/>
                      </a:lnTo>
                      <a:lnTo>
                        <a:pt x="365" y="512"/>
                      </a:lnTo>
                      <a:lnTo>
                        <a:pt x="463" y="415"/>
                      </a:lnTo>
                      <a:lnTo>
                        <a:pt x="682" y="220"/>
                      </a:lnTo>
                      <a:lnTo>
                        <a:pt x="950" y="98"/>
                      </a:lnTo>
                      <a:lnTo>
                        <a:pt x="1218" y="25"/>
                      </a:lnTo>
                      <a:lnTo>
                        <a:pt x="1534" y="1"/>
                      </a:lnTo>
                      <a:lnTo>
                        <a:pt x="1534" y="1"/>
                      </a:lnTo>
                      <a:lnTo>
                        <a:pt x="1851" y="25"/>
                      </a:lnTo>
                      <a:lnTo>
                        <a:pt x="2119" y="98"/>
                      </a:lnTo>
                      <a:lnTo>
                        <a:pt x="2387" y="220"/>
                      </a:lnTo>
                      <a:lnTo>
                        <a:pt x="2606" y="415"/>
                      </a:lnTo>
                      <a:lnTo>
                        <a:pt x="2703" y="512"/>
                      </a:lnTo>
                      <a:lnTo>
                        <a:pt x="2801" y="634"/>
                      </a:lnTo>
                      <a:lnTo>
                        <a:pt x="2874" y="756"/>
                      </a:lnTo>
                      <a:lnTo>
                        <a:pt x="2947" y="877"/>
                      </a:lnTo>
                      <a:lnTo>
                        <a:pt x="2996" y="1024"/>
                      </a:lnTo>
                      <a:lnTo>
                        <a:pt x="3020" y="1170"/>
                      </a:lnTo>
                      <a:lnTo>
                        <a:pt x="3044" y="1340"/>
                      </a:lnTo>
                      <a:lnTo>
                        <a:pt x="3069" y="1511"/>
                      </a:lnTo>
                      <a:lnTo>
                        <a:pt x="3069" y="1511"/>
                      </a:lnTo>
                      <a:lnTo>
                        <a:pt x="3044" y="1681"/>
                      </a:lnTo>
                      <a:lnTo>
                        <a:pt x="3020" y="1852"/>
                      </a:lnTo>
                      <a:lnTo>
                        <a:pt x="2947" y="2193"/>
                      </a:lnTo>
                      <a:lnTo>
                        <a:pt x="2801" y="2509"/>
                      </a:lnTo>
                      <a:lnTo>
                        <a:pt x="2606" y="2777"/>
                      </a:lnTo>
                      <a:lnTo>
                        <a:pt x="2509" y="2899"/>
                      </a:lnTo>
                      <a:lnTo>
                        <a:pt x="2387" y="3021"/>
                      </a:lnTo>
                      <a:lnTo>
                        <a:pt x="2265" y="3118"/>
                      </a:lnTo>
                      <a:lnTo>
                        <a:pt x="2119" y="3191"/>
                      </a:lnTo>
                      <a:lnTo>
                        <a:pt x="1997" y="3264"/>
                      </a:lnTo>
                      <a:lnTo>
                        <a:pt x="1851" y="3313"/>
                      </a:lnTo>
                      <a:lnTo>
                        <a:pt x="1681" y="3337"/>
                      </a:lnTo>
                      <a:lnTo>
                        <a:pt x="1534" y="3362"/>
                      </a:lnTo>
                      <a:lnTo>
                        <a:pt x="1534" y="3362"/>
                      </a:lnTo>
                      <a:lnTo>
                        <a:pt x="1388" y="3337"/>
                      </a:lnTo>
                      <a:lnTo>
                        <a:pt x="1218" y="3313"/>
                      </a:lnTo>
                      <a:lnTo>
                        <a:pt x="1072" y="3264"/>
                      </a:lnTo>
                      <a:lnTo>
                        <a:pt x="950" y="3191"/>
                      </a:lnTo>
                      <a:lnTo>
                        <a:pt x="804" y="3118"/>
                      </a:lnTo>
                      <a:lnTo>
                        <a:pt x="682" y="3021"/>
                      </a:lnTo>
                      <a:lnTo>
                        <a:pt x="560" y="2899"/>
                      </a:lnTo>
                      <a:lnTo>
                        <a:pt x="463" y="2777"/>
                      </a:lnTo>
                      <a:lnTo>
                        <a:pt x="268" y="2509"/>
                      </a:lnTo>
                      <a:lnTo>
                        <a:pt x="122" y="2193"/>
                      </a:lnTo>
                      <a:lnTo>
                        <a:pt x="49" y="1852"/>
                      </a:lnTo>
                      <a:lnTo>
                        <a:pt x="24" y="1681"/>
                      </a:lnTo>
                      <a:lnTo>
                        <a:pt x="0" y="1511"/>
                      </a:lnTo>
                      <a:lnTo>
                        <a:pt x="0" y="15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41566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172" name="Google Shape;172;p19"/>
          <p:cNvCxnSpPr/>
          <p:nvPr/>
        </p:nvCxnSpPr>
        <p:spPr>
          <a:xfrm flipH="1">
            <a:off x="3888300" y="1222450"/>
            <a:ext cx="13800" cy="3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403825" y="13987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Sample T-test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403825" y="26560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Model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462500" y="1978725"/>
            <a:ext cx="6104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BMI: HIWO = LIWO   V.S.   HIWO ≠ LIWO 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462500" y="3242325"/>
            <a:ext cx="5214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 ~ Treatment  + Age + Gender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001400" y="240000"/>
            <a:ext cx="5424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Planned Analysis Methods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462500" y="3958700"/>
            <a:ext cx="4662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Nonparametric Method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Wilcoxon signed test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