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86420" autoAdjust="0"/>
  </p:normalViewPr>
  <p:slideViewPr>
    <p:cSldViewPr>
      <p:cViewPr varScale="1">
        <p:scale>
          <a:sx n="58" d="100"/>
          <a:sy n="58" d="100"/>
        </p:scale>
        <p:origin x="816" y="56"/>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9/22/2018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9/22/2018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9/22/2018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19</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Tue/</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(October 20,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13864</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Beheshteh</cp:lastModifiedBy>
  <cp:revision>1679</cp:revision>
  <cp:lastPrinted>2016-01-30T16:23:56Z</cp:lastPrinted>
  <dcterms:created xsi:type="dcterms:W3CDTF">2015-01-20T17:19:00Z</dcterms:created>
  <dcterms:modified xsi:type="dcterms:W3CDTF">2018-09-23T00:40:22Z</dcterms:modified>
</cp:coreProperties>
</file>