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89c5b2ba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89c5b2ba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89c5b2b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89c5b2b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9c5b2ba1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9c5b2ba1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9c5b2ba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9c5b2ba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9c5b2ba1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9c5b2ba1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9c5b2ba1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9c5b2ba1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Devoir de classe 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de la conception d’une application de location,  en UML et </a:t>
            </a:r>
            <a:r>
              <a:rPr lang="fr"/>
              <a:t>merise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869600" y="631800"/>
            <a:ext cx="5404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Dictionnaire de données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500"/>
            <a:ext cx="5083803" cy="34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603" y="1918600"/>
            <a:ext cx="3602996" cy="179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Tâches à effectuer 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-19390" l="2200" r="-2200" t="19390"/>
          <a:stretch/>
        </p:blipFill>
        <p:spPr>
          <a:xfrm>
            <a:off x="1861000" y="1081525"/>
            <a:ext cx="6558501" cy="436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</a:t>
            </a:r>
            <a:r>
              <a:rPr lang="fr"/>
              <a:t> des objets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466850"/>
            <a:ext cx="59817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des objets 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65500" y="2981125"/>
            <a:ext cx="4045200" cy="20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utilisateur peut faire une réservation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utilisateur émet un commentaire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utilisateur loue un véhicule 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réservation est faite pour un véhicule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commentaire est associé à véhicule</a:t>
            </a: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conceptuel de données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50" y="1126025"/>
            <a:ext cx="74509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</a:t>
            </a:r>
            <a:r>
              <a:rPr lang="fr"/>
              <a:t> physique de données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13" y="1017725"/>
            <a:ext cx="6760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