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B7F7-439E-4B21-8E46-E7769FF15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DFA2C-96B6-4332-8B8E-71DF8918A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35DA-61FA-47BA-84EA-20036266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5BCB-BB05-4510-A05A-00FA772B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21AE-EB68-4029-B683-78680EB4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780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2D05-AC12-4F15-8382-11AD93E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7723B-AD79-494A-B4AB-CD94E865A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896E-38E2-470A-9D39-1F73E78D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7EDC-0C59-456C-9D3B-52B4AD07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2F26-9DBD-414D-A36F-4FAC5834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1023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64C3D-5D18-434D-AAD5-B6ED060AD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16CB-EBB9-4C2B-8A57-0002948ED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EF93-2D36-4FEB-A198-90117BC5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1ED4-4316-4A87-BDB9-25559FFD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8A94-7A0D-44A4-8335-85BA6AA3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5522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9834-308E-4191-80D4-628E3D42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9F58-B591-4EE3-B969-5E855ADE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0D57-4597-4077-A162-52C3A1BD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218-FD93-4AB6-8209-32B408C8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145B-DC6B-4B38-9A2D-36ED48A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062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BFF1-BB81-4017-B2A2-4D46A49C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23844-4E76-4BC9-BEFA-FE0F1E78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DFD2-4442-4A94-A061-4DA94276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4D8A-CE25-405A-B252-A13A460C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52508-C77C-42FC-8470-CB475E2C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931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3317-AE0B-4B55-A2FD-BDA10309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CD2-5441-42D5-9F58-2C923D184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EB5F2-8731-4A74-92F1-A5D5E4A4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343D7-61CB-4393-BE0F-8D754123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1F957-A893-44E8-A58D-71535EE7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DB676-AF40-434E-A5C7-B4416749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597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E63A-BD4D-46CE-B48A-9D5A8FF3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0D47-A29C-4B9F-8C14-B96373D5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81C0-5273-4295-9B96-01D17175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DEA8E-F0DE-40F6-9A13-1C6DFE6A6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4C2D8-FCB1-454D-9128-F013D5393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2BAE4-FD28-4180-9641-D8100343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EC8FB-67F8-45F5-A8FC-EAD7736F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15C8C-2FBF-4754-99D8-3451331E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5172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A55C-49DC-4AA4-A177-7B46C34B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BFB2-0CCA-4E82-ACD7-D7A5383B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3C8B7-3510-412F-B023-4C4035E2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2AF10-49AE-4D25-BE9F-860AF978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685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6C555-CFCB-482B-981F-3EC93BD1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E5CD-4AA1-4BF9-81A2-E9D883B6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90C40-2F95-4AC7-9C81-DCE06F8C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6342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3BE-E181-428D-8462-1A28FA37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43D9-6907-4368-A649-160DF3F3D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7AF1-88E8-4B36-B469-CCF2E85A9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7577-19A7-4A79-A60D-04284C5E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5D3DB-A87F-4C2F-A3A9-0382E340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9D572-F87B-468D-8BE7-9DAF2441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15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9EF9-D472-421F-A197-29B62A2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AACC4-536B-47CE-8800-C80D64769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A6FA1-8A95-45D0-A2D6-45155C1CD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AAB54-44EB-4B4C-995D-232B8B2B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29A8D-2ABA-4BE6-9CB3-AA8B9C36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2F5F-3CDB-48C6-A456-A71B834D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451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215EE-0A85-44DF-BC2E-BE872714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1ACA-BE1F-4D32-890E-E9DB254D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6F5C-0906-4BD3-A7E9-C9427F703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069F-B926-46F4-8302-077DEBCB4558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395E-9EBE-4D68-8F4C-B0583DC41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BBE2-95FF-4CC8-958E-E316E1AC7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5C-FBB0-461F-9987-1865EBA915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5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51AF-0C4A-4167-9FC5-6CBDAF302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Predicting House </a:t>
            </a:r>
            <a:r>
              <a:rPr lang="en-HK"/>
              <a:t>Prices for </a:t>
            </a:r>
            <a:r>
              <a:rPr lang="en-HK" dirty="0"/>
              <a:t>King County </a:t>
            </a:r>
            <a:r>
              <a:rPr lang="en-HK"/>
              <a:t>House Data by </a:t>
            </a:r>
            <a:r>
              <a:rPr lang="en-HK" dirty="0"/>
              <a:t>Tree-Based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236F1-BCEB-4B9C-B0FA-B4E93FF16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 err="1"/>
              <a:t>maycd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590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F2E-97AC-49BC-A88D-B30BB143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0780" cy="1325563"/>
          </a:xfrm>
        </p:spPr>
        <p:txBody>
          <a:bodyPr/>
          <a:lstStyle/>
          <a:p>
            <a:r>
              <a:rPr lang="en-HK" dirty="0"/>
              <a:t>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6761-D36E-4103-97EA-05DF1CFF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30780" cy="4351338"/>
          </a:xfrm>
        </p:spPr>
        <p:txBody>
          <a:bodyPr/>
          <a:lstStyle/>
          <a:p>
            <a:r>
              <a:rPr lang="en-HK" dirty="0"/>
              <a:t>0.0792796</a:t>
            </a:r>
          </a:p>
          <a:p>
            <a:r>
              <a:rPr lang="en-HK" dirty="0"/>
              <a:t>Tune </a:t>
            </a:r>
          </a:p>
          <a:p>
            <a:r>
              <a:rPr lang="en-HK" dirty="0"/>
              <a:t>0.07912199</a:t>
            </a:r>
          </a:p>
          <a:p>
            <a:endParaRPr lang="en-H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5391F5-1904-4A74-808B-5E1304CB88A6}"/>
              </a:ext>
            </a:extLst>
          </p:cNvPr>
          <p:cNvSpPr txBox="1">
            <a:spLocks/>
          </p:cNvSpPr>
          <p:nvPr/>
        </p:nvSpPr>
        <p:spPr>
          <a:xfrm>
            <a:off x="3268980" y="365125"/>
            <a:ext cx="35928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dirty="0"/>
              <a:t>GBM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2DB27C-248C-43D0-BE39-4B98CAF9CAD4}"/>
              </a:ext>
            </a:extLst>
          </p:cNvPr>
          <p:cNvSpPr txBox="1">
            <a:spLocks/>
          </p:cNvSpPr>
          <p:nvPr/>
        </p:nvSpPr>
        <p:spPr>
          <a:xfrm>
            <a:off x="3268980" y="1825625"/>
            <a:ext cx="3592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0.0742174</a:t>
            </a:r>
          </a:p>
          <a:p>
            <a:r>
              <a:rPr lang="en-HK" dirty="0"/>
              <a:t>Tune shrinkage = 0.05</a:t>
            </a:r>
          </a:p>
          <a:p>
            <a:r>
              <a:rPr lang="en-HK" dirty="0"/>
              <a:t>0.07382686</a:t>
            </a:r>
          </a:p>
          <a:p>
            <a:r>
              <a:rPr lang="en-HK" dirty="0"/>
              <a:t>Tune </a:t>
            </a:r>
            <a:r>
              <a:rPr lang="en-HK" dirty="0" err="1"/>
              <a:t>interaction.depth</a:t>
            </a:r>
            <a:r>
              <a:rPr lang="en-HK" dirty="0"/>
              <a:t> = 7, </a:t>
            </a:r>
            <a:r>
              <a:rPr lang="en-HK" dirty="0" err="1"/>
              <a:t>n.minobsinnode</a:t>
            </a:r>
            <a:r>
              <a:rPr lang="en-HK" dirty="0"/>
              <a:t> = 5</a:t>
            </a:r>
          </a:p>
          <a:p>
            <a:r>
              <a:rPr lang="en-HK" dirty="0"/>
              <a:t>0.07293927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FAA23-3AE4-4E63-99D6-3F3ECFF3E9E8}"/>
              </a:ext>
            </a:extLst>
          </p:cNvPr>
          <p:cNvSpPr txBox="1">
            <a:spLocks/>
          </p:cNvSpPr>
          <p:nvPr/>
        </p:nvSpPr>
        <p:spPr>
          <a:xfrm>
            <a:off x="6861810" y="365125"/>
            <a:ext cx="44919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/>
              <a:t>XGB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847829-D590-480B-8BCE-74BECF061257}"/>
              </a:ext>
            </a:extLst>
          </p:cNvPr>
          <p:cNvSpPr txBox="1">
            <a:spLocks/>
          </p:cNvSpPr>
          <p:nvPr/>
        </p:nvSpPr>
        <p:spPr>
          <a:xfrm>
            <a:off x="6861810" y="1825625"/>
            <a:ext cx="44919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0.072148, 221.6 sec</a:t>
            </a:r>
          </a:p>
          <a:p>
            <a:r>
              <a:rPr lang="en-HK" dirty="0"/>
              <a:t>Tune 8 hrs</a:t>
            </a:r>
          </a:p>
          <a:p>
            <a:r>
              <a:rPr lang="en-HK" dirty="0"/>
              <a:t>0.0719843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BC1BA-0C8B-4E5A-B5CA-F8CEEA82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3" y="5667304"/>
            <a:ext cx="2896004" cy="1019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AA9622-B969-49DD-AAC8-6A7AECED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86" y="5702190"/>
            <a:ext cx="2610214" cy="790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A3EA16-DA41-4E5C-9B6A-5FAE2542E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616" y="5667304"/>
            <a:ext cx="157184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6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F2E-97AC-49BC-A88D-B30BB143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0780" cy="1325563"/>
          </a:xfrm>
        </p:spPr>
        <p:txBody>
          <a:bodyPr/>
          <a:lstStyle/>
          <a:p>
            <a:r>
              <a:rPr lang="en-HK" dirty="0"/>
              <a:t>RF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5391F5-1904-4A74-808B-5E1304CB88A6}"/>
              </a:ext>
            </a:extLst>
          </p:cNvPr>
          <p:cNvSpPr txBox="1">
            <a:spLocks/>
          </p:cNvSpPr>
          <p:nvPr/>
        </p:nvSpPr>
        <p:spPr>
          <a:xfrm>
            <a:off x="5143500" y="365125"/>
            <a:ext cx="17183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dirty="0"/>
              <a:t>GBM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FAA23-3AE4-4E63-99D6-3F3ECFF3E9E8}"/>
              </a:ext>
            </a:extLst>
          </p:cNvPr>
          <p:cNvSpPr txBox="1">
            <a:spLocks/>
          </p:cNvSpPr>
          <p:nvPr/>
        </p:nvSpPr>
        <p:spPr>
          <a:xfrm>
            <a:off x="9635489" y="365125"/>
            <a:ext cx="17183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dirty="0"/>
              <a:t>XGB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D3C1A-7561-4F7F-89D0-5CBE92E4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15912"/>
            <a:ext cx="3887669" cy="2682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7FC27-1D09-4C6E-854E-CB5438B3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0520"/>
            <a:ext cx="3950056" cy="2682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A38752-5943-4BC3-98F3-A1D17131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668" y="1300379"/>
            <a:ext cx="3887669" cy="2697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3177FB-E71F-485B-B317-5CBED889D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627" y="4160520"/>
            <a:ext cx="3950056" cy="2638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ED17ED-7523-4BA9-BAF8-370D9070D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43" y="1300379"/>
            <a:ext cx="3887670" cy="26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10D87-5E5B-4489-A7A5-FFA280D34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643" y="4204900"/>
            <a:ext cx="4006141" cy="265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A7AAD-BF44-4419-A15D-D3E856571937}"/>
              </a:ext>
            </a:extLst>
          </p:cNvPr>
          <p:cNvSpPr txBox="1"/>
          <p:nvPr/>
        </p:nvSpPr>
        <p:spPr>
          <a:xfrm>
            <a:off x="1003300" y="1536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lattitude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088C4-8EF5-4C4B-ADFF-536432FF1BFF}"/>
              </a:ext>
            </a:extLst>
          </p:cNvPr>
          <p:cNvSpPr txBox="1"/>
          <p:nvPr/>
        </p:nvSpPr>
        <p:spPr>
          <a:xfrm>
            <a:off x="4946650" y="2058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lattitude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387A5-49F4-4F3A-ACD0-1EC15B927EFE}"/>
              </a:ext>
            </a:extLst>
          </p:cNvPr>
          <p:cNvSpPr txBox="1"/>
          <p:nvPr/>
        </p:nvSpPr>
        <p:spPr>
          <a:xfrm>
            <a:off x="9131300" y="20594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lattitude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A5E077-3493-4E4D-B3A6-FFE9AEA9E5DF}"/>
              </a:ext>
            </a:extLst>
          </p:cNvPr>
          <p:cNvSpPr txBox="1"/>
          <p:nvPr/>
        </p:nvSpPr>
        <p:spPr>
          <a:xfrm>
            <a:off x="1003300" y="206835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C000"/>
                </a:solidFill>
              </a:rPr>
              <a:t>sqft_living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9E945-F6AD-4E2A-996A-A963C41C8A8A}"/>
              </a:ext>
            </a:extLst>
          </p:cNvPr>
          <p:cNvSpPr txBox="1"/>
          <p:nvPr/>
        </p:nvSpPr>
        <p:spPr>
          <a:xfrm>
            <a:off x="4929845" y="15393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C000"/>
                </a:solidFill>
              </a:rPr>
              <a:t>sqft_living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B3E53-7483-4E33-9003-16669194840B}"/>
              </a:ext>
            </a:extLst>
          </p:cNvPr>
          <p:cNvSpPr txBox="1"/>
          <p:nvPr/>
        </p:nvSpPr>
        <p:spPr>
          <a:xfrm>
            <a:off x="9131300" y="153749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C000"/>
                </a:solidFill>
              </a:rPr>
              <a:t>sqft_living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4AE4E-6A9B-4294-A087-BA926C273F42}"/>
              </a:ext>
            </a:extLst>
          </p:cNvPr>
          <p:cNvSpPr txBox="1"/>
          <p:nvPr/>
        </p:nvSpPr>
        <p:spPr>
          <a:xfrm>
            <a:off x="514350" y="2623435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92D050"/>
                </a:solidFill>
              </a:rPr>
              <a:t>nn_sqft_living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ABCF1-63E1-45D0-910B-CF3A35BC76FD}"/>
              </a:ext>
            </a:extLst>
          </p:cNvPr>
          <p:cNvSpPr txBox="1"/>
          <p:nvPr/>
        </p:nvSpPr>
        <p:spPr>
          <a:xfrm>
            <a:off x="4402019" y="2669223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92D050"/>
                </a:solidFill>
              </a:rPr>
              <a:t>nn_sqft_living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8FA69-76E1-4330-9A5C-D615AAA21241}"/>
              </a:ext>
            </a:extLst>
          </p:cNvPr>
          <p:cNvSpPr txBox="1"/>
          <p:nvPr/>
        </p:nvSpPr>
        <p:spPr>
          <a:xfrm>
            <a:off x="8667114" y="2657055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92D050"/>
                </a:solidFill>
              </a:rPr>
              <a:t>nn_sqft_living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C7AAB-C44A-4188-BCA4-51B8BCF5CD1C}"/>
              </a:ext>
            </a:extLst>
          </p:cNvPr>
          <p:cNvSpPr txBox="1"/>
          <p:nvPr/>
        </p:nvSpPr>
        <p:spPr>
          <a:xfrm>
            <a:off x="514350" y="42142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lattitude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538690-C269-4178-A432-5A74A6ED2F90}"/>
              </a:ext>
            </a:extLst>
          </p:cNvPr>
          <p:cNvSpPr txBox="1"/>
          <p:nvPr/>
        </p:nvSpPr>
        <p:spPr>
          <a:xfrm>
            <a:off x="6556137" y="42049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lattitude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D863B-FE89-4069-914E-9B04030C95DA}"/>
              </a:ext>
            </a:extLst>
          </p:cNvPr>
          <p:cNvSpPr txBox="1"/>
          <p:nvPr/>
        </p:nvSpPr>
        <p:spPr>
          <a:xfrm>
            <a:off x="10723724" y="42142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lattitude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30809A-F069-4638-87EF-8DDD5517784A}"/>
              </a:ext>
            </a:extLst>
          </p:cNvPr>
          <p:cNvSpPr txBox="1"/>
          <p:nvPr/>
        </p:nvSpPr>
        <p:spPr>
          <a:xfrm>
            <a:off x="2451100" y="42142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C000"/>
                </a:solidFill>
              </a:rPr>
              <a:t>sqft_living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CA860-825F-42B9-8996-E4EB3FA7BB21}"/>
              </a:ext>
            </a:extLst>
          </p:cNvPr>
          <p:cNvSpPr txBox="1"/>
          <p:nvPr/>
        </p:nvSpPr>
        <p:spPr>
          <a:xfrm>
            <a:off x="4533900" y="422728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C000"/>
                </a:solidFill>
              </a:rPr>
              <a:t>sqft_living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7DD3-C215-4880-A6FB-C7EEAF14A3C3}"/>
              </a:ext>
            </a:extLst>
          </p:cNvPr>
          <p:cNvSpPr txBox="1"/>
          <p:nvPr/>
        </p:nvSpPr>
        <p:spPr>
          <a:xfrm>
            <a:off x="8480374" y="419059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C000"/>
                </a:solidFill>
              </a:rPr>
              <a:t>sqft_living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25E8A-C1E5-49A3-B3F7-A2117FF82C6B}"/>
              </a:ext>
            </a:extLst>
          </p:cNvPr>
          <p:cNvSpPr txBox="1"/>
          <p:nvPr/>
        </p:nvSpPr>
        <p:spPr>
          <a:xfrm>
            <a:off x="349250" y="5542088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92D050"/>
                </a:solidFill>
              </a:rPr>
              <a:t>nn_sqft_living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D6D92A-DBC6-4BE7-9D2E-0556E3D7779B}"/>
              </a:ext>
            </a:extLst>
          </p:cNvPr>
          <p:cNvSpPr txBox="1"/>
          <p:nvPr/>
        </p:nvSpPr>
        <p:spPr>
          <a:xfrm>
            <a:off x="4347061" y="5542088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92D050"/>
                </a:solidFill>
              </a:rPr>
              <a:t>nn_sqft_living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97741C-444E-431E-8A9E-B6D181385039}"/>
              </a:ext>
            </a:extLst>
          </p:cNvPr>
          <p:cNvSpPr txBox="1"/>
          <p:nvPr/>
        </p:nvSpPr>
        <p:spPr>
          <a:xfrm>
            <a:off x="8413750" y="5568604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92D050"/>
                </a:solidFill>
              </a:rPr>
              <a:t>nn_sqft_living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DF9003-7DAF-47B8-A91C-06FE9F151B9D}"/>
              </a:ext>
            </a:extLst>
          </p:cNvPr>
          <p:cNvSpPr txBox="1"/>
          <p:nvPr/>
        </p:nvSpPr>
        <p:spPr>
          <a:xfrm>
            <a:off x="2410311" y="5519389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00B0F0"/>
                </a:solidFill>
              </a:rPr>
              <a:t>sqft_above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CE0AA1-AE7C-48B3-8C08-24B4AF0416F0}"/>
              </a:ext>
            </a:extLst>
          </p:cNvPr>
          <p:cNvSpPr txBox="1"/>
          <p:nvPr/>
        </p:nvSpPr>
        <p:spPr>
          <a:xfrm>
            <a:off x="8667114" y="3202242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00B0F0"/>
                </a:solidFill>
              </a:rPr>
              <a:t>sqft_above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FAEDA-CD38-468B-9187-135010FFEDB4}"/>
              </a:ext>
            </a:extLst>
          </p:cNvPr>
          <p:cNvSpPr txBox="1"/>
          <p:nvPr/>
        </p:nvSpPr>
        <p:spPr>
          <a:xfrm>
            <a:off x="549469" y="3202854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00B0F0"/>
                </a:solidFill>
              </a:rPr>
              <a:t>sqft_above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F437E3-D46C-4196-A387-64B590FC44DE}"/>
              </a:ext>
            </a:extLst>
          </p:cNvPr>
          <p:cNvSpPr txBox="1"/>
          <p:nvPr/>
        </p:nvSpPr>
        <p:spPr>
          <a:xfrm>
            <a:off x="10647066" y="5573558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00B0F0"/>
                </a:solidFill>
              </a:rPr>
              <a:t>sqft_above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EFE773-2BB0-4B32-9021-84F45F9E5B41}"/>
              </a:ext>
            </a:extLst>
          </p:cNvPr>
          <p:cNvSpPr txBox="1"/>
          <p:nvPr/>
        </p:nvSpPr>
        <p:spPr>
          <a:xfrm>
            <a:off x="4784725" y="3222031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7030A0"/>
                </a:solidFill>
              </a:rPr>
              <a:t>longitude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77B8AA-A237-4BB4-A5E3-B91A71226911}"/>
              </a:ext>
            </a:extLst>
          </p:cNvPr>
          <p:cNvSpPr txBox="1"/>
          <p:nvPr/>
        </p:nvSpPr>
        <p:spPr>
          <a:xfrm>
            <a:off x="6753225" y="5483763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7030A0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42488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116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House Prices for King County House Data by Tree-Based Methods</vt:lpstr>
      <vt:lpstr>RF</vt:lpstr>
      <vt:lpstr>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Results</dc:title>
  <dc:creator>Cheng Detian</dc:creator>
  <cp:lastModifiedBy>Cheng Detian</cp:lastModifiedBy>
  <cp:revision>30</cp:revision>
  <dcterms:created xsi:type="dcterms:W3CDTF">2021-12-10T14:38:23Z</dcterms:created>
  <dcterms:modified xsi:type="dcterms:W3CDTF">2021-12-18T15:06:44Z</dcterms:modified>
</cp:coreProperties>
</file>