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7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02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63D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B7B7B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B7B7B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02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99814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63D1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B7B7B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02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281183"/>
            <a:ext cx="8374549" cy="1126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B7B7B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5412" y="2055345"/>
            <a:ext cx="8693174" cy="2623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392" y="0"/>
            <a:ext cx="3448607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spc="-135" dirty="0">
                <a:solidFill>
                  <a:srgbClr val="FFFFFF"/>
                </a:solidFill>
              </a:rPr>
              <a:t>Instituição  </a:t>
            </a:r>
            <a:r>
              <a:rPr sz="6000" spc="100" dirty="0">
                <a:solidFill>
                  <a:srgbClr val="FFFFFF"/>
                </a:solidFill>
              </a:rPr>
              <a:t>senac</a:t>
            </a:r>
            <a:endParaRPr sz="6000" dirty="0"/>
          </a:p>
        </p:txBody>
      </p:sp>
      <p:grpSp>
        <p:nvGrpSpPr>
          <p:cNvPr id="4" name="object 4"/>
          <p:cNvGrpSpPr/>
          <p:nvPr/>
        </p:nvGrpSpPr>
        <p:grpSpPr>
          <a:xfrm>
            <a:off x="615150" y="0"/>
            <a:ext cx="8199120" cy="3912235"/>
            <a:chOff x="615150" y="0"/>
            <a:chExt cx="8199120" cy="3912235"/>
          </a:xfrm>
        </p:grpSpPr>
        <p:sp>
          <p:nvSpPr>
            <p:cNvPr id="5" name="object 5"/>
            <p:cNvSpPr/>
            <p:nvPr/>
          </p:nvSpPr>
          <p:spPr>
            <a:xfrm>
              <a:off x="615150" y="3902183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5">
                  <a:moveTo>
                    <a:pt x="0" y="0"/>
                  </a:moveTo>
                  <a:lnTo>
                    <a:pt x="5003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5200" y="0"/>
              <a:ext cx="4038599" cy="18549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25412" y="2055345"/>
            <a:ext cx="7172325" cy="2623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gerenciamento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atendimento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ao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cliente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rebuchet MS"/>
              <a:cs typeface="Trebuchet MS"/>
            </a:endParaRPr>
          </a:p>
          <a:p>
            <a:pPr marL="12700" marR="2991485">
              <a:lnSpc>
                <a:spcPct val="100000"/>
              </a:lnSpc>
              <a:spcBef>
                <a:spcPts val="5"/>
              </a:spcBef>
            </a:pP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Maycon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mycklin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Silva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Souza </a:t>
            </a:r>
            <a:r>
              <a:rPr sz="2400" spc="-7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Gabriel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Sousa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Silva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390"/>
              </a:spcBef>
            </a:pP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Orientador: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Carlos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Henrique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Veríssimo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81183"/>
            <a:ext cx="765111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125" dirty="0"/>
              <a:t>lista</a:t>
            </a:r>
            <a:r>
              <a:rPr spc="-160" dirty="0"/>
              <a:t> </a:t>
            </a:r>
            <a:r>
              <a:rPr spc="60" dirty="0"/>
              <a:t>de</a:t>
            </a:r>
            <a:r>
              <a:rPr spc="-160" dirty="0"/>
              <a:t> </a:t>
            </a:r>
            <a:r>
              <a:rPr spc="-30" dirty="0"/>
              <a:t>funcionalidades</a:t>
            </a:r>
            <a:r>
              <a:rPr spc="-160" dirty="0"/>
              <a:t> </a:t>
            </a:r>
            <a:r>
              <a:rPr spc="40" dirty="0"/>
              <a:t>que</a:t>
            </a:r>
            <a:r>
              <a:rPr spc="-160" dirty="0"/>
              <a:t> </a:t>
            </a:r>
            <a:r>
              <a:rPr spc="125" dirty="0"/>
              <a:t>o</a:t>
            </a:r>
            <a:r>
              <a:rPr spc="-160" dirty="0"/>
              <a:t> </a:t>
            </a:r>
            <a:r>
              <a:rPr spc="-25" dirty="0"/>
              <a:t>sistema  </a:t>
            </a:r>
            <a:r>
              <a:rPr spc="-15" dirty="0"/>
              <a:t>possui: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24" y="1994248"/>
            <a:ext cx="3782695" cy="8636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35" dirty="0">
                <a:solidFill>
                  <a:srgbClr val="999999"/>
                </a:solidFill>
                <a:latin typeface="Trebuchet MS"/>
                <a:cs typeface="Trebuchet MS"/>
              </a:rPr>
              <a:t>Rastreamento</a:t>
            </a:r>
            <a:r>
              <a:rPr sz="2400" b="1" spc="-13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999999"/>
                </a:solidFill>
                <a:latin typeface="Trebuchet MS"/>
                <a:cs typeface="Trebuchet MS"/>
              </a:rPr>
              <a:t>de</a:t>
            </a:r>
            <a:r>
              <a:rPr sz="2400" b="1" spc="-13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2400" b="1" spc="-60" dirty="0">
                <a:solidFill>
                  <a:srgbClr val="999999"/>
                </a:solidFill>
                <a:latin typeface="Trebuchet MS"/>
                <a:cs typeface="Trebuchet MS"/>
              </a:rPr>
              <a:t>tickets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25" dirty="0">
                <a:solidFill>
                  <a:srgbClr val="999999"/>
                </a:solidFill>
                <a:latin typeface="Trebuchet MS"/>
                <a:cs typeface="Trebuchet MS"/>
              </a:rPr>
              <a:t>Suporte</a:t>
            </a:r>
            <a:r>
              <a:rPr sz="2400" b="1" spc="-13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2400" b="1" spc="-50" dirty="0">
                <a:solidFill>
                  <a:srgbClr val="999999"/>
                </a:solidFill>
                <a:latin typeface="Trebuchet MS"/>
                <a:cs typeface="Trebuchet MS"/>
              </a:rPr>
              <a:t>por</a:t>
            </a:r>
            <a:r>
              <a:rPr sz="2400" b="1" spc="-12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2400" b="1" spc="-65" dirty="0">
                <a:solidFill>
                  <a:srgbClr val="999999"/>
                </a:solidFill>
                <a:latin typeface="Trebuchet MS"/>
                <a:cs typeface="Trebuchet MS"/>
              </a:rPr>
              <a:t>telefone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125" dirty="0"/>
              <a:t>lista</a:t>
            </a:r>
            <a:r>
              <a:rPr spc="-160" dirty="0"/>
              <a:t> </a:t>
            </a:r>
            <a:r>
              <a:rPr spc="60" dirty="0"/>
              <a:t>de</a:t>
            </a:r>
            <a:r>
              <a:rPr spc="-160" dirty="0"/>
              <a:t> </a:t>
            </a:r>
            <a:r>
              <a:rPr spc="-20" dirty="0"/>
              <a:t>elementos</a:t>
            </a:r>
            <a:r>
              <a:rPr spc="-160" dirty="0"/>
              <a:t> </a:t>
            </a:r>
            <a:r>
              <a:rPr spc="-25" dirty="0"/>
              <a:t>técnicos</a:t>
            </a:r>
            <a:r>
              <a:rPr spc="-160" dirty="0"/>
              <a:t> </a:t>
            </a:r>
            <a:r>
              <a:rPr spc="40" dirty="0"/>
              <a:t>que</a:t>
            </a:r>
            <a:r>
              <a:rPr spc="-160" dirty="0"/>
              <a:t> </a:t>
            </a:r>
            <a:r>
              <a:rPr spc="-135" dirty="0"/>
              <a:t>foi </a:t>
            </a:r>
            <a:r>
              <a:rPr spc="-1070" dirty="0"/>
              <a:t> </a:t>
            </a:r>
            <a:r>
              <a:rPr spc="-135" dirty="0"/>
              <a:t>utilizado: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24" y="2047588"/>
            <a:ext cx="3274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65" dirty="0">
                <a:solidFill>
                  <a:srgbClr val="999999"/>
                </a:solidFill>
                <a:latin typeface="Trebuchet MS"/>
                <a:cs typeface="Trebuchet MS"/>
              </a:rPr>
              <a:t>API</a:t>
            </a:r>
            <a:r>
              <a:rPr sz="2400" b="1" spc="-145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999999"/>
                </a:solidFill>
                <a:latin typeface="Trebuchet MS"/>
                <a:cs typeface="Trebuchet MS"/>
              </a:rPr>
              <a:t>de</a:t>
            </a:r>
            <a:r>
              <a:rPr sz="2400" b="1" spc="-140" dirty="0">
                <a:solidFill>
                  <a:srgbClr val="999999"/>
                </a:solidFill>
                <a:latin typeface="Trebuchet MS"/>
                <a:cs typeface="Trebuchet MS"/>
              </a:rPr>
              <a:t> </a:t>
            </a:r>
            <a:r>
              <a:rPr sz="2400" b="1" spc="-50" dirty="0">
                <a:solidFill>
                  <a:srgbClr val="999999"/>
                </a:solidFill>
                <a:latin typeface="Trebuchet MS"/>
                <a:cs typeface="Trebuchet MS"/>
              </a:rPr>
              <a:t>rastreamento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474" y="2166887"/>
            <a:ext cx="2574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solidFill>
                  <a:srgbClr val="FFFFFF"/>
                </a:solidFill>
              </a:rPr>
              <a:t>FixHelpDesk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48</Words>
  <Application>Microsoft Office PowerPoint</Application>
  <PresentationFormat>Apresentação na tela (16:9)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Trebuchet MS</vt:lpstr>
      <vt:lpstr>Office Theme</vt:lpstr>
      <vt:lpstr>Instituição  senac</vt:lpstr>
      <vt:lpstr>lista de funcionalidades que o sistema  possui:</vt:lpstr>
      <vt:lpstr>lista de elementos técnicos que foi  utilizado:</vt:lpstr>
      <vt:lpstr>FixHelpDesk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Feira de ciências</dc:title>
  <dc:creator>Gabriel Sousa Silva</dc:creator>
  <cp:lastModifiedBy>Gabriel Sousa Silva</cp:lastModifiedBy>
  <cp:revision>1</cp:revision>
  <dcterms:created xsi:type="dcterms:W3CDTF">2023-12-08T16:54:52Z</dcterms:created>
  <dcterms:modified xsi:type="dcterms:W3CDTF">2023-12-08T18:15:32Z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