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4" r:id="rId8"/>
    <p:sldId id="260" r:id="rId9"/>
    <p:sldId id="265" r:id="rId10"/>
    <p:sldId id="266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FC11F-D49E-4E97-99E3-4C46BC2EA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Programa Academy 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A94FB5-82F3-4C65-BFED-B930F1B10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dirty="0"/>
              <a:t>Nombre: Mayra Nieves Cortés Lozano</a:t>
            </a:r>
          </a:p>
        </p:txBody>
      </p:sp>
    </p:spTree>
    <p:extLst>
      <p:ext uri="{BB962C8B-B14F-4D97-AF65-F5344CB8AC3E}">
        <p14:creationId xmlns:p14="http://schemas.microsoft.com/office/powerpoint/2010/main" val="16426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E52EC-10B4-403C-90B0-C8DA0D6B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Costos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828D7E9-9FB4-4038-9779-D2AF6F024A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0662" y="2372519"/>
            <a:ext cx="3724275" cy="3667125"/>
          </a:xfr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F60D39C-3ECB-473C-9DB5-28720B66D9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29225" y="2372519"/>
            <a:ext cx="3943350" cy="3228975"/>
          </a:xfrm>
        </p:spPr>
      </p:pic>
    </p:spTree>
    <p:extLst>
      <p:ext uri="{BB962C8B-B14F-4D97-AF65-F5344CB8AC3E}">
        <p14:creationId xmlns:p14="http://schemas.microsoft.com/office/powerpoint/2010/main" val="212647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D6C0A-09B3-470B-BE4D-66F97A2A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Costos 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361B12B-584D-41FA-9288-4BAFF80B5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161334"/>
              </p:ext>
            </p:extLst>
          </p:nvPr>
        </p:nvGraphicFramePr>
        <p:xfrm>
          <a:off x="685800" y="2193925"/>
          <a:ext cx="1082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1463134243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4154972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Producto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8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dólares por 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Cloud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 39 dólares por 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Cloud SQL MySQL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514.00 dólares por 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2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Cloud Deploy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285.00 dólares por 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23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Persistent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17.57 dólares por 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 por 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816.96 dólares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1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 por año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9,803.52 dólares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4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04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0592F-61CE-41FC-A295-E388F350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Soporte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9C08EC-BDA2-4404-AD4B-202FE255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3874"/>
            <a:ext cx="10820400" cy="4189753"/>
          </a:xfrm>
        </p:spPr>
        <p:txBody>
          <a:bodyPr/>
          <a:lstStyle/>
          <a:p>
            <a:r>
              <a:rPr lang="es-MX" dirty="0"/>
              <a:t>Creación de un chatbot  </a:t>
            </a:r>
          </a:p>
          <a:p>
            <a:endParaRPr lang="es-MX" dirty="0"/>
          </a:p>
        </p:txBody>
      </p:sp>
      <p:pic>
        <p:nvPicPr>
          <p:cNvPr id="1026" name="Picture 2" descr="De la inteligencia artificial a los chat... bots (chatbots)">
            <a:extLst>
              <a:ext uri="{FF2B5EF4-FFF2-40B4-BE49-F238E27FC236}">
                <a16:creationId xmlns:a16="http://schemas.microsoft.com/office/drawing/2014/main" id="{E2FAE1FE-DD08-4032-A95F-FA092F47B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38" y="2690191"/>
            <a:ext cx="5156130" cy="28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9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arrollo de Aplicaciones Móviles | Espacios Business Media">
            <a:extLst>
              <a:ext uri="{FF2B5EF4-FFF2-40B4-BE49-F238E27FC236}">
                <a16:creationId xmlns:a16="http://schemas.microsoft.com/office/drawing/2014/main" id="{953F0D4D-C1DB-43AD-9B55-55DA3B9478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29" y="2785332"/>
            <a:ext cx="4838257" cy="270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938E3B8-8857-4377-BE75-EFF64A444C72}"/>
              </a:ext>
            </a:extLst>
          </p:cNvPr>
          <p:cNvSpPr/>
          <p:nvPr/>
        </p:nvSpPr>
        <p:spPr>
          <a:xfrm>
            <a:off x="1374194" y="1231299"/>
            <a:ext cx="9443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Desarrollo de Aplicaciones </a:t>
            </a:r>
          </a:p>
        </p:txBody>
      </p:sp>
    </p:spTree>
    <p:extLst>
      <p:ext uri="{BB962C8B-B14F-4D97-AF65-F5344CB8AC3E}">
        <p14:creationId xmlns:p14="http://schemas.microsoft.com/office/powerpoint/2010/main" val="366357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4FC18-0642-42FD-9A1E-091C0A7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que solucionará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46C12-5EAF-4832-8361-65FD1745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*Cierta empresa  se dedica a la fabricación de productos químicos y nutrientes para el sector agropecuario .</a:t>
            </a:r>
          </a:p>
          <a:p>
            <a:pPr marL="0" indent="0">
              <a:buNone/>
            </a:pPr>
            <a:r>
              <a:rPr lang="es-MX" dirty="0"/>
              <a:t>*Al inicio la empresa para dar a conocer su catalogo de productos y tener comunicación con sus clientes contaba con un sitio web básico .</a:t>
            </a:r>
          </a:p>
          <a:p>
            <a:pPr marL="0" indent="0">
              <a:buNone/>
            </a:pPr>
            <a:r>
              <a:rPr lang="es-MX" dirty="0"/>
              <a:t>*La navegación entre paginas es complicada para el usuario </a:t>
            </a:r>
          </a:p>
          <a:p>
            <a:pPr marL="0" indent="0">
              <a:buNone/>
            </a:pPr>
            <a:r>
              <a:rPr lang="es-MX" dirty="0"/>
              <a:t>*Mala comunicación entre proveedor y futuros clientes .</a:t>
            </a:r>
          </a:p>
          <a:p>
            <a:pPr marL="0" indent="0">
              <a:buNone/>
            </a:pPr>
            <a:r>
              <a:rPr lang="es-MX" dirty="0"/>
              <a:t>* Problemas en los servidores de base de datos .</a:t>
            </a:r>
          </a:p>
        </p:txBody>
      </p:sp>
    </p:spTree>
    <p:extLst>
      <p:ext uri="{BB962C8B-B14F-4D97-AF65-F5344CB8AC3E}">
        <p14:creationId xmlns:p14="http://schemas.microsoft.com/office/powerpoint/2010/main" val="80298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46588-39A9-4AC0-AB7F-5729F114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estratégico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4C99D-D5AA-457D-99AC-55C56E2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Fortalecer la comunicación con sus clientes </a:t>
            </a:r>
          </a:p>
        </p:txBody>
      </p:sp>
    </p:spTree>
    <p:extLst>
      <p:ext uri="{BB962C8B-B14F-4D97-AF65-F5344CB8AC3E}">
        <p14:creationId xmlns:p14="http://schemas.microsoft.com/office/powerpoint/2010/main" val="5376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9A218-C85D-41F1-BF07-B467D996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Metricas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2CE22-F87E-4D93-B88E-8B665555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95 % de adopción de herramienta de Gmail  para recibir mensajes con clientes y comunicación interna con todos los colaboradores de la empresa </a:t>
            </a:r>
          </a:p>
          <a:p>
            <a:r>
              <a:rPr lang="es-ES" dirty="0"/>
              <a:t>Un promedio de  27 toneladas de sulfato vendido </a:t>
            </a:r>
          </a:p>
          <a:p>
            <a:r>
              <a:rPr lang="es-ES" dirty="0"/>
              <a:t>97 % de protección de pedidos , historial de pedidos </a:t>
            </a:r>
          </a:p>
          <a:p>
            <a:r>
              <a:rPr lang="es-ES" dirty="0"/>
              <a:t>93 % de satisfacción de los clientes al tener una pronta respuesta </a:t>
            </a:r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31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DAB1C-7CFC-4D9F-AB11-DCF8F8B4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a incluir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EDA513-D1EB-46A3-A2FF-7DEA5381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35FC2F-4610-4FAF-A297-F22F63C1D304}"/>
              </a:ext>
            </a:extLst>
          </p:cNvPr>
          <p:cNvSpPr txBox="1"/>
          <p:nvPr/>
        </p:nvSpPr>
        <p:spPr>
          <a:xfrm>
            <a:off x="978195" y="2764464"/>
            <a:ext cx="10549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Google Kunernetes Engine </a:t>
            </a:r>
          </a:p>
          <a:p>
            <a:r>
              <a:rPr lang="es-ES" dirty="0"/>
              <a:t>Cloud Storage </a:t>
            </a:r>
          </a:p>
          <a:p>
            <a:r>
              <a:rPr lang="es-ES" dirty="0"/>
              <a:t>Cloud SQL </a:t>
            </a:r>
          </a:p>
          <a:p>
            <a:r>
              <a:rPr lang="es-ES" dirty="0"/>
              <a:t>Cloud Build </a:t>
            </a:r>
          </a:p>
          <a:p>
            <a:r>
              <a:rPr lang="es-ES" dirty="0"/>
              <a:t>Bigquery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66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3533F-1276-4114-A7FB-3CE38CF3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Tiempo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6B04A-CDBA-4513-8D2E-4651F1A691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0" name="Picture 2" descr="Diagrama de Gantt de un Proyecto | LeadsFac.com">
            <a:extLst>
              <a:ext uri="{FF2B5EF4-FFF2-40B4-BE49-F238E27FC236}">
                <a16:creationId xmlns:a16="http://schemas.microsoft.com/office/drawing/2014/main" id="{D261DB93-260F-4C55-9F79-8BD9ACFE56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2650436"/>
            <a:ext cx="4251480" cy="235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5017CD-9464-4F34-8953-6A53E99AC578}"/>
              </a:ext>
            </a:extLst>
          </p:cNvPr>
          <p:cNvSpPr txBox="1"/>
          <p:nvPr/>
        </p:nvSpPr>
        <p:spPr>
          <a:xfrm>
            <a:off x="1020417" y="2345634"/>
            <a:ext cx="4731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Dividido en:</a:t>
            </a:r>
          </a:p>
          <a:p>
            <a:r>
              <a:rPr lang="es-MX" dirty="0"/>
              <a:t>En la parte de migrar el sistema que tardaría dos semanas en la migración </a:t>
            </a:r>
          </a:p>
          <a:p>
            <a:endParaRPr lang="es-MX" dirty="0"/>
          </a:p>
          <a:p>
            <a:r>
              <a:rPr lang="es-MX" dirty="0"/>
              <a:t>En la parte de la implementación al utilizar tecnologías agiles en dos semanas se trabajaría la parte de frontEND y en dos semanas la parte de </a:t>
            </a:r>
            <a:r>
              <a:rPr lang="es-MX" dirty="0" err="1"/>
              <a:t>BackEnd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666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8961C-8F4F-4DA2-ADEF-206B28FD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Costos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2164C-DD91-41C7-9905-54007CCB8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D854B0-5F57-42DD-BF5D-D5D320F720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5389A5-3810-4723-B0A0-08D7590B76EB}"/>
              </a:ext>
            </a:extLst>
          </p:cNvPr>
          <p:cNvSpPr txBox="1"/>
          <p:nvPr/>
        </p:nvSpPr>
        <p:spPr>
          <a:xfrm>
            <a:off x="1550504" y="2862470"/>
            <a:ext cx="9955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92FFCD-8DC5-4C5D-BEDB-4C89A60F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16" y="1805610"/>
            <a:ext cx="4012568" cy="36410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812045-4D11-475A-8A39-2CB880053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91856"/>
            <a:ext cx="39052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0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B207D-EEBC-49B5-984F-CD98E194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Costos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C3BAB48-6B43-4FBD-897B-CA154718F5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543969"/>
            <a:ext cx="3962400" cy="3324225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3F46AB4-9E47-4E90-AB40-23EB08671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1337" y="2820194"/>
            <a:ext cx="3895725" cy="2771775"/>
          </a:xfrm>
        </p:spPr>
      </p:pic>
    </p:spTree>
    <p:extLst>
      <p:ext uri="{BB962C8B-B14F-4D97-AF65-F5344CB8AC3E}">
        <p14:creationId xmlns:p14="http://schemas.microsoft.com/office/powerpoint/2010/main" val="207650232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1417</TotalTime>
  <Words>266</Words>
  <Application>Microsoft Office PowerPoint</Application>
  <PresentationFormat>Panorámica</PresentationFormat>
  <Paragraphs>67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Estela de condensación</vt:lpstr>
      <vt:lpstr>Programa Academy 2022</vt:lpstr>
      <vt:lpstr>Presentación de PowerPoint</vt:lpstr>
      <vt:lpstr>Problema que solucionará</vt:lpstr>
      <vt:lpstr>Objetivo estratégico</vt:lpstr>
      <vt:lpstr>Metricas </vt:lpstr>
      <vt:lpstr>Servicios a incluir </vt:lpstr>
      <vt:lpstr>Tiempo </vt:lpstr>
      <vt:lpstr>Costos  </vt:lpstr>
      <vt:lpstr>Costos </vt:lpstr>
      <vt:lpstr>Costos </vt:lpstr>
      <vt:lpstr>Costos </vt:lpstr>
      <vt:lpstr>Soporte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Academy 2022</dc:title>
  <dc:creator>mayra cortes lozano</dc:creator>
  <cp:lastModifiedBy>mayra cortes lozano</cp:lastModifiedBy>
  <cp:revision>7</cp:revision>
  <dcterms:created xsi:type="dcterms:W3CDTF">2022-03-10T07:57:43Z</dcterms:created>
  <dcterms:modified xsi:type="dcterms:W3CDTF">2022-03-11T19:06:48Z</dcterms:modified>
</cp:coreProperties>
</file>