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E5E76DA5-D263-4361-A863-9D9AF2139296}">
          <p14:sldIdLst>
            <p14:sldId id="256"/>
          </p14:sldIdLst>
        </p14:section>
        <p14:section name="秒杀实战说明" id="{48B5CB38-3D86-4B7E-BA23-B486F7C5B065}">
          <p14:sldIdLst>
            <p14:sldId id="257"/>
          </p14:sldIdLst>
        </p14:section>
        <p14:section name="秒杀原理总结" id="{D3F2EFD6-BED5-4D84-B01E-81FF81F608D7}">
          <p14:sldIdLst>
            <p14:sldId id="25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7299" autoAdjust="0"/>
  </p:normalViewPr>
  <p:slideViewPr>
    <p:cSldViewPr snapToGrid="0">
      <p:cViewPr varScale="1">
        <p:scale>
          <a:sx n="79" d="100"/>
          <a:sy n="79" d="100"/>
        </p:scale>
        <p:origin x="-73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477F0-6027-49F3-8333-70FD1A22ECA5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7EF00-B4F2-414E-BBB4-FC72C4AFE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1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0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8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8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1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80C569-2891-40A2-B8DD-236CA997778F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E8DF-B942-4D6C-8C29-49028208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2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F4F3698-6940-4B81-A7DE-3100F92DE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6974" y="5957741"/>
            <a:ext cx="6495067" cy="490194"/>
          </a:xfrm>
        </p:spPr>
        <p:txBody>
          <a:bodyPr/>
          <a:lstStyle/>
          <a:p>
            <a:r>
              <a:rPr lang="zh-CN" altLang="en-US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秒杀总结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56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223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26519</TotalTime>
  <Words>3</Words>
  <Application>Microsoft Office PowerPoint</Application>
  <PresentationFormat>自定义</PresentationFormat>
  <Paragraphs>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HDOfficeLightV0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xiufei</dc:creator>
  <cp:lastModifiedBy>m12815</cp:lastModifiedBy>
  <cp:revision>227</cp:revision>
  <dcterms:created xsi:type="dcterms:W3CDTF">2019-11-06T00:42:06Z</dcterms:created>
  <dcterms:modified xsi:type="dcterms:W3CDTF">2020-01-13T01:28:20Z</dcterms:modified>
</cp:coreProperties>
</file>