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TS素材" id="{B15E7509-9004-443E-BD43-43CE9B7A899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87" autoAdjust="0"/>
  </p:normalViewPr>
  <p:slideViewPr>
    <p:cSldViewPr snapToGrid="0">
      <p:cViewPr varScale="1">
        <p:scale>
          <a:sx n="73" d="100"/>
          <a:sy n="73" d="100"/>
        </p:scale>
        <p:origin x="104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AD35E-AC42-4FAD-9D93-A6B29784D2E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F6C48-B092-4936-9DC1-54D934252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4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下周</a:t>
            </a:r>
            <a:r>
              <a:rPr lang="en-US" altLang="zh-CN" dirty="0"/>
              <a:t>TIP</a:t>
            </a:r>
            <a:r>
              <a:rPr lang="zh-CN" altLang="en-US" dirty="0"/>
              <a:t>素材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F6C48-B092-4936-9DC1-54D934252E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2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DB41E-E276-4966-A8DD-063EDAF34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48E60A-49A6-4552-9489-2534033F1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7F116-7F12-4773-94F8-A7CD4A7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F96B-337C-42F6-91B1-1AFAA9A5EF7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39865-5FAB-474D-AB5F-46560D19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9B356-181A-4CBF-98CC-10880343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918D-6F12-4FF3-A162-E21B983A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4080E-D45F-4B79-99B6-4A8F23B0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3F143A-EA97-4D2D-9A03-4512BD67D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3E86E-B4A7-42A6-8499-6B61741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F96B-337C-42F6-91B1-1AFAA9A5EF7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2943B-E70F-44F5-B50A-F2F93835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FCDC6-1B1A-4D27-A37B-C0690683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918D-6F12-4FF3-A162-E21B983A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7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DE25BA-6F77-4547-BDA3-EFD9E5FC7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BF5590-B79A-4D76-B339-19A6B1471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7A292-2725-413E-A004-B2EE9824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F96B-337C-42F6-91B1-1AFAA9A5EF7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FCD7B-6AB5-44BC-99E6-2BF0AA31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86FCE-D59D-4B66-82EA-38A8E062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918D-6F12-4FF3-A162-E21B983A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4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B59AC-3479-427C-86EE-E529C461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E4B2B-01A1-49D5-9FF9-FACAD8BA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6A85D-CA52-4E39-A974-6DB29859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F96B-337C-42F6-91B1-1AFAA9A5EF7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0740C-064E-41C7-A3DB-DF2A037A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359DA-F152-4BDC-A395-C086961C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918D-6F12-4FF3-A162-E21B983A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3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41348-163C-4C98-A173-A8F6ECE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42829-6DBC-4A27-8715-30DB95D2E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39721-254E-4E6B-BE1B-24959421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F96B-337C-42F6-91B1-1AFAA9A5EF7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01B24-FE36-4D42-9B88-8740616B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B0782-42EE-47A6-A147-C9A6B190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918D-6F12-4FF3-A162-E21B983A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5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6A7DF-A8A3-4E10-9F2B-4D461FE9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1C813-7639-4A33-9808-129F76075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726FC-45C5-4E26-8CDF-A94A03C8B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62F17-8C1E-4D40-9345-36893719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F96B-337C-42F6-91B1-1AFAA9A5EF7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3E925-1605-490B-B169-3E679043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EFDDF-A043-4431-8261-04F14355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918D-6F12-4FF3-A162-E21B983A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9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C25C0-DA17-4E79-A00C-2484CDB4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CED5B-3869-41C3-B1C5-FC218064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63EA1-982D-4641-A0A8-9B2E732B8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1B4346-E8E5-45B9-B115-762FDC904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A51723-9B62-4121-BF28-0E5198D55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463123-B4CD-4DE5-9293-472A33A4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F96B-337C-42F6-91B1-1AFAA9A5EF7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0D0D71-2003-4B2C-A8D3-0BCD4981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A6FAB8-47C5-4BD8-A502-5D21E46F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918D-6F12-4FF3-A162-E21B983A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5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0E0E-B1CB-49AE-AEEF-B93B1C9E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F3C6CD-D995-4259-A9A7-CE8D8B31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F96B-337C-42F6-91B1-1AFAA9A5EF7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3F8896-FD35-4C16-854A-65B57F5B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7AB385-CE42-4024-87DE-78B72838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918D-6F12-4FF3-A162-E21B983A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9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DE1C9-BD93-4D44-B81D-01D119AE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F96B-337C-42F6-91B1-1AFAA9A5EF7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FFF933-FFAB-4085-8082-7283CFAE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2494B8-ADBE-4EA8-904B-B4127A05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918D-6F12-4FF3-A162-E21B983A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2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EB096-CF93-4BF5-8761-2F448454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B498A-5889-40CF-B2FB-4B0A52DC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7D269A-47B1-4693-B362-422EE71F4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AB0C9-C774-47BD-B54F-A3BB2003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F96B-337C-42F6-91B1-1AFAA9A5EF7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C15DE-7EF9-470D-865A-8EEDED2E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F91F9-C49C-4B00-BBCD-9FA6D223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918D-6F12-4FF3-A162-E21B983A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4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724B2-4D46-4790-9FC1-2AC35CE4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484A40-07D4-4E71-8F40-C2270407B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B5B0A5-274F-4D03-AC5D-C195F9EBB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8D689-FD0B-4713-9458-7D15BDC5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F96B-337C-42F6-91B1-1AFAA9A5EF7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94A4D-A348-4E84-8776-F2391C65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C0C03-A3E0-4B28-A110-45B905DB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918D-6F12-4FF3-A162-E21B983A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1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753072-969B-431F-BCE3-3468E7B6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E1BD5-2637-4F02-9860-3EA6B4E84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232FE-30C3-4727-9F98-90048E54F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F96B-337C-42F6-91B1-1AFAA9A5EF7C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FE199-AE95-4003-899B-427E36337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C3D1C-8FC7-48EE-8E38-1495292A7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918D-6F12-4FF3-A162-E21B983A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4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artha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amo.githubusercontent.com/85013b31c585a52f0bb806cb71af2d7e9f40314d/68747470733a2f2f696d672e736869656c64732e696f2f6769746875622f6c6963656e73652f71756e6172636f72702f626973746f757279" TargetMode="External"/><Relationship Id="rId4" Type="http://schemas.openxmlformats.org/officeDocument/2006/relationships/hyperlink" Target="https://github.com/vipshop/vj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45FBB01-A6AD-4FD9-A0E0-9CEA34E2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438538"/>
            <a:ext cx="10795518" cy="284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Bistoury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Bistoury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是去哪儿网开源的一个对应用透明，无侵入的java应用诊断工具，用于提升开发人员的诊断效率和能力。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Bistoury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的目标是一站式java应用诊断解决方案，让开发人员无需登录机器或修改系统，就可以从日志、内存、线程、类信息、调试、机器和系统属性等各个方面对应用进行诊断，提升开发人员诊断问题的效率和能力。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Bistoury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在公司内部原有agent的基础上集成Alibaba开源的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arthas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和唯品会开源的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vjtools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，提供了更加丰富的功能，感谢他们做出的优秀工作。</a:t>
            </a:r>
          </a:p>
        </p:txBody>
      </p:sp>
      <p:sp>
        <p:nvSpPr>
          <p:cNvPr id="7" name="AutoShape 4" descr="GitHub">
            <a:hlinkClick r:id="rId5"/>
            <a:extLst>
              <a:ext uri="{FF2B5EF4-FFF2-40B4-BE49-F238E27FC236}">
                <a16:creationId xmlns:a16="http://schemas.microsoft.com/office/drawing/2014/main" id="{A1C21620-3F31-4957-A08C-4A75C2C78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312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 Unicode MS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 xiufei</dc:creator>
  <cp:lastModifiedBy>mei xiufei</cp:lastModifiedBy>
  <cp:revision>1</cp:revision>
  <dcterms:created xsi:type="dcterms:W3CDTF">2019-12-16T15:19:31Z</dcterms:created>
  <dcterms:modified xsi:type="dcterms:W3CDTF">2019-12-16T15:20:47Z</dcterms:modified>
</cp:coreProperties>
</file>