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Java" id="{23B83FC1-8172-4ABF-8A8B-352647E48595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B1A1A-6A1E-4694-8D2E-3773CB2E9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E609C7-3EEE-42EC-AC43-FD0006E88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DA139E-FD38-41B8-9E0B-0F964506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6AB6-7F6B-45E1-BE96-0C4AC60C5C08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2C65D-A6CC-41BE-A54F-54E5C444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0F091-F631-44AF-AD24-C12687D4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AB7C-1AE6-45B6-9068-B2E859F89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68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DDD46-C3A6-444A-9385-A6675CFF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D6D154-6305-4DC7-A777-C073232E4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B7B24-C674-46FD-AF47-36B46136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6AB6-7F6B-45E1-BE96-0C4AC60C5C08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8A6B3-E24A-4380-A78A-49A2C05D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95A662-921E-4F89-A7BB-21CACE88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AB7C-1AE6-45B6-9068-B2E859F89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67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5C609A-9B59-43CF-8B05-00BD27265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4DC09A-ECD9-4286-969A-1327958FF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75B0F-0DC3-4636-90D8-AB82F862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6AB6-7F6B-45E1-BE96-0C4AC60C5C08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6AAAC-0B07-463C-9F0E-B9C531E0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AE8F9-971D-49D2-9A89-02B2B42E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AB7C-1AE6-45B6-9068-B2E859F89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9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F413D-C946-4104-A367-B30B435C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A81A3-72CF-4AF4-A00C-9373A736C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223DB-77F8-4FEE-812B-6CAB3A5F4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6AB6-7F6B-45E1-BE96-0C4AC60C5C08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C11AD-C1FE-4CC3-967A-67B7B646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C22E9-4B18-4908-A077-FB2D979A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AB7C-1AE6-45B6-9068-B2E859F89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76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2004D-2A95-4135-A940-A4D092B3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2EB21E-60A9-4C5C-BFB1-2A706B891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F7958-3E9F-4E7D-B4C4-7D2AE07F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6AB6-7F6B-45E1-BE96-0C4AC60C5C08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F72F9-BDD5-41B6-AE17-047CC38C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03F250-BFD5-4580-93BF-385DFD6D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AB7C-1AE6-45B6-9068-B2E859F89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82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C957D-3BB3-440C-A786-8E3BB4B0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F39BC-5EAF-492A-B5E1-58E0248DF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F3A906-487D-4D4D-B285-5888CBFE8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8D15CB-0B56-46F2-B602-C9F2BC2A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6AB6-7F6B-45E1-BE96-0C4AC60C5C08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5C1E59-36DC-4B14-8E0F-48EEBDC2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25EB8-8B86-42EE-9A42-26264E00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AB7C-1AE6-45B6-9068-B2E859F89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5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B72E7-C05B-4364-8759-5A431C1F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82E907-4C53-4D4F-B375-A6EFCCB45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88FDF4-4CAA-4958-8926-CAF84FD30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0E4AE1-771D-4F62-9061-40F42E523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A64121-2626-496E-B741-EF86AB0A9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E4C612-9A8A-4EB6-A883-2CA581AE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6AB6-7F6B-45E1-BE96-0C4AC60C5C08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777E80-CC44-4D4C-9B51-77162C6F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206CC8-4D35-4509-A4F0-22B0737E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AB7C-1AE6-45B6-9068-B2E859F89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30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D4F90-B487-4496-9D3F-3723CDA8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81E67-C2EA-4C0D-99F6-4B186916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6AB6-7F6B-45E1-BE96-0C4AC60C5C08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EBD86D-A477-4A69-BB81-88889080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5132C1-E50B-41C8-A9D2-6D3075A2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AB7C-1AE6-45B6-9068-B2E859F89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7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0366FF-BFB6-4A41-A07D-45D172E6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6AB6-7F6B-45E1-BE96-0C4AC60C5C08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28E727-C119-4AA4-A5E5-990DD61A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196103-3A9C-4A83-8674-6035787D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AB7C-1AE6-45B6-9068-B2E859F89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94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BAECA-9A36-432F-BC8A-BEE232E5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19FD6-0485-4F88-AB9F-78C4DDCB3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E5846A-8DFE-4DCB-9573-06F633370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F05D30-BB3E-448F-B553-0A99FCF6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6AB6-7F6B-45E1-BE96-0C4AC60C5C08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88B9F-6CE4-4A37-87B5-344C6E96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8F9F96-FB46-48DE-B645-B0BCB0C1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AB7C-1AE6-45B6-9068-B2E859F89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6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DF9D9-5837-4738-9071-EFEB9C60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EAC63C-892B-48D3-9340-9010751E3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B63A1C-B356-4D4B-A4D0-39AE2FAF2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B96C10-B71F-47F6-B860-5D8F711E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6AB6-7F6B-45E1-BE96-0C4AC60C5C08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083F05-6E06-41FB-9629-ADD84430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3C0EAD-BE7C-4131-9606-8CBEDFA5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AB7C-1AE6-45B6-9068-B2E859F89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53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F07395-C137-4298-B3C3-9A094325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382177-39D1-4C95-B9BE-4CE4DBCAF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14D1C-40E9-410A-8E2A-5E55B90B9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66AB6-7F6B-45E1-BE96-0C4AC60C5C08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868659-F268-4DEF-80FB-9CEE2B617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2DD05-78E4-4961-94D9-46D6F2949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AB7C-1AE6-45B6-9068-B2E859F89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8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zhihu.com/people/tu-zheng-hao-83/post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B69B282-0E21-4E38-A759-30BFE1AB3049}"/>
              </a:ext>
            </a:extLst>
          </p:cNvPr>
          <p:cNvSpPr/>
          <p:nvPr/>
        </p:nvSpPr>
        <p:spPr>
          <a:xfrm>
            <a:off x="747885" y="463811"/>
            <a:ext cx="61879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 知乎 </a:t>
            </a:r>
            <a:endParaRPr lang="en-US" altLang="zh-CN" b="1" dirty="0"/>
          </a:p>
          <a:p>
            <a:r>
              <a:rPr lang="zh-CN" altLang="en-US" b="1" dirty="0"/>
              <a:t>风翱既然选择远方，就只顾风雨兼程。</a:t>
            </a:r>
            <a:endParaRPr lang="en-US" altLang="zh-CN" b="1"/>
          </a:p>
          <a:p>
            <a:r>
              <a:rPr lang="zh-CN" altLang="en-US" b="1"/>
              <a:t> </a:t>
            </a:r>
            <a:r>
              <a:rPr lang="en-US" altLang="zh-CN" b="1" dirty="0">
                <a:hlinkClick r:id="rId2"/>
              </a:rPr>
              <a:t>https://www.zhihu.com/people/tu-zheng-hao-83/posts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2827B7-62D8-42C1-9A82-24C042BCF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335" y="566567"/>
            <a:ext cx="6294665" cy="61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0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mei xiufei</dc:creator>
  <cp:lastModifiedBy>mei xiufei</cp:lastModifiedBy>
  <cp:revision>1</cp:revision>
  <dcterms:created xsi:type="dcterms:W3CDTF">2019-12-16T12:34:34Z</dcterms:created>
  <dcterms:modified xsi:type="dcterms:W3CDTF">2019-12-16T12:36:23Z</dcterms:modified>
</cp:coreProperties>
</file>