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BE59-D133-487E-9A97-5B7089651953}" type="datetimeFigureOut">
              <a:rPr lang="zh-TW" altLang="en-US" smtClean="0"/>
              <a:t>2014/11/6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9D9B9-0F8F-4C8B-80C5-D2D7A46590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5200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BE59-D133-487E-9A97-5B7089651953}" type="datetimeFigureOut">
              <a:rPr lang="zh-TW" altLang="en-US" smtClean="0"/>
              <a:t>2014/11/6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9D9B9-0F8F-4C8B-80C5-D2D7A46590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63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BE59-D133-487E-9A97-5B7089651953}" type="datetimeFigureOut">
              <a:rPr lang="zh-TW" altLang="en-US" smtClean="0"/>
              <a:t>2014/11/6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9D9B9-0F8F-4C8B-80C5-D2D7A46590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6590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BE59-D133-487E-9A97-5B7089651953}" type="datetimeFigureOut">
              <a:rPr lang="zh-TW" altLang="en-US" smtClean="0"/>
              <a:t>2014/11/6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9D9B9-0F8F-4C8B-80C5-D2D7A46590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6488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BE59-D133-487E-9A97-5B7089651953}" type="datetimeFigureOut">
              <a:rPr lang="zh-TW" altLang="en-US" smtClean="0"/>
              <a:t>2014/11/6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9D9B9-0F8F-4C8B-80C5-D2D7A46590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544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BE59-D133-487E-9A97-5B7089651953}" type="datetimeFigureOut">
              <a:rPr lang="zh-TW" altLang="en-US" smtClean="0"/>
              <a:t>2014/11/6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9D9B9-0F8F-4C8B-80C5-D2D7A46590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704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BE59-D133-487E-9A97-5B7089651953}" type="datetimeFigureOut">
              <a:rPr lang="zh-TW" altLang="en-US" smtClean="0"/>
              <a:t>2014/11/6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9D9B9-0F8F-4C8B-80C5-D2D7A46590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043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BE59-D133-487E-9A97-5B7089651953}" type="datetimeFigureOut">
              <a:rPr lang="zh-TW" altLang="en-US" smtClean="0"/>
              <a:t>2014/11/6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9D9B9-0F8F-4C8B-80C5-D2D7A46590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747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BE59-D133-487E-9A97-5B7089651953}" type="datetimeFigureOut">
              <a:rPr lang="zh-TW" altLang="en-US" smtClean="0"/>
              <a:t>2014/11/6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9D9B9-0F8F-4C8B-80C5-D2D7A46590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474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BE59-D133-487E-9A97-5B7089651953}" type="datetimeFigureOut">
              <a:rPr lang="zh-TW" altLang="en-US" smtClean="0"/>
              <a:t>2014/11/6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9D9B9-0F8F-4C8B-80C5-D2D7A46590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6789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BE59-D133-487E-9A97-5B7089651953}" type="datetimeFigureOut">
              <a:rPr lang="zh-TW" altLang="en-US" smtClean="0"/>
              <a:t>2014/11/6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9D9B9-0F8F-4C8B-80C5-D2D7A46590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174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9BE59-D133-487E-9A97-5B7089651953}" type="datetimeFigureOut">
              <a:rPr lang="zh-TW" altLang="en-US" smtClean="0"/>
              <a:t>2014/11/6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9D9B9-0F8F-4C8B-80C5-D2D7A46590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052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69"/>
          <p:cNvSpPr/>
          <p:nvPr/>
        </p:nvSpPr>
        <p:spPr>
          <a:xfrm>
            <a:off x="5034343" y="2915639"/>
            <a:ext cx="5000251" cy="64633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17383" y="1235674"/>
            <a:ext cx="1917284" cy="6507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專人接單</a:t>
            </a:r>
            <a:endParaRPr lang="zh-TW" altLang="en-US" sz="10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0215" y="288323"/>
            <a:ext cx="2151620" cy="6507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代尋</a:t>
            </a:r>
            <a:endParaRPr lang="zh-TW" altLang="en-US" sz="10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7383" y="1993554"/>
            <a:ext cx="1917284" cy="6507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到外站找適合的</a:t>
            </a:r>
            <a:endParaRPr lang="en-US" altLang="zh-TW" sz="105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遠距工作</a:t>
            </a: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者</a:t>
            </a:r>
          </a:p>
        </p:txBody>
      </p:sp>
      <p:sp>
        <p:nvSpPr>
          <p:cNvPr id="8" name="矩形 7"/>
          <p:cNvSpPr/>
          <p:nvPr/>
        </p:nvSpPr>
        <p:spPr>
          <a:xfrm>
            <a:off x="700216" y="1169772"/>
            <a:ext cx="2151620" cy="1573427"/>
          </a:xfrm>
          <a:prstGeom prst="rect">
            <a:avLst/>
          </a:prstGeom>
          <a:noFill/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00216" y="2973859"/>
            <a:ext cx="2151620" cy="7084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提供候選清單</a:t>
            </a:r>
            <a:r>
              <a:rPr lang="en-US" altLang="zh-TW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  <a:endParaRPr lang="zh-TW" altLang="en-US" sz="10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17383" y="3978875"/>
            <a:ext cx="1917284" cy="6507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挑選遠距工作者</a:t>
            </a:r>
            <a:endParaRPr lang="zh-TW" altLang="en-US" sz="10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0216" y="3912973"/>
            <a:ext cx="2151620" cy="1309815"/>
          </a:xfrm>
          <a:prstGeom prst="rect">
            <a:avLst/>
          </a:prstGeom>
          <a:noFill/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17383" y="4695566"/>
            <a:ext cx="1917284" cy="4036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挑選的</a:t>
            </a:r>
            <a:endParaRPr lang="en-US" altLang="zh-TW" sz="105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遠距工作</a:t>
            </a: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者</a:t>
            </a:r>
          </a:p>
        </p:txBody>
      </p:sp>
      <p:sp>
        <p:nvSpPr>
          <p:cNvPr id="13" name="矩形 12"/>
          <p:cNvSpPr/>
          <p:nvPr/>
        </p:nvSpPr>
        <p:spPr>
          <a:xfrm>
            <a:off x="700215" y="5651170"/>
            <a:ext cx="2151620" cy="7084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邀請外站遠距工作者</a:t>
            </a:r>
            <a:endParaRPr lang="en-US" altLang="zh-TW" sz="105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sz="105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TeleWork</a:t>
            </a:r>
            <a:r>
              <a:rPr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註冊</a:t>
            </a:r>
            <a:endParaRPr lang="zh-TW" altLang="en-US" sz="10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38724" y="1309818"/>
            <a:ext cx="8151913" cy="3954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由專人到外站進行代操</a:t>
            </a:r>
            <a:endParaRPr lang="zh-TW" altLang="en-US" sz="10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272098" y="1799961"/>
            <a:ext cx="7227628" cy="889689"/>
          </a:xfrm>
          <a:prstGeom prst="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340282" y="1890578"/>
            <a:ext cx="1272790" cy="7084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工作日誌</a:t>
            </a:r>
            <a:endParaRPr lang="zh-TW" altLang="en-US" sz="10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794901" y="1890578"/>
            <a:ext cx="1272790" cy="7084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合約</a:t>
            </a:r>
            <a:endParaRPr lang="zh-TW" altLang="en-US" sz="10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249519" y="1890578"/>
            <a:ext cx="1272790" cy="7084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金流</a:t>
            </a:r>
            <a:endParaRPr lang="zh-TW" altLang="en-US" sz="10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04138" y="1890578"/>
            <a:ext cx="1272790" cy="7084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訊息</a:t>
            </a:r>
            <a:endParaRPr lang="zh-TW" altLang="en-US" sz="10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158757" y="1890578"/>
            <a:ext cx="1272790" cy="7084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發票</a:t>
            </a:r>
            <a:endParaRPr lang="zh-TW" altLang="en-US" sz="10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272098" y="3847070"/>
            <a:ext cx="7227628" cy="889689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340282" y="3937687"/>
            <a:ext cx="1272790" cy="7084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工作日誌</a:t>
            </a:r>
            <a:endParaRPr lang="zh-TW" altLang="en-US" sz="10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794901" y="3937687"/>
            <a:ext cx="1272790" cy="7084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合約</a:t>
            </a:r>
            <a:endParaRPr lang="zh-TW" altLang="en-US" sz="10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249519" y="3937687"/>
            <a:ext cx="1272790" cy="7084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金流</a:t>
            </a:r>
            <a:endParaRPr lang="zh-TW" altLang="en-US" sz="10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704138" y="3937687"/>
            <a:ext cx="1272790" cy="7084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訊息</a:t>
            </a:r>
            <a:endParaRPr lang="zh-TW" altLang="en-US" sz="10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0158757" y="3937687"/>
            <a:ext cx="1272790" cy="7084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發票</a:t>
            </a:r>
            <a:endParaRPr lang="zh-TW" altLang="en-US" sz="10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1" name="直線單箭頭接點 30"/>
          <p:cNvCxnSpPr>
            <a:stCxn id="6" idx="2"/>
            <a:endCxn id="8" idx="0"/>
          </p:cNvCxnSpPr>
          <p:nvPr/>
        </p:nvCxnSpPr>
        <p:spPr>
          <a:xfrm>
            <a:off x="1776025" y="939112"/>
            <a:ext cx="1" cy="2306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8" idx="2"/>
            <a:endCxn id="9" idx="0"/>
          </p:cNvCxnSpPr>
          <p:nvPr/>
        </p:nvCxnSpPr>
        <p:spPr>
          <a:xfrm>
            <a:off x="1776026" y="2743199"/>
            <a:ext cx="0" cy="2306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9" idx="2"/>
            <a:endCxn id="11" idx="0"/>
          </p:cNvCxnSpPr>
          <p:nvPr/>
        </p:nvCxnSpPr>
        <p:spPr>
          <a:xfrm>
            <a:off x="1776026" y="3682313"/>
            <a:ext cx="0" cy="2306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12" idx="2"/>
            <a:endCxn id="13" idx="0"/>
          </p:cNvCxnSpPr>
          <p:nvPr/>
        </p:nvCxnSpPr>
        <p:spPr>
          <a:xfrm>
            <a:off x="1776025" y="5099221"/>
            <a:ext cx="0" cy="5519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接點 46"/>
          <p:cNvCxnSpPr>
            <a:stCxn id="11" idx="3"/>
            <a:endCxn id="14" idx="1"/>
          </p:cNvCxnSpPr>
          <p:nvPr/>
        </p:nvCxnSpPr>
        <p:spPr>
          <a:xfrm flipV="1">
            <a:off x="2851836" y="1507527"/>
            <a:ext cx="586886" cy="306035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3544792" y="1799961"/>
            <a:ext cx="727305" cy="889689"/>
          </a:xfrm>
          <a:prstGeom prst="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外站</a:t>
            </a:r>
            <a:endParaRPr lang="zh-TW" altLang="en-US" sz="10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544792" y="3847069"/>
            <a:ext cx="727305" cy="889689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TeleWork</a:t>
            </a:r>
            <a:endParaRPr lang="zh-TW" altLang="en-US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7" name="向右箭號 56"/>
          <p:cNvSpPr/>
          <p:nvPr/>
        </p:nvSpPr>
        <p:spPr>
          <a:xfrm rot="5400000">
            <a:off x="5383133" y="2613026"/>
            <a:ext cx="1157416" cy="1310670"/>
          </a:xfrm>
          <a:prstGeom prst="stripedRightArrow">
            <a:avLst>
              <a:gd name="adj1" fmla="val 65029"/>
              <a:gd name="adj2" fmla="val 46748"/>
            </a:avLst>
          </a:prstGeom>
          <a:solidFill>
            <a:srgbClr val="FF0000"/>
          </a:solidFill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8" name="向右箭號 57"/>
          <p:cNvSpPr/>
          <p:nvPr/>
        </p:nvSpPr>
        <p:spPr>
          <a:xfrm rot="16200000">
            <a:off x="8027201" y="2613024"/>
            <a:ext cx="1157419" cy="1310670"/>
          </a:xfrm>
          <a:prstGeom prst="stripedRightArrow">
            <a:avLst>
              <a:gd name="adj1" fmla="val 65029"/>
              <a:gd name="adj2" fmla="val 46748"/>
            </a:avLst>
          </a:prstGeom>
          <a:solidFill>
            <a:srgbClr val="FF0000"/>
          </a:solidFill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6711613" y="2920477"/>
            <a:ext cx="1238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手動輸入？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交換？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438724" y="1713640"/>
            <a:ext cx="8151912" cy="3191996"/>
          </a:xfrm>
          <a:prstGeom prst="rect">
            <a:avLst/>
          </a:prstGeom>
          <a:noFill/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518415" y="5692359"/>
            <a:ext cx="1992525" cy="6672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274143" y="2915639"/>
            <a:ext cx="760198" cy="641493"/>
          </a:xfrm>
          <a:prstGeom prst="rect">
            <a:avLst/>
          </a:prstGeom>
          <a:ln w="3175"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代操</a:t>
            </a:r>
            <a:endParaRPr lang="en-US" altLang="zh-TW" sz="1200" dirty="0" smtClean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方式</a:t>
            </a:r>
            <a:endParaRPr lang="zh-TW" altLang="en-US" sz="1200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4" name="直線單箭頭接點 73"/>
          <p:cNvCxnSpPr>
            <a:stCxn id="13" idx="3"/>
            <a:endCxn id="68" idx="1"/>
          </p:cNvCxnSpPr>
          <p:nvPr/>
        </p:nvCxnSpPr>
        <p:spPr>
          <a:xfrm>
            <a:off x="2851835" y="6005397"/>
            <a:ext cx="3666580" cy="205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stCxn id="65" idx="2"/>
            <a:endCxn id="68" idx="0"/>
          </p:cNvCxnSpPr>
          <p:nvPr/>
        </p:nvCxnSpPr>
        <p:spPr>
          <a:xfrm flipH="1">
            <a:off x="7514678" y="4905636"/>
            <a:ext cx="2" cy="7867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20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/>
          <p:cNvSpPr/>
          <p:nvPr/>
        </p:nvSpPr>
        <p:spPr>
          <a:xfrm>
            <a:off x="1016801" y="5405901"/>
            <a:ext cx="8151912" cy="1060811"/>
          </a:xfrm>
          <a:prstGeom prst="rect">
            <a:avLst/>
          </a:prstGeom>
          <a:ln w="3175"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200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551833" y="3190628"/>
            <a:ext cx="2766680" cy="64633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6997976" y="3217216"/>
            <a:ext cx="1238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手動輸入？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交換？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317605" y="3188574"/>
            <a:ext cx="760198" cy="648385"/>
          </a:xfrm>
          <a:prstGeom prst="rect">
            <a:avLst/>
          </a:prstGeom>
          <a:ln w="3175"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代操</a:t>
            </a:r>
            <a:endParaRPr lang="en-US" altLang="zh-TW" sz="1200" dirty="0" smtClean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方式</a:t>
            </a:r>
            <a:endParaRPr lang="zh-TW" altLang="en-US" sz="1200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16801" y="1647572"/>
            <a:ext cx="8151913" cy="3954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</a:t>
            </a:r>
            <a:r>
              <a:rPr lang="en-US" altLang="zh-TW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匯入的國際案件</a:t>
            </a:r>
            <a:endParaRPr lang="zh-TW" altLang="en-US" sz="10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50175" y="2137715"/>
            <a:ext cx="7227628" cy="889689"/>
          </a:xfrm>
          <a:prstGeom prst="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918359" y="2228332"/>
            <a:ext cx="1272790" cy="7084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工作日誌</a:t>
            </a:r>
            <a:endParaRPr lang="zh-TW" altLang="en-US" sz="10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372978" y="2228332"/>
            <a:ext cx="1272790" cy="7084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合約</a:t>
            </a:r>
            <a:endParaRPr lang="zh-TW" altLang="en-US" sz="10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27596" y="2228332"/>
            <a:ext cx="1272790" cy="7084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金流</a:t>
            </a:r>
            <a:endParaRPr lang="zh-TW" altLang="en-US" sz="10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282215" y="2228332"/>
            <a:ext cx="1272790" cy="7084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訊息</a:t>
            </a:r>
            <a:endParaRPr lang="zh-TW" altLang="en-US" sz="10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736834" y="2228332"/>
            <a:ext cx="1272790" cy="7084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發票</a:t>
            </a:r>
            <a:endParaRPr lang="zh-TW" altLang="en-US" sz="10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122869" y="2137715"/>
            <a:ext cx="727305" cy="889689"/>
          </a:xfrm>
          <a:prstGeom prst="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外站</a:t>
            </a:r>
            <a:endParaRPr lang="zh-TW" altLang="en-US" sz="10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16801" y="2051394"/>
            <a:ext cx="8151912" cy="2932501"/>
          </a:xfrm>
          <a:prstGeom prst="rect">
            <a:avLst/>
          </a:prstGeom>
          <a:noFill/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850175" y="3954165"/>
            <a:ext cx="7227628" cy="889689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918359" y="4044782"/>
            <a:ext cx="1272790" cy="7084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工作日誌</a:t>
            </a:r>
            <a:endParaRPr lang="zh-TW" altLang="en-US" sz="10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72978" y="4044782"/>
            <a:ext cx="1272790" cy="7084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合約</a:t>
            </a:r>
            <a:endParaRPr lang="zh-TW" altLang="en-US" sz="10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827596" y="4044782"/>
            <a:ext cx="1272790" cy="7084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金流</a:t>
            </a:r>
            <a:endParaRPr lang="zh-TW" altLang="en-US" sz="10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282215" y="4044782"/>
            <a:ext cx="1272790" cy="7084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訊息</a:t>
            </a:r>
            <a:endParaRPr lang="zh-TW" altLang="en-US" sz="10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736834" y="4044782"/>
            <a:ext cx="1272790" cy="7084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發票</a:t>
            </a:r>
            <a:endParaRPr lang="zh-TW" altLang="en-US" sz="10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22869" y="3954164"/>
            <a:ext cx="727305" cy="889689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TeleWork</a:t>
            </a:r>
            <a:endParaRPr lang="zh-TW" altLang="en-US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向右箭號 32"/>
          <p:cNvSpPr/>
          <p:nvPr/>
        </p:nvSpPr>
        <p:spPr>
          <a:xfrm rot="5400000">
            <a:off x="3266572" y="2831248"/>
            <a:ext cx="918356" cy="1310670"/>
          </a:xfrm>
          <a:prstGeom prst="stripedRightArrow">
            <a:avLst>
              <a:gd name="adj1" fmla="val 65029"/>
              <a:gd name="adj2" fmla="val 46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5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向右箭號 33"/>
          <p:cNvSpPr/>
          <p:nvPr/>
        </p:nvSpPr>
        <p:spPr>
          <a:xfrm rot="16200000">
            <a:off x="5910641" y="2831247"/>
            <a:ext cx="918357" cy="1310670"/>
          </a:xfrm>
          <a:prstGeom prst="stripedRightArrow">
            <a:avLst>
              <a:gd name="adj1" fmla="val 65029"/>
              <a:gd name="adj2" fmla="val 46748"/>
            </a:avLst>
          </a:prstGeom>
          <a:solidFill>
            <a:srgbClr val="FF0000"/>
          </a:solidFill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6021005" y="313263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 smtClean="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？</a:t>
            </a:r>
            <a:endParaRPr lang="zh-TW" altLang="en-US" sz="4000" b="1" dirty="0">
              <a:solidFill>
                <a:schemeClr val="bg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3305276" y="328623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ＡＰＩ</a:t>
            </a:r>
            <a:endParaRPr lang="zh-TW" altLang="en-US" sz="2000" b="1" dirty="0">
              <a:solidFill>
                <a:schemeClr val="bg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cxnSp>
        <p:nvCxnSpPr>
          <p:cNvPr id="37" name="直線單箭頭接點 36"/>
          <p:cNvCxnSpPr>
            <a:stCxn id="40" idx="1"/>
            <a:endCxn id="23" idx="3"/>
          </p:cNvCxnSpPr>
          <p:nvPr/>
        </p:nvCxnSpPr>
        <p:spPr>
          <a:xfrm flipH="1">
            <a:off x="9009624" y="2582559"/>
            <a:ext cx="52979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9539416" y="2248926"/>
            <a:ext cx="1992525" cy="6672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雇主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906012" y="4044781"/>
            <a:ext cx="1259332" cy="7084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邀請外站雇主</a:t>
            </a:r>
            <a:endParaRPr lang="en-US" altLang="zh-TW" sz="105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sz="105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TeleWork</a:t>
            </a:r>
            <a:r>
              <a:rPr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註冊</a:t>
            </a:r>
            <a:endParaRPr lang="zh-TW" altLang="en-US" sz="10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6" name="直線單箭頭接點 45"/>
          <p:cNvCxnSpPr>
            <a:stCxn id="40" idx="2"/>
            <a:endCxn id="42" idx="0"/>
          </p:cNvCxnSpPr>
          <p:nvPr/>
        </p:nvCxnSpPr>
        <p:spPr>
          <a:xfrm flipH="1">
            <a:off x="10535678" y="2916191"/>
            <a:ext cx="1" cy="11285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42" idx="1"/>
            <a:endCxn id="31" idx="3"/>
          </p:cNvCxnSpPr>
          <p:nvPr/>
        </p:nvCxnSpPr>
        <p:spPr>
          <a:xfrm flipH="1">
            <a:off x="9009624" y="4399008"/>
            <a:ext cx="89638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1016801" y="568569"/>
            <a:ext cx="2151620" cy="6507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接國際案</a:t>
            </a:r>
            <a:endParaRPr lang="zh-TW" altLang="en-US" sz="10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6" name="肘形接點 55"/>
          <p:cNvCxnSpPr>
            <a:stCxn id="52" idx="2"/>
            <a:endCxn id="17" idx="0"/>
          </p:cNvCxnSpPr>
          <p:nvPr/>
        </p:nvCxnSpPr>
        <p:spPr>
          <a:xfrm rot="16200000" flipH="1">
            <a:off x="3378577" y="-66609"/>
            <a:ext cx="428214" cy="300014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2197068" y="5636746"/>
            <a:ext cx="1616646" cy="6507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決標前討論</a:t>
            </a:r>
            <a:endParaRPr lang="en-US" altLang="zh-TW" sz="105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與議</a:t>
            </a: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價</a:t>
            </a:r>
          </a:p>
        </p:txBody>
      </p:sp>
      <p:sp>
        <p:nvSpPr>
          <p:cNvPr id="71" name="矩形 70"/>
          <p:cNvSpPr/>
          <p:nvPr/>
        </p:nvSpPr>
        <p:spPr>
          <a:xfrm>
            <a:off x="3944707" y="5636746"/>
            <a:ext cx="1616646" cy="6507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需要通過外站測驗</a:t>
            </a:r>
            <a:endParaRPr lang="zh-TW" altLang="en-US" sz="10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714484" y="5636746"/>
            <a:ext cx="1616646" cy="6507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需要填寫雇主題問</a:t>
            </a:r>
            <a:endParaRPr lang="zh-TW" altLang="en-US" sz="10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462483" y="5636746"/>
            <a:ext cx="1616646" cy="6507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需要傳送作品集</a:t>
            </a:r>
            <a:endParaRPr lang="zh-TW" altLang="en-US" sz="10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122869" y="5636746"/>
            <a:ext cx="1004167" cy="64633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誰來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操作？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7" name="肘形接點 76"/>
          <p:cNvCxnSpPr>
            <a:stCxn id="42" idx="2"/>
            <a:endCxn id="74" idx="3"/>
          </p:cNvCxnSpPr>
          <p:nvPr/>
        </p:nvCxnSpPr>
        <p:spPr>
          <a:xfrm rot="5400000">
            <a:off x="9260660" y="4661289"/>
            <a:ext cx="1183072" cy="1366965"/>
          </a:xfrm>
          <a:prstGeom prst="bentConnector2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>
            <a:stCxn id="25" idx="2"/>
            <a:endCxn id="74" idx="0"/>
          </p:cNvCxnSpPr>
          <p:nvPr/>
        </p:nvCxnSpPr>
        <p:spPr>
          <a:xfrm>
            <a:off x="5092757" y="4983895"/>
            <a:ext cx="0" cy="4220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接點 83"/>
          <p:cNvCxnSpPr>
            <a:stCxn id="40" idx="3"/>
            <a:endCxn id="74" idx="2"/>
          </p:cNvCxnSpPr>
          <p:nvPr/>
        </p:nvCxnSpPr>
        <p:spPr>
          <a:xfrm flipH="1">
            <a:off x="5092757" y="2582559"/>
            <a:ext cx="6439184" cy="3884153"/>
          </a:xfrm>
          <a:prstGeom prst="bentConnector4">
            <a:avLst>
              <a:gd name="adj1" fmla="val -3550"/>
              <a:gd name="adj2" fmla="val 105885"/>
            </a:avLst>
          </a:prstGeom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775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138</Words>
  <Application>Microsoft Office PowerPoint</Application>
  <PresentationFormat>寬螢幕</PresentationFormat>
  <Paragraphs>58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Arial Unicode MS</vt:lpstr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15</cp:revision>
  <dcterms:created xsi:type="dcterms:W3CDTF">2014-11-06T07:17:01Z</dcterms:created>
  <dcterms:modified xsi:type="dcterms:W3CDTF">2014-11-06T09:36:33Z</dcterms:modified>
</cp:coreProperties>
</file>