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2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6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5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06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3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7E0A-B844-460E-8F77-7824B24B3FF5}" type="datetimeFigureOut">
              <a:rPr lang="zh-TW" altLang="en-US" smtClean="0"/>
              <a:t>2014/12/1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F0E1-C561-40DE-A09F-C114E6248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5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金流系統介紹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歐付寶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皆屬於第三方支付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金融帳戶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設定付帳帳戶、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設定收款帳戶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79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向下箭號 94"/>
          <p:cNvSpPr/>
          <p:nvPr/>
        </p:nvSpPr>
        <p:spPr>
          <a:xfrm rot="10800000">
            <a:off x="4176581" y="4338913"/>
            <a:ext cx="560173" cy="14757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1268624" y="4277125"/>
            <a:ext cx="560173" cy="15375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148281" y="3794360"/>
            <a:ext cx="5700584" cy="15931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0605" y="164755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設定金融帳戶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4583" y="93910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設定收款帳戶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626" y="93910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設定付款帳戶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肘形接點 7"/>
          <p:cNvCxnSpPr>
            <a:stCxn id="4" idx="2"/>
            <a:endCxn id="5" idx="0"/>
          </p:cNvCxnSpPr>
          <p:nvPr/>
        </p:nvCxnSpPr>
        <p:spPr>
          <a:xfrm rot="16200000" flipH="1">
            <a:off x="3554630" y="37067"/>
            <a:ext cx="350103" cy="1453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4" idx="2"/>
            <a:endCxn id="6" idx="0"/>
          </p:cNvCxnSpPr>
          <p:nvPr/>
        </p:nvCxnSpPr>
        <p:spPr>
          <a:xfrm rot="5400000">
            <a:off x="2100652" y="37067"/>
            <a:ext cx="350103" cy="145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6626" y="1762887"/>
            <a:ext cx="4992130" cy="4596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、歐付寶網站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(API)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5" idx="2"/>
            <a:endCxn id="17" idx="0"/>
          </p:cNvCxnSpPr>
          <p:nvPr/>
        </p:nvCxnSpPr>
        <p:spPr>
          <a:xfrm rot="5400000">
            <a:off x="3529917" y="836133"/>
            <a:ext cx="399529" cy="145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7" idx="0"/>
          </p:cNvCxnSpPr>
          <p:nvPr/>
        </p:nvCxnSpPr>
        <p:spPr>
          <a:xfrm rot="16200000" flipH="1">
            <a:off x="2075938" y="836133"/>
            <a:ext cx="399529" cy="1453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86615" y="1762887"/>
            <a:ext cx="2051222" cy="4596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使用現有帳戶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50874" y="1762887"/>
            <a:ext cx="2051222" cy="4596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17" idx="2"/>
            <a:endCxn id="41" idx="0"/>
          </p:cNvCxnSpPr>
          <p:nvPr/>
        </p:nvCxnSpPr>
        <p:spPr>
          <a:xfrm>
            <a:off x="3002691" y="2222492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60605" y="246309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帳戶確認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14582" y="324980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收款帳戶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6626" y="324980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肘形接點 53"/>
          <p:cNvCxnSpPr>
            <a:stCxn id="41" idx="2"/>
            <a:endCxn id="51" idx="0"/>
          </p:cNvCxnSpPr>
          <p:nvPr/>
        </p:nvCxnSpPr>
        <p:spPr>
          <a:xfrm rot="16200000" flipH="1">
            <a:off x="3548450" y="2341589"/>
            <a:ext cx="362460" cy="1453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41" idx="2"/>
            <a:endCxn id="52" idx="0"/>
          </p:cNvCxnSpPr>
          <p:nvPr/>
        </p:nvCxnSpPr>
        <p:spPr>
          <a:xfrm rot="5400000">
            <a:off x="2094473" y="2341589"/>
            <a:ext cx="362460" cy="145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剪去單一角落矩形 70"/>
          <p:cNvSpPr/>
          <p:nvPr/>
        </p:nvSpPr>
        <p:spPr>
          <a:xfrm>
            <a:off x="506625" y="3914664"/>
            <a:ext cx="2084173" cy="42425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剪去單一角落矩形 71"/>
          <p:cNvSpPr/>
          <p:nvPr/>
        </p:nvSpPr>
        <p:spPr>
          <a:xfrm>
            <a:off x="3414581" y="3914663"/>
            <a:ext cx="2084173" cy="42425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收款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6624" y="4738446"/>
            <a:ext cx="4992130" cy="476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、歐付寶網站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(API)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79"/>
          <p:cNvCxnSpPr>
            <a:stCxn id="72" idx="3"/>
            <a:endCxn id="51" idx="2"/>
          </p:cNvCxnSpPr>
          <p:nvPr/>
        </p:nvCxnSpPr>
        <p:spPr>
          <a:xfrm flipV="1">
            <a:off x="4456668" y="3674058"/>
            <a:ext cx="1" cy="2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2" idx="2"/>
            <a:endCxn id="71" idx="3"/>
          </p:cNvCxnSpPr>
          <p:nvPr/>
        </p:nvCxnSpPr>
        <p:spPr>
          <a:xfrm flipH="1">
            <a:off x="1548712" y="3674058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71" idx="2"/>
            <a:endCxn id="78" idx="1"/>
          </p:cNvCxnSpPr>
          <p:nvPr/>
        </p:nvCxnSpPr>
        <p:spPr>
          <a:xfrm rot="10800000" flipV="1">
            <a:off x="506625" y="4126789"/>
            <a:ext cx="1" cy="84971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78" idx="3"/>
            <a:endCxn id="72" idx="0"/>
          </p:cNvCxnSpPr>
          <p:nvPr/>
        </p:nvCxnSpPr>
        <p:spPr>
          <a:xfrm flipV="1">
            <a:off x="5498754" y="4126788"/>
            <a:ext cx="12700" cy="8497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06623" y="5826208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收款人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427281" y="5811795"/>
            <a:ext cx="2084173" cy="424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付款人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/>
          <p:cNvCxnSpPr>
            <a:stCxn id="93" idx="3"/>
            <a:endCxn id="106" idx="1"/>
          </p:cNvCxnSpPr>
          <p:nvPr/>
        </p:nvCxnSpPr>
        <p:spPr>
          <a:xfrm flipV="1">
            <a:off x="5848865" y="4590952"/>
            <a:ext cx="448956" cy="1"/>
          </a:xfrm>
          <a:prstGeom prst="straightConnector1">
            <a:avLst/>
          </a:prstGeom>
          <a:noFill/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矩形 105"/>
          <p:cNvSpPr/>
          <p:nvPr/>
        </p:nvSpPr>
        <p:spPr>
          <a:xfrm>
            <a:off x="6297821" y="4330246"/>
            <a:ext cx="1985318" cy="521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報表系統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898290" y="1652151"/>
            <a:ext cx="4955059" cy="681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/>
          <p:cNvCxnSpPr>
            <a:stCxn id="119" idx="1"/>
            <a:endCxn id="17" idx="3"/>
          </p:cNvCxnSpPr>
          <p:nvPr/>
        </p:nvCxnSpPr>
        <p:spPr>
          <a:xfrm flipH="1">
            <a:off x="5498756" y="1992689"/>
            <a:ext cx="399534" cy="1"/>
          </a:xfrm>
          <a:prstGeom prst="straightConnector1">
            <a:avLst/>
          </a:prstGeom>
          <a:noFill/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491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收款帳戶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付款帳戶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設定收款帳戶：可為「</a:t>
            </a:r>
            <a:r>
              <a:rPr lang="en-US" altLang="zh-TW" dirty="0" smtClean="0"/>
              <a:t>PayPal</a:t>
            </a:r>
            <a:r>
              <a:rPr lang="zh-TW" altLang="en-US" dirty="0" smtClean="0"/>
              <a:t>」及「歐付寶」</a:t>
            </a:r>
            <a:endParaRPr lang="en-US" altLang="zh-TW" dirty="0" smtClean="0"/>
          </a:p>
          <a:p>
            <a:r>
              <a:rPr lang="zh-TW" altLang="en-US" dirty="0" smtClean="0"/>
              <a:t>設定付款帳戶：可為</a:t>
            </a:r>
            <a:r>
              <a:rPr lang="zh-TW" altLang="en-US" dirty="0" smtClean="0"/>
              <a:t>「</a:t>
            </a:r>
            <a:r>
              <a:rPr lang="en-US" altLang="zh-TW" dirty="0" smtClean="0"/>
              <a:t>PayPal</a:t>
            </a:r>
            <a:r>
              <a:rPr lang="zh-TW" altLang="en-US" dirty="0" smtClean="0"/>
              <a:t>」及「歐付寶」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7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顯示開案方付款方式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意即開案時顯示雇主付款是以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或歐付寶，所以遠距工作者在接案時必須擁有開案方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所顯示付款選項所對應的收款帳戶。例如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雇主設定付款選項為「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」，遠距工作者接案時就必須再收款帳戶裡設定「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PayPal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」為收款帳戶。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警示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案方尚未設定對等的收款帳戶。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2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14350" y="334111"/>
            <a:ext cx="11061963" cy="6314339"/>
            <a:chOff x="6864556" y="2122012"/>
            <a:chExt cx="4975484" cy="28400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556" y="2122012"/>
              <a:ext cx="4975484" cy="284008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962775" y="2634631"/>
              <a:ext cx="490538" cy="233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雇主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106151" y="2486025"/>
              <a:ext cx="681038" cy="381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遠距工作者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77162" y="3102362"/>
              <a:ext cx="319088" cy="199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雇主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8762" y="4540314"/>
              <a:ext cx="1614488" cy="199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遠距工作者回傳進度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77162" y="3922183"/>
              <a:ext cx="1100138" cy="199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雇主確認進度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26896"/>
            <a:ext cx="3038475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3293073" y="670860"/>
            <a:ext cx="8432201" cy="6026927"/>
            <a:chOff x="168874" y="1690687"/>
            <a:chExt cx="6409040" cy="4580870"/>
          </a:xfrm>
        </p:grpSpPr>
        <p:sp>
          <p:nvSpPr>
            <p:cNvPr id="4" name="矩形 3"/>
            <p:cNvSpPr/>
            <p:nvPr/>
          </p:nvSpPr>
          <p:spPr>
            <a:xfrm>
              <a:off x="168874" y="1690688"/>
              <a:ext cx="2084173" cy="424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新增案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件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68874" y="3440501"/>
              <a:ext cx="2084174" cy="1563262"/>
              <a:chOff x="168874" y="2465041"/>
              <a:chExt cx="2084174" cy="1563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8875" y="2465041"/>
                <a:ext cx="2084173" cy="42425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付款方金融帳戶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158" y="3173490"/>
                <a:ext cx="693652" cy="693652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4" t="4163" r="4642" b="3970"/>
              <a:stretch/>
            </p:blipFill>
            <p:spPr>
              <a:xfrm>
                <a:off x="1429261" y="3172256"/>
                <a:ext cx="691978" cy="694886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168874" y="2889291"/>
                <a:ext cx="2084173" cy="113901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68874" y="2539188"/>
              <a:ext cx="2084173" cy="424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檢查是否已經新增帳戶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單箭頭接點 23"/>
            <p:cNvCxnSpPr>
              <a:stCxn id="4" idx="2"/>
              <a:endCxn id="18" idx="0"/>
            </p:cNvCxnSpPr>
            <p:nvPr/>
          </p:nvCxnSpPr>
          <p:spPr>
            <a:xfrm>
              <a:off x="1210961" y="2114938"/>
              <a:ext cx="0" cy="42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18" idx="2"/>
              <a:endCxn id="5" idx="0"/>
            </p:cNvCxnSpPr>
            <p:nvPr/>
          </p:nvCxnSpPr>
          <p:spPr>
            <a:xfrm>
              <a:off x="1210961" y="2963438"/>
              <a:ext cx="1" cy="47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518720" y="3440501"/>
              <a:ext cx="1709350" cy="424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新增金融帳戶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肘形接點 36"/>
            <p:cNvCxnSpPr>
              <a:stCxn id="33" idx="2"/>
            </p:cNvCxnSpPr>
            <p:nvPr/>
          </p:nvCxnSpPr>
          <p:spPr>
            <a:xfrm rot="5400000">
              <a:off x="2716235" y="3419713"/>
              <a:ext cx="212123" cy="11021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18720" y="2539188"/>
              <a:ext cx="1709350" cy="424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沒有金融帳戶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單箭頭接點 48"/>
            <p:cNvCxnSpPr>
              <a:stCxn id="18" idx="3"/>
              <a:endCxn id="45" idx="1"/>
            </p:cNvCxnSpPr>
            <p:nvPr/>
          </p:nvCxnSpPr>
          <p:spPr>
            <a:xfrm>
              <a:off x="2253047" y="2751313"/>
              <a:ext cx="265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45" idx="2"/>
              <a:endCxn id="33" idx="0"/>
            </p:cNvCxnSpPr>
            <p:nvPr/>
          </p:nvCxnSpPr>
          <p:spPr>
            <a:xfrm>
              <a:off x="3373395" y="2963438"/>
              <a:ext cx="0" cy="47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68874" y="5204077"/>
              <a:ext cx="2084173" cy="424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新增案件完成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5" name="直線單箭頭接點 54"/>
            <p:cNvCxnSpPr>
              <a:stCxn id="14" idx="2"/>
              <a:endCxn id="53" idx="0"/>
            </p:cNvCxnSpPr>
            <p:nvPr/>
          </p:nvCxnSpPr>
          <p:spPr>
            <a:xfrm>
              <a:off x="1210961" y="5003763"/>
              <a:ext cx="0" cy="200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68874" y="5847307"/>
              <a:ext cx="2084173" cy="424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顯示付款的方式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9" name="直線單箭頭接點 58"/>
            <p:cNvCxnSpPr>
              <a:stCxn id="53" idx="2"/>
              <a:endCxn id="57" idx="0"/>
            </p:cNvCxnSpPr>
            <p:nvPr/>
          </p:nvCxnSpPr>
          <p:spPr>
            <a:xfrm>
              <a:off x="1210961" y="5628327"/>
              <a:ext cx="0" cy="218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493741" y="1690687"/>
              <a:ext cx="2084173" cy="4242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投標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493741" y="2539187"/>
              <a:ext cx="2084173" cy="424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選擇案件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5" name="直線單箭頭接點 64"/>
            <p:cNvCxnSpPr>
              <a:stCxn id="61" idx="2"/>
              <a:endCxn id="63" idx="0"/>
            </p:cNvCxnSpPr>
            <p:nvPr/>
          </p:nvCxnSpPr>
          <p:spPr>
            <a:xfrm>
              <a:off x="5535828" y="2114937"/>
              <a:ext cx="0" cy="42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4493741" y="3440500"/>
              <a:ext cx="2084173" cy="424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檢查是對應的金融帳戶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單箭頭接點 71"/>
            <p:cNvCxnSpPr>
              <a:stCxn id="63" idx="2"/>
              <a:endCxn id="70" idx="0"/>
            </p:cNvCxnSpPr>
            <p:nvPr/>
          </p:nvCxnSpPr>
          <p:spPr>
            <a:xfrm>
              <a:off x="5535828" y="2963437"/>
              <a:ext cx="0" cy="47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接點 73"/>
            <p:cNvCxnSpPr>
              <a:stCxn id="70" idx="1"/>
              <a:endCxn id="45" idx="3"/>
            </p:cNvCxnSpPr>
            <p:nvPr/>
          </p:nvCxnSpPr>
          <p:spPr>
            <a:xfrm rot="10800000">
              <a:off x="4228071" y="2751313"/>
              <a:ext cx="265671" cy="9013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4493740" y="4154168"/>
              <a:ext cx="2084174" cy="1563262"/>
              <a:chOff x="168874" y="2465041"/>
              <a:chExt cx="2084174" cy="156326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68875" y="2465041"/>
                <a:ext cx="2084173" cy="42425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收款方金融帳戶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77" name="圖片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158" y="3173490"/>
                <a:ext cx="693652" cy="693652"/>
              </a:xfrm>
              <a:prstGeom prst="rect">
                <a:avLst/>
              </a:prstGeom>
            </p:spPr>
          </p:pic>
          <p:pic>
            <p:nvPicPr>
              <p:cNvPr id="78" name="圖片 7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4" t="4163" r="4642" b="3970"/>
              <a:stretch/>
            </p:blipFill>
            <p:spPr>
              <a:xfrm>
                <a:off x="1429261" y="3172256"/>
                <a:ext cx="691978" cy="694886"/>
              </a:xfrm>
              <a:prstGeom prst="rect">
                <a:avLst/>
              </a:prstGeom>
            </p:spPr>
          </p:pic>
          <p:sp>
            <p:nvSpPr>
              <p:cNvPr id="79" name="矩形 78"/>
              <p:cNvSpPr/>
              <p:nvPr/>
            </p:nvSpPr>
            <p:spPr>
              <a:xfrm>
                <a:off x="168874" y="2889291"/>
                <a:ext cx="2084174" cy="113901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2" name="直線單箭頭接點 81"/>
            <p:cNvCxnSpPr>
              <a:stCxn id="14" idx="3"/>
              <a:endCxn id="79" idx="1"/>
            </p:cNvCxnSpPr>
            <p:nvPr/>
          </p:nvCxnSpPr>
          <p:spPr>
            <a:xfrm>
              <a:off x="2253047" y="4434257"/>
              <a:ext cx="2240693" cy="71366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70" idx="2"/>
              <a:endCxn id="76" idx="0"/>
            </p:cNvCxnSpPr>
            <p:nvPr/>
          </p:nvCxnSpPr>
          <p:spPr>
            <a:xfrm>
              <a:off x="5535828" y="3864750"/>
              <a:ext cx="0" cy="289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514223" y="4501126"/>
              <a:ext cx="1709350" cy="42425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  <a:alpha val="48000"/>
                  </a:schemeClr>
                </a:gs>
              </a:gsLst>
            </a:gradFill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金流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14223" y="5547693"/>
              <a:ext cx="1709350" cy="4289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報表系統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9" name="直線單箭頭接點 88"/>
            <p:cNvCxnSpPr>
              <a:stCxn id="86" idx="2"/>
              <a:endCxn id="87" idx="0"/>
            </p:cNvCxnSpPr>
            <p:nvPr/>
          </p:nvCxnSpPr>
          <p:spPr>
            <a:xfrm>
              <a:off x="3368898" y="4925376"/>
              <a:ext cx="0" cy="62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16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182</Words>
  <Application>Microsoft Office PowerPoint</Application>
  <PresentationFormat>寬螢幕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金流系統介紹</vt:lpstr>
      <vt:lpstr>PowerPoint 簡報</vt:lpstr>
      <vt:lpstr>收款帳戶 &amp; 付款帳戶</vt:lpstr>
      <vt:lpstr>付款 &amp; 收款</vt:lpstr>
      <vt:lpstr>PowerPoint 簡報</vt:lpstr>
      <vt:lpstr>案件 金流流程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金流系統介紹</dc:title>
  <dc:creator>User</dc:creator>
  <cp:lastModifiedBy>User</cp:lastModifiedBy>
  <cp:revision>15</cp:revision>
  <dcterms:created xsi:type="dcterms:W3CDTF">2014-12-01T06:38:40Z</dcterms:created>
  <dcterms:modified xsi:type="dcterms:W3CDTF">2014-12-01T09:57:42Z</dcterms:modified>
</cp:coreProperties>
</file>