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07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7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5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9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8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E339-F650-4689-A5D7-10EC94DBA4C8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0BEE-94E5-4586-BBDF-8937A0CD4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72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0"/>
            <a:ext cx="1012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0"/>
            <a:ext cx="1012219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7968" y="0"/>
            <a:ext cx="10116064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4074060" y="1718724"/>
            <a:ext cx="4264182" cy="3170148"/>
            <a:chOff x="5712737" y="1256997"/>
            <a:chExt cx="4264182" cy="3170148"/>
          </a:xfrm>
        </p:grpSpPr>
        <p:sp>
          <p:nvSpPr>
            <p:cNvPr id="7" name="矩形 6"/>
            <p:cNvSpPr/>
            <p:nvPr/>
          </p:nvSpPr>
          <p:spPr>
            <a:xfrm>
              <a:off x="5712737" y="1256997"/>
              <a:ext cx="4264182" cy="389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建立收款帳戶　　　　　　　　　　　　　　　　　　　 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12737" y="1646296"/>
              <a:ext cx="4264182" cy="27808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22" r="81334" b="45267"/>
            <a:stretch/>
          </p:blipFill>
          <p:spPr>
            <a:xfrm>
              <a:off x="6117241" y="3407030"/>
              <a:ext cx="740738" cy="28971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354" y="2133720"/>
              <a:ext cx="618512" cy="347594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>
              <a:off x="5923368" y="2908188"/>
              <a:ext cx="3845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880634" y="1899144"/>
              <a:ext cx="2060166" cy="880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000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TeleWork</a:t>
              </a:r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推薦您使用歐付寶作為收、付帳戶，請設定您的歐付寶帳戶。</a:t>
              </a:r>
              <a:endParaRPr lang="en-US" altLang="zh-TW" sz="1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6167650" y="1928490"/>
              <a:ext cx="323850" cy="12772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</a:t>
              </a:r>
              <a:endParaRPr lang="zh-TW" altLang="en-US" sz="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9125893" y="2285998"/>
              <a:ext cx="642796" cy="2761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 定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125893" y="3435788"/>
              <a:ext cx="642796" cy="2761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 定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88203" y="3143680"/>
              <a:ext cx="2060166" cy="880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如果您常有國際標的需求，方便國外客戶將款項匯到您的</a:t>
              </a:r>
              <a:r>
                <a:rPr lang="en-US" altLang="zh-TW" sz="1000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帳戶。</a:t>
              </a:r>
              <a:endParaRPr lang="en-US" altLang="zh-TW" sz="1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6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0"/>
            <a:ext cx="1012219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7968" y="0"/>
            <a:ext cx="10116064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74060" y="1718724"/>
            <a:ext cx="4264182" cy="3170148"/>
            <a:chOff x="5712737" y="1256997"/>
            <a:chExt cx="4264182" cy="3170148"/>
          </a:xfrm>
        </p:grpSpPr>
        <p:sp>
          <p:nvSpPr>
            <p:cNvPr id="5" name="矩形 4"/>
            <p:cNvSpPr/>
            <p:nvPr/>
          </p:nvSpPr>
          <p:spPr>
            <a:xfrm>
              <a:off x="5712737" y="1256997"/>
              <a:ext cx="4264182" cy="389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付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款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　　　　　　　　　　　　　　　　　　　 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12737" y="1646296"/>
              <a:ext cx="4264182" cy="27808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22" r="81334" b="45267"/>
            <a:stretch/>
          </p:blipFill>
          <p:spPr>
            <a:xfrm>
              <a:off x="6117241" y="3407030"/>
              <a:ext cx="740738" cy="28971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354" y="2133720"/>
              <a:ext cx="618512" cy="347594"/>
            </a:xfrm>
            <a:prstGeom prst="rect">
              <a:avLst/>
            </a:prstGeom>
          </p:spPr>
        </p:pic>
        <p:cxnSp>
          <p:nvCxnSpPr>
            <p:cNvPr id="9" name="直線接點 8"/>
            <p:cNvCxnSpPr/>
            <p:nvPr/>
          </p:nvCxnSpPr>
          <p:spPr>
            <a:xfrm>
              <a:off x="5923368" y="2908188"/>
              <a:ext cx="3845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880634" y="1899144"/>
              <a:ext cx="2060166" cy="880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000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TeleWork</a:t>
              </a:r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推薦您使用歐付寶作為收、付帳戶，請設定您的歐付寶帳戶。</a:t>
              </a:r>
              <a:endParaRPr lang="en-US" altLang="zh-TW" sz="1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167650" y="1928490"/>
              <a:ext cx="323850" cy="12772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</a:t>
              </a:r>
              <a:endParaRPr lang="zh-TW" altLang="en-US" sz="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9125893" y="2285998"/>
              <a:ext cx="642796" cy="2761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 定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9125893" y="3435788"/>
              <a:ext cx="642796" cy="2761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 定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88203" y="3143680"/>
              <a:ext cx="2060166" cy="880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如果您常有國際標的需求，方便國外客戶將款項匯到您的</a:t>
              </a:r>
              <a:r>
                <a:rPr lang="en-US" altLang="zh-TW" sz="1000" dirty="0" err="1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r>
                <a:rPr lang="zh-TW" altLang="en-US" sz="10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帳戶。</a:t>
              </a:r>
              <a:endParaRPr lang="en-US" altLang="zh-TW" sz="1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97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112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2015-01-15T05:56:57Z</dcterms:created>
  <dcterms:modified xsi:type="dcterms:W3CDTF">2015-01-16T08:22:05Z</dcterms:modified>
</cp:coreProperties>
</file>