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9440525" cy="25199975"/>
  <p:notesSz cx="6858000" cy="9144000"/>
  <p:defaultTextStyle>
    <a:defPPr>
      <a:defRPr lang="zh-TW"/>
    </a:defPPr>
    <a:lvl1pPr marL="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1pPr>
    <a:lvl2pPr marL="107135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2pPr>
    <a:lvl3pPr marL="214271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3pPr>
    <a:lvl4pPr marL="321407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4pPr>
    <a:lvl5pPr marL="428542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5pPr>
    <a:lvl6pPr marL="535678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6pPr>
    <a:lvl7pPr marL="6428141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7pPr>
    <a:lvl8pPr marL="749949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8pPr>
    <a:lvl9pPr marL="857085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1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4124164"/>
            <a:ext cx="16524446" cy="8773325"/>
          </a:xfrm>
        </p:spPr>
        <p:txBody>
          <a:bodyPr anchor="b"/>
          <a:lstStyle>
            <a:lvl1pPr algn="ctr"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13235822"/>
            <a:ext cx="14580394" cy="6084159"/>
          </a:xfrm>
        </p:spPr>
        <p:txBody>
          <a:bodyPr/>
          <a:lstStyle>
            <a:lvl1pPr marL="0" indent="0" algn="ctr">
              <a:buNone/>
              <a:defRPr sz="5102"/>
            </a:lvl1pPr>
            <a:lvl2pPr marL="972007" indent="0" algn="ctr">
              <a:buNone/>
              <a:defRPr sz="4252"/>
            </a:lvl2pPr>
            <a:lvl3pPr marL="1944014" indent="0" algn="ctr">
              <a:buNone/>
              <a:defRPr sz="3827"/>
            </a:lvl3pPr>
            <a:lvl4pPr marL="2916022" indent="0" algn="ctr">
              <a:buNone/>
              <a:defRPr sz="3402"/>
            </a:lvl4pPr>
            <a:lvl5pPr marL="3888029" indent="0" algn="ctr">
              <a:buNone/>
              <a:defRPr sz="3402"/>
            </a:lvl5pPr>
            <a:lvl6pPr marL="4860036" indent="0" algn="ctr">
              <a:buNone/>
              <a:defRPr sz="3402"/>
            </a:lvl6pPr>
            <a:lvl7pPr marL="5832043" indent="0" algn="ctr">
              <a:buNone/>
              <a:defRPr sz="3402"/>
            </a:lvl7pPr>
            <a:lvl8pPr marL="6804050" indent="0" algn="ctr">
              <a:buNone/>
              <a:defRPr sz="3402"/>
            </a:lvl8pPr>
            <a:lvl9pPr marL="7776058" indent="0" algn="ctr">
              <a:buNone/>
              <a:defRPr sz="340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1341665"/>
            <a:ext cx="4191863" cy="2135581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1341665"/>
            <a:ext cx="12332583" cy="213558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6282501"/>
            <a:ext cx="16767453" cy="10482488"/>
          </a:xfrm>
        </p:spPr>
        <p:txBody>
          <a:bodyPr anchor="b"/>
          <a:lstStyle>
            <a:lvl1pPr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16864157"/>
            <a:ext cx="16767453" cy="5512493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200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4014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6022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4pPr>
            <a:lvl5pPr marL="3888029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5pPr>
            <a:lvl6pPr marL="4860036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6pPr>
            <a:lvl7pPr marL="583204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7pPr>
            <a:lvl8pPr marL="680405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8pPr>
            <a:lvl9pPr marL="7776058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341671"/>
            <a:ext cx="16767453" cy="48708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6177496"/>
            <a:ext cx="8224252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9204991"/>
            <a:ext cx="8224252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6177496"/>
            <a:ext cx="8264755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9204991"/>
            <a:ext cx="8264755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5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3628335"/>
            <a:ext cx="9841766" cy="1790831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7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3628335"/>
            <a:ext cx="9841766" cy="1790831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2007" indent="0">
              <a:buNone/>
              <a:defRPr sz="5953"/>
            </a:lvl2pPr>
            <a:lvl3pPr marL="1944014" indent="0">
              <a:buNone/>
              <a:defRPr sz="5102"/>
            </a:lvl3pPr>
            <a:lvl4pPr marL="2916022" indent="0">
              <a:buNone/>
              <a:defRPr sz="4252"/>
            </a:lvl4pPr>
            <a:lvl5pPr marL="3888029" indent="0">
              <a:buNone/>
              <a:defRPr sz="4252"/>
            </a:lvl5pPr>
            <a:lvl6pPr marL="4860036" indent="0">
              <a:buNone/>
              <a:defRPr sz="4252"/>
            </a:lvl6pPr>
            <a:lvl7pPr marL="5832043" indent="0">
              <a:buNone/>
              <a:defRPr sz="4252"/>
            </a:lvl7pPr>
            <a:lvl8pPr marL="6804050" indent="0">
              <a:buNone/>
              <a:defRPr sz="4252"/>
            </a:lvl8pPr>
            <a:lvl9pPr marL="7776058" indent="0">
              <a:buNone/>
              <a:defRPr sz="425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1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1341671"/>
            <a:ext cx="16767453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6708326"/>
            <a:ext cx="16767453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2B38-2D80-472F-BA42-F377E2D14543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23356649"/>
            <a:ext cx="656117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44014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4" indent="-486004" algn="l" defTabSz="1944014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30018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2025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2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0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8047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4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2007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4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2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8029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60036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3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6058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5" name="矩形 4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肘形接點 8"/>
          <p:cNvCxnSpPr>
            <a:stCxn id="4" idx="2"/>
            <a:endCxn id="5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6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肘形接點 14"/>
          <p:cNvCxnSpPr>
            <a:stCxn id="6" idx="2"/>
            <a:endCxn id="13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1942501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8591550" y="20857571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13" idx="2"/>
            <a:endCxn id="71" idx="0"/>
          </p:cNvCxnSpPr>
          <p:nvPr/>
        </p:nvCxnSpPr>
        <p:spPr>
          <a:xfrm>
            <a:off x="9723120" y="15588343"/>
            <a:ext cx="0" cy="76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2"/>
            <a:endCxn id="43" idx="0"/>
          </p:cNvCxnSpPr>
          <p:nvPr/>
        </p:nvCxnSpPr>
        <p:spPr>
          <a:xfrm>
            <a:off x="9723120" y="20126052"/>
            <a:ext cx="0" cy="7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474789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>
            <a:stCxn id="43" idx="1"/>
            <a:endCxn id="50" idx="3"/>
          </p:cNvCxnSpPr>
          <p:nvPr/>
        </p:nvCxnSpPr>
        <p:spPr>
          <a:xfrm flipH="1">
            <a:off x="7547429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898811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3" idx="3"/>
            <a:endCxn id="54" idx="1"/>
          </p:cNvCxnSpPr>
          <p:nvPr/>
        </p:nvCxnSpPr>
        <p:spPr>
          <a:xfrm>
            <a:off x="10854690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0"/>
            <a:endCxn id="13" idx="3"/>
          </p:cNvCxnSpPr>
          <p:nvPr/>
        </p:nvCxnSpPr>
        <p:spPr>
          <a:xfrm rot="16200000" flipV="1">
            <a:off x="6370094" y="14923089"/>
            <a:ext cx="1209375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686800" y="242827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完成刊登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/>
          <p:cNvCxnSpPr>
            <a:stCxn id="43" idx="2"/>
            <a:endCxn id="62" idx="0"/>
          </p:cNvCxnSpPr>
          <p:nvPr/>
        </p:nvCxnSpPr>
        <p:spPr>
          <a:xfrm>
            <a:off x="9723120" y="22819721"/>
            <a:ext cx="0" cy="14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71450" y="133350"/>
            <a:ext cx="23050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6.1</a:t>
            </a:r>
            <a:endParaRPr lang="zh-TW" altLang="en-US" dirty="0"/>
          </a:p>
        </p:txBody>
      </p:sp>
      <p:sp>
        <p:nvSpPr>
          <p:cNvPr id="71" name="菱形 70"/>
          <p:cNvSpPr/>
          <p:nvPr/>
        </p:nvSpPr>
        <p:spPr>
          <a:xfrm>
            <a:off x="8591550" y="16351294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1" idx="2"/>
            <a:endCxn id="42" idx="0"/>
          </p:cNvCxnSpPr>
          <p:nvPr/>
        </p:nvCxnSpPr>
        <p:spPr>
          <a:xfrm>
            <a:off x="9723120" y="18313444"/>
            <a:ext cx="0" cy="11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694239" y="184827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0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34" name="矩形 33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肘形接點 35"/>
          <p:cNvCxnSpPr>
            <a:stCxn id="32" idx="2"/>
            <a:endCxn id="34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4" idx="3"/>
            <a:endCxn id="35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肘形接點 38"/>
          <p:cNvCxnSpPr>
            <a:stCxn id="35" idx="2"/>
            <a:endCxn id="38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47429" y="18358211"/>
            <a:ext cx="4370432" cy="320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可選擇的加值服務選項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菱形 53"/>
          <p:cNvSpPr/>
          <p:nvPr/>
        </p:nvSpPr>
        <p:spPr>
          <a:xfrm>
            <a:off x="6543765" y="22125349"/>
            <a:ext cx="2263140" cy="1598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>
            <a:stCxn id="38" idx="2"/>
            <a:endCxn id="65" idx="0"/>
          </p:cNvCxnSpPr>
          <p:nvPr/>
        </p:nvCxnSpPr>
        <p:spPr>
          <a:xfrm>
            <a:off x="9723120" y="15588343"/>
            <a:ext cx="0" cy="4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1898811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>
            <a:stCxn id="54" idx="3"/>
            <a:endCxn id="59" idx="1"/>
          </p:cNvCxnSpPr>
          <p:nvPr/>
        </p:nvCxnSpPr>
        <p:spPr>
          <a:xfrm>
            <a:off x="8806905" y="22924495"/>
            <a:ext cx="309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9" idx="0"/>
            <a:endCxn id="38" idx="3"/>
          </p:cNvCxnSpPr>
          <p:nvPr/>
        </p:nvCxnSpPr>
        <p:spPr>
          <a:xfrm rot="16200000" flipV="1">
            <a:off x="5827169" y="15466014"/>
            <a:ext cx="1317960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71450" y="133350"/>
            <a:ext cx="23050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</a:t>
            </a:r>
            <a:endParaRPr lang="zh-TW" altLang="en-US" dirty="0"/>
          </a:p>
        </p:txBody>
      </p:sp>
      <p:sp>
        <p:nvSpPr>
          <p:cNvPr id="65" name="菱形 64"/>
          <p:cNvSpPr/>
          <p:nvPr/>
        </p:nvSpPr>
        <p:spPr>
          <a:xfrm>
            <a:off x="8591550" y="1602158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/>
          <p:cNvCxnSpPr>
            <a:stCxn id="65" idx="2"/>
            <a:endCxn id="53" idx="0"/>
          </p:cNvCxnSpPr>
          <p:nvPr/>
        </p:nvCxnSpPr>
        <p:spPr>
          <a:xfrm>
            <a:off x="9723120" y="17799094"/>
            <a:ext cx="9525" cy="55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694239" y="176826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菱形 82"/>
          <p:cNvSpPr/>
          <p:nvPr/>
        </p:nvSpPr>
        <p:spPr>
          <a:xfrm>
            <a:off x="3124200" y="1907346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檢查金融帳戶設定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直線單箭頭接點 84"/>
          <p:cNvCxnSpPr>
            <a:stCxn id="53" idx="1"/>
            <a:endCxn id="83" idx="3"/>
          </p:cNvCxnSpPr>
          <p:nvPr/>
        </p:nvCxnSpPr>
        <p:spPr>
          <a:xfrm flipH="1" flipV="1">
            <a:off x="5387340" y="19962221"/>
            <a:ext cx="2160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3" idx="0"/>
            <a:endCxn id="89" idx="2"/>
          </p:cNvCxnSpPr>
          <p:nvPr/>
        </p:nvCxnSpPr>
        <p:spPr>
          <a:xfrm flipV="1">
            <a:off x="4255770" y="17846396"/>
            <a:ext cx="0" cy="12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103245" y="16943426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6.2-1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219450" y="18224588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19450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選擇付款帳號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>
            <a:stCxn id="83" idx="2"/>
            <a:endCxn id="97" idx="0"/>
          </p:cNvCxnSpPr>
          <p:nvPr/>
        </p:nvCxnSpPr>
        <p:spPr>
          <a:xfrm>
            <a:off x="4255770" y="20850974"/>
            <a:ext cx="0" cy="172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7" idx="3"/>
          </p:cNvCxnSpPr>
          <p:nvPr/>
        </p:nvCxnSpPr>
        <p:spPr>
          <a:xfrm>
            <a:off x="5292090" y="22924496"/>
            <a:ext cx="329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89" idx="0"/>
            <a:endCxn id="97" idx="1"/>
          </p:cNvCxnSpPr>
          <p:nvPr/>
        </p:nvCxnSpPr>
        <p:spPr>
          <a:xfrm rot="16200000" flipH="1" flipV="1">
            <a:off x="747075" y="19415801"/>
            <a:ext cx="5981070" cy="1036320"/>
          </a:xfrm>
          <a:prstGeom prst="bentConnector4">
            <a:avLst>
              <a:gd name="adj1" fmla="val -14014"/>
              <a:gd name="adj2" fmla="val 25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接點 114"/>
          <p:cNvCxnSpPr>
            <a:endCxn id="62" idx="0"/>
          </p:cNvCxnSpPr>
          <p:nvPr/>
        </p:nvCxnSpPr>
        <p:spPr>
          <a:xfrm>
            <a:off x="8288746" y="23324070"/>
            <a:ext cx="3144973" cy="95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/>
          <p:cNvGrpSpPr/>
          <p:nvPr/>
        </p:nvGrpSpPr>
        <p:grpSpPr>
          <a:xfrm>
            <a:off x="6995250" y="24282758"/>
            <a:ext cx="5474789" cy="701040"/>
            <a:chOff x="6706688" y="24282758"/>
            <a:chExt cx="5474789" cy="701040"/>
          </a:xfrm>
        </p:grpSpPr>
        <p:sp>
          <p:nvSpPr>
            <p:cNvPr id="62" name="矩形 61"/>
            <p:cNvSpPr/>
            <p:nvPr/>
          </p:nvSpPr>
          <p:spPr>
            <a:xfrm>
              <a:off x="10108837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完成刊登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706688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取消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0" name="肘形接點 119"/>
          <p:cNvCxnSpPr>
            <a:endCxn id="116" idx="1"/>
          </p:cNvCxnSpPr>
          <p:nvPr/>
        </p:nvCxnSpPr>
        <p:spPr>
          <a:xfrm rot="5400000">
            <a:off x="6395156" y="23924167"/>
            <a:ext cx="1309206" cy="109017"/>
          </a:xfrm>
          <a:prstGeom prst="bentConnector4">
            <a:avLst>
              <a:gd name="adj1" fmla="val 36613"/>
              <a:gd name="adj2" fmla="val 30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450" y="133350"/>
            <a:ext cx="23050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6.2-1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86800" y="225933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040" y="345948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627620" y="4103370"/>
            <a:ext cx="4191000" cy="701040"/>
            <a:chOff x="7650480" y="2484120"/>
            <a:chExt cx="4191000" cy="701040"/>
          </a:xfrm>
        </p:grpSpPr>
        <p:sp>
          <p:nvSpPr>
            <p:cNvPr id="7" name="矩形 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686800" y="585216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5124450"/>
            <a:ext cx="0" cy="7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6800" y="1048131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>
            <a:off x="9723120" y="2960370"/>
            <a:ext cx="0" cy="4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9040" y="751713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7627620" y="8161020"/>
            <a:ext cx="4191000" cy="701040"/>
            <a:chOff x="7650480" y="2484120"/>
            <a:chExt cx="4191000" cy="701040"/>
          </a:xfrm>
        </p:grpSpPr>
        <p:sp>
          <p:nvSpPr>
            <p:cNvPr id="27" name="矩形 2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0" name="直線單箭頭接點 29"/>
          <p:cNvCxnSpPr>
            <a:stCxn id="10" idx="2"/>
            <a:endCxn id="25" idx="0"/>
          </p:cNvCxnSpPr>
          <p:nvPr/>
        </p:nvCxnSpPr>
        <p:spPr>
          <a:xfrm>
            <a:off x="9723120" y="6553200"/>
            <a:ext cx="0" cy="96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  <a:endCxn id="14" idx="0"/>
          </p:cNvCxnSpPr>
          <p:nvPr/>
        </p:nvCxnSpPr>
        <p:spPr>
          <a:xfrm>
            <a:off x="9723120" y="9182100"/>
            <a:ext cx="0" cy="12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570595" y="217170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4" idx="2"/>
            <a:endCxn id="5" idx="0"/>
          </p:cNvCxnSpPr>
          <p:nvPr/>
        </p:nvCxnSpPr>
        <p:spPr>
          <a:xfrm>
            <a:off x="9723120" y="1120140"/>
            <a:ext cx="0" cy="113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4" idx="2"/>
            <a:endCxn id="34" idx="3"/>
          </p:cNvCxnSpPr>
          <p:nvPr/>
        </p:nvCxnSpPr>
        <p:spPr>
          <a:xfrm rot="5400000" flipH="1" flipV="1">
            <a:off x="5042534" y="5349240"/>
            <a:ext cx="10513695" cy="1152525"/>
          </a:xfrm>
          <a:prstGeom prst="bentConnector4">
            <a:avLst>
              <a:gd name="adj1" fmla="val -2174"/>
              <a:gd name="adj2" fmla="val 34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50" y="133350"/>
            <a:ext cx="23050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4" idx="2"/>
            <a:endCxn id="8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4850" y="441960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網頁送出搜尋結果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8" idx="2"/>
            <a:endCxn id="12" idx="0"/>
          </p:cNvCxnSpPr>
          <p:nvPr/>
        </p:nvCxnSpPr>
        <p:spPr>
          <a:xfrm>
            <a:off x="9723120" y="3417570"/>
            <a:ext cx="0" cy="10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雇主點擊我儲存的遠距工作者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50" y="133350"/>
            <a:ext cx="23050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伺服器送出資料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24850" y="43548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顯示我儲存的遠距工作者列表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34175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81350" y="59931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0350" y="59931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39350" y="59931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68350" y="59931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編輯備註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肘形接點 20"/>
          <p:cNvCxnSpPr>
            <a:stCxn id="10" idx="1"/>
            <a:endCxn id="14" idx="0"/>
          </p:cNvCxnSpPr>
          <p:nvPr/>
        </p:nvCxnSpPr>
        <p:spPr>
          <a:xfrm rot="10800000" flipV="1">
            <a:off x="4579620" y="4705350"/>
            <a:ext cx="3745230" cy="128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4" idx="1"/>
            <a:endCxn id="6" idx="1"/>
          </p:cNvCxnSpPr>
          <p:nvPr/>
        </p:nvCxnSpPr>
        <p:spPr>
          <a:xfrm rot="10800000" flipH="1">
            <a:off x="3181350" y="3067050"/>
            <a:ext cx="5143500" cy="327660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2"/>
            <a:endCxn id="15" idx="0"/>
          </p:cNvCxnSpPr>
          <p:nvPr/>
        </p:nvCxnSpPr>
        <p:spPr>
          <a:xfrm rot="5400000">
            <a:off x="8397240" y="4667250"/>
            <a:ext cx="937260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2"/>
            <a:endCxn id="16" idx="0"/>
          </p:cNvCxnSpPr>
          <p:nvPr/>
        </p:nvCxnSpPr>
        <p:spPr>
          <a:xfrm rot="16200000" flipH="1">
            <a:off x="10111740" y="4667250"/>
            <a:ext cx="937260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0" idx="3"/>
            <a:endCxn id="17" idx="0"/>
          </p:cNvCxnSpPr>
          <p:nvPr/>
        </p:nvCxnSpPr>
        <p:spPr>
          <a:xfrm>
            <a:off x="11121390" y="4705350"/>
            <a:ext cx="3745230" cy="128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7" idx="3"/>
            <a:endCxn id="6" idx="3"/>
          </p:cNvCxnSpPr>
          <p:nvPr/>
        </p:nvCxnSpPr>
        <p:spPr>
          <a:xfrm flipH="1" flipV="1">
            <a:off x="11121390" y="3067050"/>
            <a:ext cx="5143500" cy="327660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324850" y="11675746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8462011" y="9010651"/>
            <a:ext cx="2522219" cy="1771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42337" y="11574781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6.1</a:t>
            </a:r>
            <a:endParaRPr lang="zh-TW" altLang="en-US" dirty="0"/>
          </a:p>
        </p:txBody>
      </p:sp>
      <p:cxnSp>
        <p:nvCxnSpPr>
          <p:cNvPr id="40" name="肘形接點 39"/>
          <p:cNvCxnSpPr>
            <a:stCxn id="37" idx="1"/>
            <a:endCxn id="38" idx="0"/>
          </p:cNvCxnSpPr>
          <p:nvPr/>
        </p:nvCxnSpPr>
        <p:spPr>
          <a:xfrm rot="10800000" flipV="1">
            <a:off x="4594863" y="9896475"/>
            <a:ext cx="3867149" cy="1678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2"/>
            <a:endCxn id="37" idx="0"/>
          </p:cNvCxnSpPr>
          <p:nvPr/>
        </p:nvCxnSpPr>
        <p:spPr>
          <a:xfrm rot="16200000" flipH="1">
            <a:off x="7707630" y="6995159"/>
            <a:ext cx="2316481" cy="171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7" idx="2"/>
            <a:endCxn id="33" idx="0"/>
          </p:cNvCxnSpPr>
          <p:nvPr/>
        </p:nvCxnSpPr>
        <p:spPr>
          <a:xfrm flipH="1">
            <a:off x="9723120" y="10782301"/>
            <a:ext cx="1" cy="8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8" idx="3"/>
            <a:endCxn id="33" idx="1"/>
          </p:cNvCxnSpPr>
          <p:nvPr/>
        </p:nvCxnSpPr>
        <p:spPr>
          <a:xfrm>
            <a:off x="5747387" y="12026266"/>
            <a:ext cx="257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92117" y="9555481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87277" y="10896604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5500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8" name="肘形接點 67"/>
          <p:cNvCxnSpPr>
            <a:stCxn id="16" idx="2"/>
            <a:endCxn id="37" idx="3"/>
          </p:cNvCxnSpPr>
          <p:nvPr/>
        </p:nvCxnSpPr>
        <p:spPr>
          <a:xfrm rot="5400000">
            <a:off x="9609772" y="8068628"/>
            <a:ext cx="3202306" cy="45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33" idx="2"/>
            <a:endCxn id="60" idx="0"/>
          </p:cNvCxnSpPr>
          <p:nvPr/>
        </p:nvCxnSpPr>
        <p:spPr>
          <a:xfrm rot="5400000">
            <a:off x="7675247" y="11854817"/>
            <a:ext cx="1525905" cy="2569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67371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發送案件討論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肘形接點 80"/>
          <p:cNvCxnSpPr>
            <a:stCxn id="33" idx="2"/>
            <a:endCxn id="79" idx="0"/>
          </p:cNvCxnSpPr>
          <p:nvPr/>
        </p:nvCxnSpPr>
        <p:spPr>
          <a:xfrm rot="16200000" flipH="1">
            <a:off x="10134601" y="11965304"/>
            <a:ext cx="1525905" cy="2348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211</Words>
  <Application>Microsoft Office PowerPoint</Application>
  <PresentationFormat>自訂</PresentationFormat>
  <Paragraphs>90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2015-02-04T08:22:03Z</dcterms:created>
  <dcterms:modified xsi:type="dcterms:W3CDTF">2015-02-04T09:23:37Z</dcterms:modified>
</cp:coreProperties>
</file>