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C035-9EE6-46F0-AAB3-113D6CE6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92E0D-307D-4A15-88CA-CCCA7E012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1E11-3FDC-4516-B486-84618C7E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474A-9463-4FAE-A558-407F40F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B63B-D52F-42C9-A57B-D29BAA89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4897-BD27-4E52-84F7-5691873E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DCA73-F1BE-477B-ACB3-E529C30E9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65C-D1BE-4EA9-AC8D-BC83BA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357A-7777-400C-B071-29A4E403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CAA2-E40A-4CB6-95C0-1C314305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76422-1EE4-4D59-8BB3-0A2A1E52B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BB082-D00C-4732-B0A4-1D8803B6B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4FFFC-D65B-42FC-A386-D3F29CCF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DD39-941B-4046-8D50-574ED111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FB61-BAC0-438B-A49B-8B28E65C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CE7A-27C5-459F-9A49-A2EC5832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A552-792A-4345-92D1-53919EDE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13BF-A1AA-4E85-9719-B1BB9C07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7643-B335-4E63-BD7E-5DA58434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AF07-CFE3-4EAE-872D-6DAB116D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D5E3-3FE6-4629-B70E-080E3A11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7263-1D7A-4B0D-8558-F9C61BB2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A828-1F20-47B4-AB17-6F79C69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0F91C-DB08-4EBD-9A7E-17D69C92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2196-0F13-4740-9F41-A2A86B6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1FBE-4BE3-4C7B-8340-A1AC8DF4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8E1C-4D5C-4AB8-BE4E-D08172653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ECBF-32DC-47C4-932E-FE2EDD10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51C7-03CE-4B2F-B006-5009097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289FF-8E08-4EF9-B03B-940714C0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2FFE-D9D3-478F-8014-CAA1A7E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A74A-E7F9-4142-9849-6825D15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E900-A2C8-4D68-831F-3614FF96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04F9C-54A7-4B5F-B76C-BC4B5872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F2276-A138-4578-9A41-71EAC69EB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F6B9-E9CE-4FC2-815B-6971C293B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B1C96-698D-41BE-8B12-9562067C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65A64-54D7-4060-861F-9BB1799D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19A70-6A5E-4730-9B78-1A894E4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D2CE-21C9-4A5E-AC97-8E32AB96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DEC3-41F1-448A-BEAB-CEF81516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191A-3C40-40A1-8845-65D87B5C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57D4-1642-4AB4-87A8-9C1F0BEC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7F8DE-2148-48A0-83B1-7B7B3799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4521C-FCFD-42E4-91E7-B25419E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6C9EB-7020-421E-A533-21CB4D4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288C-12CD-48F7-AD53-A99600F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2547-7D80-496A-8DA1-C0A17F41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F9D14-7ECD-472F-BE1A-84FC889C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74ED9-3051-4691-A3A3-FCC79AB1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A0EF-2384-49B6-9B42-34EEF7F2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6757-4BFE-4000-9C86-B2EE1CA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EC3F-0762-4750-84D1-6C4138ED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6113B-9242-43BF-AC0B-AAE834BF6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C2970-0F42-45F1-B7C3-8ACCB6DD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541B-B78E-4084-867E-784588D6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B956-74BB-424A-AE63-1A6FDB83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7D7B7-4F43-4967-A9BC-68124AB2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4EF29-39CC-4A5F-8842-384DDF36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34EA-98FD-4104-95B8-8E5E7EF9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FDFB2-04F1-4A0F-85AA-EF660DB4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EEB1-2D12-43A9-962C-8D7B6C6D44D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228B-9455-44CF-AD33-50E85FD2A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9649-8C09-459D-B9C3-048B6F3E7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0F97-4FE9-467D-A5AA-260385832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3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F31E-FA1D-4E75-98EC-04AF58724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F3B4-7159-4DC6-A410-4B094174B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Vishrut</dc:creator>
  <cp:lastModifiedBy>Vishrut</cp:lastModifiedBy>
  <cp:revision>1</cp:revision>
  <dcterms:created xsi:type="dcterms:W3CDTF">2021-10-05T11:07:43Z</dcterms:created>
  <dcterms:modified xsi:type="dcterms:W3CDTF">2021-10-05T11:07:55Z</dcterms:modified>
</cp:coreProperties>
</file>