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efffcb0b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efffcb0b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efffcb0b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efffcb0b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efffcb0b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efffcb0b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efffcb0b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efffcb0b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efffcb0b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efffcb0b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efffcb0b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efffcb0b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efffcb0b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efffcb0b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efffcb0b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efffcb0b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efffcb0b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efffcb0b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efffcb0b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efffcb0b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96783" y="139110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Analysis of Indian Restaurant in Toronto, Canada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cont...</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visualization of Indian Restaurant and Neighborhoods. We have below figure:</a:t>
            </a:r>
            <a:endParaRPr/>
          </a:p>
          <a:p>
            <a:pPr indent="0" lvl="0" marL="0" rtl="0" algn="l">
              <a:spcBef>
                <a:spcPts val="1200"/>
              </a:spcBef>
              <a:spcAft>
                <a:spcPts val="1200"/>
              </a:spcAft>
              <a:buNone/>
            </a:pPr>
            <a:r>
              <a:t/>
            </a:r>
            <a:endParaRPr/>
          </a:p>
        </p:txBody>
      </p:sp>
      <p:pic>
        <p:nvPicPr>
          <p:cNvPr id="116" name="Google Shape;116;p22"/>
          <p:cNvPicPr preferRelativeResize="0"/>
          <p:nvPr/>
        </p:nvPicPr>
        <p:blipFill>
          <a:blip r:embed="rId3">
            <a:alphaModFix/>
          </a:blip>
          <a:stretch>
            <a:fillRect/>
          </a:stretch>
        </p:blipFill>
        <p:spPr>
          <a:xfrm>
            <a:off x="1800225" y="1630871"/>
            <a:ext cx="5543550" cy="3184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marR="190500" rtl="0" algn="l">
              <a:spcBef>
                <a:spcPts val="1200"/>
              </a:spcBef>
              <a:spcAft>
                <a:spcPts val="0"/>
              </a:spcAft>
              <a:buNone/>
            </a:pPr>
            <a:r>
              <a:rPr lang="en" sz="2250">
                <a:solidFill>
                  <a:srgbClr val="161616"/>
                </a:solidFill>
                <a:highlight>
                  <a:srgbClr val="FFFFFF"/>
                </a:highlight>
              </a:rPr>
              <a:t>Scarborough town centre and Thorncliffe part have highest number of Indian Restaurant. In cluster 1 at Downtown toronto, we have frequecy of Indian Restaurant so we can choose this one also. Rest of the clusters, we don't have any restaurant so we won't do any restaurant business here.</a:t>
            </a:r>
            <a:endParaRPr sz="2250">
              <a:solidFill>
                <a:srgbClr val="161616"/>
              </a:solidFill>
              <a:highlight>
                <a:srgbClr val="FFFFFF"/>
              </a:highlight>
            </a:endParaRPr>
          </a:p>
          <a:p>
            <a:pPr indent="0" lvl="0" marL="0" rtl="0" algn="l">
              <a:spcBef>
                <a:spcPts val="6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will try to find the Indian Restaurant Business: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we want to open IR(Indian Restaurant) then we have to analyze various things like:</a:t>
            </a:r>
            <a:endParaRPr/>
          </a:p>
          <a:p>
            <a:pPr indent="-342900" lvl="0" marL="457200" rtl="0" algn="l">
              <a:spcBef>
                <a:spcPts val="1200"/>
              </a:spcBef>
              <a:spcAft>
                <a:spcPts val="0"/>
              </a:spcAft>
              <a:buSzPts val="1800"/>
              <a:buAutoNum type="arabicPeriod"/>
            </a:pPr>
            <a:r>
              <a:rPr lang="en"/>
              <a:t>Location </a:t>
            </a:r>
            <a:endParaRPr/>
          </a:p>
          <a:p>
            <a:pPr indent="-342900" lvl="0" marL="457200" rtl="0" algn="l">
              <a:spcBef>
                <a:spcPts val="0"/>
              </a:spcBef>
              <a:spcAft>
                <a:spcPts val="0"/>
              </a:spcAft>
              <a:buSzPts val="1800"/>
              <a:buAutoNum type="arabicPeriod"/>
            </a:pPr>
            <a:r>
              <a:rPr lang="en"/>
              <a:t>People’s choice</a:t>
            </a:r>
            <a:endParaRPr/>
          </a:p>
          <a:p>
            <a:pPr indent="-342900" lvl="0" marL="457200" rtl="0" algn="l">
              <a:spcBef>
                <a:spcPts val="0"/>
              </a:spcBef>
              <a:spcAft>
                <a:spcPts val="0"/>
              </a:spcAft>
              <a:buSzPts val="1800"/>
              <a:buAutoNum type="arabicPeriod"/>
            </a:pPr>
            <a:r>
              <a:rPr lang="en"/>
              <a:t>Already IRs are there or not 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Gathering..</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get the data we have reference of Wikipedia and Foursquare API to fetch the venues of the city so that we can come into conclusion.</a:t>
            </a:r>
            <a:endParaRPr/>
          </a:p>
        </p:txBody>
      </p:sp>
      <p:pic>
        <p:nvPicPr>
          <p:cNvPr id="67" name="Google Shape;67;p15"/>
          <p:cNvPicPr preferRelativeResize="0"/>
          <p:nvPr/>
        </p:nvPicPr>
        <p:blipFill>
          <a:blip r:embed="rId3">
            <a:alphaModFix/>
          </a:blip>
          <a:stretch>
            <a:fillRect/>
          </a:stretch>
        </p:blipFill>
        <p:spPr>
          <a:xfrm>
            <a:off x="0" y="2571744"/>
            <a:ext cx="9144000" cy="14103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cleaning the data. Our final data will be like:</a:t>
            </a:r>
            <a:endParaRPr/>
          </a:p>
          <a:p>
            <a:pPr indent="0" lvl="0" marL="0" rtl="0" algn="l">
              <a:spcBef>
                <a:spcPts val="120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1094200" y="1685113"/>
            <a:ext cx="5143500" cy="3362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 NearBy venues of Toronto</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find the IR location, we need a list of all the venues that are already in the Toronto city.</a:t>
            </a:r>
            <a:endParaRPr/>
          </a:p>
        </p:txBody>
      </p:sp>
      <p:pic>
        <p:nvPicPr>
          <p:cNvPr id="81" name="Google Shape;81;p17"/>
          <p:cNvPicPr preferRelativeResize="0"/>
          <p:nvPr/>
        </p:nvPicPr>
        <p:blipFill>
          <a:blip r:embed="rId3">
            <a:alphaModFix/>
          </a:blip>
          <a:stretch>
            <a:fillRect/>
          </a:stretch>
        </p:blipFill>
        <p:spPr>
          <a:xfrm>
            <a:off x="1484975" y="2194925"/>
            <a:ext cx="5867400" cy="270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 NearBy venues of Toronto cont….</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List of Neighborhood with Latitutes and longitudes.</a:t>
            </a:r>
            <a:endParaRPr/>
          </a:p>
        </p:txBody>
      </p:sp>
      <p:pic>
        <p:nvPicPr>
          <p:cNvPr id="88" name="Google Shape;88;p18"/>
          <p:cNvPicPr preferRelativeResize="0"/>
          <p:nvPr/>
        </p:nvPicPr>
        <p:blipFill>
          <a:blip r:embed="rId3">
            <a:alphaModFix/>
          </a:blip>
          <a:stretch>
            <a:fillRect/>
          </a:stretch>
        </p:blipFill>
        <p:spPr>
          <a:xfrm>
            <a:off x="522713" y="1985875"/>
            <a:ext cx="8098574" cy="258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Frequency of Indian Restaurant</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filtering the data, we got our restaurant list. Below one:</a:t>
            </a:r>
            <a:endParaRPr/>
          </a:p>
          <a:p>
            <a:pPr indent="0" lvl="0" marL="0" rtl="0" algn="l">
              <a:spcBef>
                <a:spcPts val="120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2113038" y="1629363"/>
            <a:ext cx="4276725" cy="3362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a visualization of clusters for the locations,</a:t>
            </a:r>
            <a:endParaRPr/>
          </a:p>
          <a:p>
            <a:pPr indent="0" lvl="0" marL="0" rtl="0" algn="l">
              <a:spcBef>
                <a:spcPts val="120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1575463" y="1839250"/>
            <a:ext cx="5686425" cy="2914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per clusters, we get the restaurant frequency in cluster1 at Downtown toronto. So we can open our restaurant here.</a:t>
            </a:r>
            <a:endParaRPr/>
          </a:p>
          <a:p>
            <a:pPr indent="0" lvl="0" marL="0" rtl="0" algn="l">
              <a:spcBef>
                <a:spcPts val="120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1957375" y="1909648"/>
            <a:ext cx="4086225" cy="2996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