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8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6950-5F04-411E-8FC3-9B45A316A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900A-AC4E-41D2-9563-DC5A8E1B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6CAF-F2A5-4EB4-BD6B-284EB4DB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FE8AD-F6CC-4680-A156-B85F3368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B0BB-9694-4474-8A2B-6CAA207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F0B8-FBF5-4512-99DE-2ED7F5F5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BF357-8C6C-434E-9950-2E0325790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6EB4-CB1A-4F80-98CE-07628A70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4283-1A48-4F2D-8B5A-1AA56782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5D4C-F131-4838-A1C3-A167F5BB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E7338-50AE-4B35-B742-E09A097B2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924CA-ECA8-4EBC-ABF2-AA1F714F3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0143-8AE5-456C-8233-9530225A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AF2A-A2E3-4722-B756-A689F413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D198-C807-4B84-BCA8-BBC6FF28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BA9B-6E45-42FB-8B8B-A519F30C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3C23-E87F-4992-807B-A683E58E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ECBB-8F7D-4626-AF58-35089C35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1B3B-DD65-4570-AFBA-E0928604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4FBF-5ED6-4CAF-ACFE-39F74833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1467-CF1E-4EB5-9906-1EE1E24C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2531A-34B0-4664-8795-A6DA7AB1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DC64-8082-4050-83F1-47C5B49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A6C53-C17C-48FE-BCF9-D735EC54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5802-062A-4353-9BC4-FDBF18CD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2936-B43B-48B7-87D3-9EE419B8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C343-3448-42AD-9404-77A07F445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1D9B1-D2DE-4271-A890-1A7AE1EB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8F9D-D373-4591-821D-B2330790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7F414-D856-4C64-9DAE-772E030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9C8A-540E-4736-B3BB-E8E2C11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C3FB-2B0B-4632-A909-ED117A6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9459-98D0-4646-AEB0-4E874888E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4CEA2-1572-4364-9599-A37B6ADC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C5F61-5054-4B81-8943-55E4906E0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71E56-FC19-4C9D-BCA1-479D7F496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8DA51-0E79-4F0E-A6F7-0D5EF90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D0752-12D0-48A8-A290-9698131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50008-7618-4CE6-90F9-A4247FD3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6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5934-ACAF-4C25-AD01-E9B2EB25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06F56-CCC5-444B-B429-8A5D3C61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E8E4B-7BDF-4458-8529-E52177A5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0A6CC-98CB-4ACE-8F29-1F0FFCCD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CA740-CAA9-4152-BE3C-7E55ECDA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2E95B-86B4-42EF-9AF2-491BABFB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4640-FC67-422F-BA39-7AFF77DD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0DE1-1BF0-407D-A239-69E6BE33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1EEC-AC24-4898-B3F1-7F3D608D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28034-37C8-4862-AA47-93FF9106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6D00-CF70-495F-B69E-5B954AC6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7367-D678-43DD-AAB3-8C6974E1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92B3E-0DEA-45A1-A715-70D32BA9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3EEB-08F5-4C56-8A9D-E01F4626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8081C-7DD1-427F-A740-5031D9EF0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BCA5F-5E5E-4BFA-A130-AA01B67C7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79643-8A87-4469-A9D1-73DA6418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CEB70-6EC6-4E4B-B3A8-ABAD7564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022A7-688E-4090-AAA7-2BF643DB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245AC-DEAE-42D6-BA6F-A30F9560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0FBF-1928-48DB-84F7-052FCDB2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A4C6-7C20-421A-A17A-A35FC5008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C474-C9D8-4CAB-8997-873BCD8B56A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5FC7-1C5D-4214-8235-25E82C235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C1EF-A1F1-42BE-9F2B-3E152187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DD1D-60D2-4A53-8E5D-B6DA1D85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E540CE-1BC7-4DDF-88D4-E0BFA6A48C64}"/>
              </a:ext>
            </a:extLst>
          </p:cNvPr>
          <p:cNvSpPr/>
          <p:nvPr/>
        </p:nvSpPr>
        <p:spPr>
          <a:xfrm>
            <a:off x="2921000" y="1286609"/>
            <a:ext cx="5882639" cy="2963763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F3FF5C-5201-4827-9ED7-7426C044C24E}"/>
              </a:ext>
            </a:extLst>
          </p:cNvPr>
          <p:cNvGrpSpPr/>
          <p:nvPr/>
        </p:nvGrpSpPr>
        <p:grpSpPr>
          <a:xfrm>
            <a:off x="1505373" y="1219200"/>
            <a:ext cx="8962063" cy="4419600"/>
            <a:chOff x="855133" y="1219200"/>
            <a:chExt cx="8962063" cy="4419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BAC32F-2413-4401-BB7A-0CB83CB12E1C}"/>
                </a:ext>
              </a:extLst>
            </p:cNvPr>
            <p:cNvGrpSpPr/>
            <p:nvPr/>
          </p:nvGrpSpPr>
          <p:grpSpPr>
            <a:xfrm>
              <a:off x="855133" y="1219200"/>
              <a:ext cx="1148660" cy="4419600"/>
              <a:chOff x="855133" y="1219200"/>
              <a:chExt cx="1148660" cy="4419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E2E102-D1B8-491E-B3A7-22209EBA4D02}"/>
                  </a:ext>
                </a:extLst>
              </p:cNvPr>
              <p:cNvSpPr/>
              <p:nvPr/>
            </p:nvSpPr>
            <p:spPr>
              <a:xfrm>
                <a:off x="855133" y="1219200"/>
                <a:ext cx="1148660" cy="4419600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BF79496-6866-4F28-BA69-9489867F6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7099" y="1414975"/>
                <a:ext cx="746722" cy="73132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71D62D7-47C5-4C05-863F-BA5EC4530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7099" y="3487225"/>
                <a:ext cx="746722" cy="73132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C7BD9A3-D666-4929-B0F7-A232F5BEE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4820" y="2451100"/>
                <a:ext cx="746722" cy="73132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3AC62DB-CA87-4AEE-967C-5C32C378B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4820" y="4523350"/>
                <a:ext cx="746722" cy="73132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8D763B-79E1-4E73-AC79-B35CB483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6112" y="2968624"/>
              <a:ext cx="742950" cy="9239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25A39A-A23B-48D2-9B29-FAC60D79D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5178" y="2997199"/>
              <a:ext cx="1247775" cy="895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3207F2-EAED-49C6-A7ED-F464E2B7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139" y="1491191"/>
              <a:ext cx="971550" cy="8286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292CF4-63B7-4253-A1CD-FD1E060E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8786" y="2949574"/>
              <a:ext cx="1009650" cy="9429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BEA148-9886-4608-9187-9920DB37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6664" y="4522257"/>
              <a:ext cx="965357" cy="923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06F8B2-8260-4181-BEC2-4A5C625AF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45447" y="3063337"/>
              <a:ext cx="1012037" cy="7313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55CB0F-56B6-4BA9-BEDE-3033741A1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85736" y="1491190"/>
              <a:ext cx="1131460" cy="8286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B0E029-3505-42EC-9249-A82B4D2C815D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2003793" y="3429000"/>
              <a:ext cx="762319" cy="1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 descr="Input">
              <a:extLst>
                <a:ext uri="{FF2B5EF4-FFF2-40B4-BE49-F238E27FC236}">
                  <a16:creationId xmlns:a16="http://schemas.microsoft.com/office/drawing/2014/main" id="{8F8918EC-ECC4-41B7-9228-29FB83E528FD}"/>
                </a:ext>
              </a:extLst>
            </p:cNvPr>
            <p:cNvCxnSpPr/>
            <p:nvPr/>
          </p:nvCxnSpPr>
          <p:spPr>
            <a:xfrm>
              <a:off x="3608122" y="3443287"/>
              <a:ext cx="762319" cy="1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0BA247CC-FBEE-426C-9823-01B8928C0121}"/>
                </a:ext>
              </a:extLst>
            </p:cNvPr>
            <p:cNvCxnSpPr>
              <a:stCxn id="7" idx="0"/>
              <a:endCxn id="8" idx="1"/>
            </p:cNvCxnSpPr>
            <p:nvPr/>
          </p:nvCxnSpPr>
          <p:spPr>
            <a:xfrm rot="5400000" flipH="1" flipV="1">
              <a:off x="5071267" y="1643328"/>
              <a:ext cx="1091670" cy="16160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08EB73-6D63-4AF4-A676-FA5DEF71D91A}"/>
                </a:ext>
              </a:extLst>
            </p:cNvPr>
            <p:cNvCxnSpPr>
              <a:cxnSpLocks/>
              <a:stCxn id="7" idx="2"/>
              <a:endCxn id="10" idx="1"/>
            </p:cNvCxnSpPr>
            <p:nvPr/>
          </p:nvCxnSpPr>
          <p:spPr>
            <a:xfrm rot="16200000" flipH="1">
              <a:off x="5067030" y="3634585"/>
              <a:ext cx="1091671" cy="16075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C518D2-5B94-40BE-BDD7-EDBC7546C0A3}"/>
                </a:ext>
              </a:extLst>
            </p:cNvPr>
            <p:cNvCxnSpPr>
              <a:cxnSpLocks/>
            </p:cNvCxnSpPr>
            <p:nvPr/>
          </p:nvCxnSpPr>
          <p:spPr>
            <a:xfrm>
              <a:off x="5557407" y="3432174"/>
              <a:ext cx="762319" cy="1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F53101-7AF0-4F08-B1EC-EC58DD396527}"/>
                </a:ext>
              </a:extLst>
            </p:cNvPr>
            <p:cNvCxnSpPr/>
            <p:nvPr/>
          </p:nvCxnSpPr>
          <p:spPr>
            <a:xfrm>
              <a:off x="7660053" y="1905528"/>
              <a:ext cx="762319" cy="158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3952D39-17DE-4AEB-BA00-63D4DFDE2A45}"/>
                </a:ext>
              </a:extLst>
            </p:cNvPr>
            <p:cNvCxnSpPr/>
            <p:nvPr/>
          </p:nvCxnSpPr>
          <p:spPr>
            <a:xfrm>
              <a:off x="7661374" y="3419474"/>
              <a:ext cx="762319" cy="158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374BCE-6EEE-4CE0-8899-AD83DE8DC47B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6899343" y="4013200"/>
              <a:ext cx="11571" cy="509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B703BC-E5A5-48C1-94A4-9761824406DC}"/>
                </a:ext>
              </a:extLst>
            </p:cNvPr>
            <p:cNvSpPr txBox="1"/>
            <p:nvPr/>
          </p:nvSpPr>
          <p:spPr>
            <a:xfrm>
              <a:off x="3613221" y="3153103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Input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87677-A4F4-42C6-A3AD-C0E32F0A89D3}"/>
                </a:ext>
              </a:extLst>
            </p:cNvPr>
            <p:cNvSpPr txBox="1"/>
            <p:nvPr/>
          </p:nvSpPr>
          <p:spPr>
            <a:xfrm>
              <a:off x="5183419" y="1611806"/>
              <a:ext cx="7537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Cold Path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E95068-3DDB-48E2-BBD7-3996DC323F7D}"/>
                </a:ext>
              </a:extLst>
            </p:cNvPr>
            <p:cNvSpPr txBox="1"/>
            <p:nvPr/>
          </p:nvSpPr>
          <p:spPr>
            <a:xfrm>
              <a:off x="5183419" y="4657092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Hot Path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E2FAAC-9497-42A1-90D9-A57CE21F5F0D}"/>
                </a:ext>
              </a:extLst>
            </p:cNvPr>
            <p:cNvSpPr txBox="1"/>
            <p:nvPr/>
          </p:nvSpPr>
          <p:spPr>
            <a:xfrm>
              <a:off x="5459183" y="3153103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Warm Path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525B28-B5C4-410F-B600-6794878FBF17}"/>
                </a:ext>
              </a:extLst>
            </p:cNvPr>
            <p:cNvSpPr txBox="1"/>
            <p:nvPr/>
          </p:nvSpPr>
          <p:spPr>
            <a:xfrm>
              <a:off x="7433869" y="3070442"/>
              <a:ext cx="1311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Aggregation Trigger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14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Ma</dc:creator>
  <cp:lastModifiedBy>Sean Ma</cp:lastModifiedBy>
  <cp:revision>2</cp:revision>
  <dcterms:created xsi:type="dcterms:W3CDTF">2019-09-02T11:30:09Z</dcterms:created>
  <dcterms:modified xsi:type="dcterms:W3CDTF">2019-09-02T12:48:11Z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yem@microsoft.com</vt:lpwstr>
  </property>
  <property fmtid="{D5CDD505-2E9C-101B-9397-08002B2CF9AE}" pid="5" name="MSIP_Label_f42aa342-8706-4288-bd11-ebb85995028c_SetDate">
    <vt:lpwstr>2019-09-02T12:48:10.3739254Z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abb70b9d-434e-445b-89dd-83a8f0f58b23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