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6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9CC95A-9CAB-41A1-8FBA-8E31F35E5E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DC188D7-C4A3-4EEC-A2DF-7575A901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2E530-0531-4431-9B87-1468272D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713" y="487443"/>
            <a:ext cx="6384825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/>
              <a:t>Building AI-Powered Application with AWS Bedrock, API Gateway, Lambda, Postman &amp; GitHub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6C8897-6811-F6F9-5290-F5488693C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245" y="5657222"/>
            <a:ext cx="5550586" cy="923030"/>
          </a:xfrm>
        </p:spPr>
        <p:txBody>
          <a:bodyPr anchor="b">
            <a:normAutofit/>
          </a:bodyPr>
          <a:lstStyle/>
          <a:p>
            <a:r>
              <a:rPr lang="en-US" sz="2100" dirty="0"/>
              <a:t>A Hands-on Guide for DevOps Enthusiasts</a:t>
            </a:r>
          </a:p>
        </p:txBody>
      </p:sp>
    </p:spTree>
    <p:extLst>
      <p:ext uri="{BB962C8B-B14F-4D97-AF65-F5344CB8AC3E}">
        <p14:creationId xmlns:p14="http://schemas.microsoft.com/office/powerpoint/2010/main" val="13550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3A546-D507-35EA-9A9E-D886C688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1AB7DC-DCCE-05E1-3078-5A891BF1CD12}"/>
              </a:ext>
            </a:extLst>
          </p:cNvPr>
          <p:cNvSpPr txBox="1">
            <a:spLocks/>
          </p:cNvSpPr>
          <p:nvPr/>
        </p:nvSpPr>
        <p:spPr>
          <a:xfrm>
            <a:off x="605409" y="600589"/>
            <a:ext cx="2350312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Topics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8A92CA-D3F1-0EB5-BD59-AD8268F17EE0}"/>
              </a:ext>
            </a:extLst>
          </p:cNvPr>
          <p:cNvSpPr txBox="1">
            <a:spLocks/>
          </p:cNvSpPr>
          <p:nvPr/>
        </p:nvSpPr>
        <p:spPr>
          <a:xfrm>
            <a:off x="4541654" y="355056"/>
            <a:ext cx="3996937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4028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is AWS Bedrock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API Gateway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AWS Lambda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Architecture for Our Application </a:t>
            </a:r>
          </a:p>
          <a:p>
            <a:pPr marL="258366" marR="0" lvl="0" indent="-258366" algn="l" defTabSz="685800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93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907F-16FF-A54B-0047-E8B07022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132AB3-1674-915A-6131-625BF21BF648}"/>
              </a:ext>
            </a:extLst>
          </p:cNvPr>
          <p:cNvSpPr txBox="1">
            <a:spLocks/>
          </p:cNvSpPr>
          <p:nvPr/>
        </p:nvSpPr>
        <p:spPr>
          <a:xfrm>
            <a:off x="2055030" y="808056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What is AWS Bedrock?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3D4A23-492C-D4E5-C9DA-CB0E7821870B}"/>
              </a:ext>
            </a:extLst>
          </p:cNvPr>
          <p:cNvSpPr txBox="1">
            <a:spLocks/>
          </p:cNvSpPr>
          <p:nvPr/>
        </p:nvSpPr>
        <p:spPr>
          <a:xfrm>
            <a:off x="1408089" y="1281600"/>
            <a:ext cx="6155449" cy="33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just"/>
            <a:r>
              <a:rPr lang="en-US" dirty="0"/>
              <a:t>AWS Bedrock is a fully managed service that enables seamless access to cutting-edge foundation models, empowering developers to harness generative AI capabilities. It supports a diverse range of industry-leading models, including Claude AI, Amazon Titan, Cohere, Llama, and others, ensuring flexibility and scalability in AI-driven application development. With its streamlined integration capabilities, AWS Bedrock simplifies embedding generative AI functionalities into applications, accelerating innovation and enhancing user experiences</a:t>
            </a:r>
          </a:p>
        </p:txBody>
      </p:sp>
    </p:spTree>
    <p:extLst>
      <p:ext uri="{BB962C8B-B14F-4D97-AF65-F5344CB8AC3E}">
        <p14:creationId xmlns:p14="http://schemas.microsoft.com/office/powerpoint/2010/main" val="35739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754E3-10C5-F222-DCCD-41AE94D4B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8122B-A8E1-A80F-58D3-485EB72D491B}"/>
              </a:ext>
            </a:extLst>
          </p:cNvPr>
          <p:cNvSpPr txBox="1">
            <a:spLocks/>
          </p:cNvSpPr>
          <p:nvPr/>
        </p:nvSpPr>
        <p:spPr>
          <a:xfrm>
            <a:off x="1721790" y="1403631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What is AWS API Gateway?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5586A3-4821-037B-C175-502BA51D1942}"/>
              </a:ext>
            </a:extLst>
          </p:cNvPr>
          <p:cNvSpPr txBox="1">
            <a:spLocks/>
          </p:cNvSpPr>
          <p:nvPr/>
        </p:nvSpPr>
        <p:spPr>
          <a:xfrm>
            <a:off x="1899155" y="2168902"/>
            <a:ext cx="6155449" cy="3387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service to create and manage APIs at scale.</a:t>
            </a:r>
          </a:p>
          <a:p>
            <a:r>
              <a:rPr lang="en-US" dirty="0"/>
              <a:t>Routes requests to AWS services like Lambda.</a:t>
            </a:r>
          </a:p>
          <a:p>
            <a:r>
              <a:rPr lang="en-US" dirty="0"/>
              <a:t>Supports REST, HTTP, and WebSocket APIs.</a:t>
            </a:r>
          </a:p>
        </p:txBody>
      </p:sp>
    </p:spTree>
    <p:extLst>
      <p:ext uri="{BB962C8B-B14F-4D97-AF65-F5344CB8AC3E}">
        <p14:creationId xmlns:p14="http://schemas.microsoft.com/office/powerpoint/2010/main" val="23144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4AF1B-1558-0342-5162-DA20C153B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ECF3-9FD9-EDEE-76D3-F73E05DCD824}"/>
              </a:ext>
            </a:extLst>
          </p:cNvPr>
          <p:cNvSpPr txBox="1">
            <a:spLocks/>
          </p:cNvSpPr>
          <p:nvPr/>
        </p:nvSpPr>
        <p:spPr>
          <a:xfrm>
            <a:off x="2774118" y="1358862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What is Lambda?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257-69F0-15BB-FCAC-EBEAC4A366D6}"/>
              </a:ext>
            </a:extLst>
          </p:cNvPr>
          <p:cNvSpPr txBox="1">
            <a:spLocks/>
          </p:cNvSpPr>
          <p:nvPr/>
        </p:nvSpPr>
        <p:spPr>
          <a:xfrm>
            <a:off x="2104920" y="1897476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dirty="0"/>
              <a:t>Lambda is AWS’s serverless compute service.</a:t>
            </a:r>
          </a:p>
          <a:p>
            <a:r>
              <a:rPr lang="en-US" dirty="0"/>
              <a:t>Run code without provisioning servers.</a:t>
            </a:r>
          </a:p>
          <a:p>
            <a:r>
              <a:rPr lang="en-US" dirty="0"/>
              <a:t>Serverless alternatives: Azure Functions, GCP Cloud Functions.</a:t>
            </a:r>
          </a:p>
        </p:txBody>
      </p:sp>
    </p:spTree>
    <p:extLst>
      <p:ext uri="{BB962C8B-B14F-4D97-AF65-F5344CB8AC3E}">
        <p14:creationId xmlns:p14="http://schemas.microsoft.com/office/powerpoint/2010/main" val="4685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C9D9-E74C-5CBE-0B87-D0BEE85A9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165889-1D55-77E9-A570-13B32D044AA3}"/>
              </a:ext>
            </a:extLst>
          </p:cNvPr>
          <p:cNvSpPr txBox="1">
            <a:spLocks/>
          </p:cNvSpPr>
          <p:nvPr/>
        </p:nvSpPr>
        <p:spPr>
          <a:xfrm>
            <a:off x="1484350" y="430972"/>
            <a:ext cx="5968748" cy="153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400" b="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/>
              <a:t>System Architecture for 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6D8E2-B35A-9B8A-32C9-F273865F0375}"/>
              </a:ext>
            </a:extLst>
          </p:cNvPr>
          <p:cNvSpPr/>
          <p:nvPr/>
        </p:nvSpPr>
        <p:spPr>
          <a:xfrm>
            <a:off x="2776488" y="196700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GitHub Pages (Frontend)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D5E59-8244-DDD0-528A-7C92EAE09584}"/>
              </a:ext>
            </a:extLst>
          </p:cNvPr>
          <p:cNvSpPr/>
          <p:nvPr/>
        </p:nvSpPr>
        <p:spPr>
          <a:xfrm>
            <a:off x="3777282" y="3200338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2A21B5-AF09-0BFC-2A5E-F55D7F99496B}"/>
              </a:ext>
            </a:extLst>
          </p:cNvPr>
          <p:cNvSpPr/>
          <p:nvPr/>
        </p:nvSpPr>
        <p:spPr>
          <a:xfrm>
            <a:off x="3775555" y="4376631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AWS Lambda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A8CE0-F008-9973-B43E-F6CC1B38F45F}"/>
              </a:ext>
            </a:extLst>
          </p:cNvPr>
          <p:cNvSpPr/>
          <p:nvPr/>
        </p:nvSpPr>
        <p:spPr>
          <a:xfrm>
            <a:off x="3775555" y="5650470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rPr dirty="0"/>
              <a:t>AWS Bedrock (C</a:t>
            </a:r>
            <a:r>
              <a:rPr lang="en-US" dirty="0"/>
              <a:t>ohere</a:t>
            </a:r>
            <a:r>
              <a:rPr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FD47D-5D77-CE0E-79A3-59AC39E80F8B}"/>
              </a:ext>
            </a:extLst>
          </p:cNvPr>
          <p:cNvCxnSpPr>
            <a:cxnSpLocks/>
          </p:cNvCxnSpPr>
          <p:nvPr/>
        </p:nvCxnSpPr>
        <p:spPr>
          <a:xfrm>
            <a:off x="4605316" y="288140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BECDA-7F71-0DB8-B661-9EBDA8BECE2B}"/>
              </a:ext>
            </a:extLst>
          </p:cNvPr>
          <p:cNvCxnSpPr>
            <a:cxnSpLocks/>
          </p:cNvCxnSpPr>
          <p:nvPr/>
        </p:nvCxnSpPr>
        <p:spPr>
          <a:xfrm>
            <a:off x="4605316" y="4114738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1DFB8-1997-CA76-5373-78A5A2895C83}"/>
              </a:ext>
            </a:extLst>
          </p:cNvPr>
          <p:cNvCxnSpPr>
            <a:cxnSpLocks/>
          </p:cNvCxnSpPr>
          <p:nvPr/>
        </p:nvCxnSpPr>
        <p:spPr>
          <a:xfrm>
            <a:off x="4605316" y="5291031"/>
            <a:ext cx="0" cy="2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1B3FB-856D-B57E-869D-CB8D48D8AE28}"/>
              </a:ext>
            </a:extLst>
          </p:cNvPr>
          <p:cNvSpPr/>
          <p:nvPr/>
        </p:nvSpPr>
        <p:spPr>
          <a:xfrm>
            <a:off x="4639148" y="1964002"/>
            <a:ext cx="18288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/>
            </a:pPr>
            <a:r>
              <a:rPr lang="en-US" dirty="0"/>
              <a:t>     Postman</a:t>
            </a:r>
          </a:p>
          <a:p>
            <a:pPr algn="ctr">
              <a:defRPr b="1"/>
            </a:pPr>
            <a:r>
              <a:rPr lang="en-US" dirty="0"/>
              <a:t>(Validation)</a:t>
            </a:r>
          </a:p>
        </p:txBody>
      </p:sp>
    </p:spTree>
    <p:extLst>
      <p:ext uri="{BB962C8B-B14F-4D97-AF65-F5344CB8AC3E}">
        <p14:creationId xmlns:p14="http://schemas.microsoft.com/office/powerpoint/2010/main" val="348198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100E9-FEF6-C44D-D506-6FD5DDA0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9FE75-30B0-4F48-CCD8-D51584D4B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1880149"/>
            <a:ext cx="7730068" cy="18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205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Building AI-Powered Application with AWS Bedrock, API Gateway, Lambda, Postman &amp;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Maheem Islam</dc:creator>
  <cp:lastModifiedBy>Maheem Islam</cp:lastModifiedBy>
  <cp:revision>1</cp:revision>
  <dcterms:created xsi:type="dcterms:W3CDTF">2025-01-24T19:48:14Z</dcterms:created>
  <dcterms:modified xsi:type="dcterms:W3CDTF">2025-01-24T20:15:07Z</dcterms:modified>
</cp:coreProperties>
</file>