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2E530-0531-4431-9B87-1468272D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13" y="487443"/>
            <a:ext cx="6384825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Building AI-Powered Application with AWS Bedrock, API Gateway, Lambda, Postman &amp; GitHub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6C8897-6811-F6F9-5290-F5488693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245" y="5657222"/>
            <a:ext cx="5550586" cy="923030"/>
          </a:xfrm>
        </p:spPr>
        <p:txBody>
          <a:bodyPr anchor="b">
            <a:normAutofit/>
          </a:bodyPr>
          <a:lstStyle/>
          <a:p>
            <a:r>
              <a:rPr lang="en-US" sz="2100" dirty="0"/>
              <a:t>A Hands-on Guide for DevOps Enthusiasts</a:t>
            </a:r>
          </a:p>
        </p:txBody>
      </p:sp>
    </p:spTree>
    <p:extLst>
      <p:ext uri="{BB962C8B-B14F-4D97-AF65-F5344CB8AC3E}">
        <p14:creationId xmlns:p14="http://schemas.microsoft.com/office/powerpoint/2010/main" val="13550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3A546-D507-35EA-9A9E-D886C688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1AB7DC-DCCE-05E1-3078-5A891BF1CD12}"/>
              </a:ext>
            </a:extLst>
          </p:cNvPr>
          <p:cNvSpPr txBox="1">
            <a:spLocks/>
          </p:cNvSpPr>
          <p:nvPr/>
        </p:nvSpPr>
        <p:spPr>
          <a:xfrm>
            <a:off x="605409" y="600589"/>
            <a:ext cx="2350312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Topics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8A92CA-D3F1-0EB5-BD59-AD8268F17EE0}"/>
              </a:ext>
            </a:extLst>
          </p:cNvPr>
          <p:cNvSpPr txBox="1">
            <a:spLocks/>
          </p:cNvSpPr>
          <p:nvPr/>
        </p:nvSpPr>
        <p:spPr>
          <a:xfrm>
            <a:off x="4541654" y="355056"/>
            <a:ext cx="3996937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4028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is AWS Bedrock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API Gateway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Lambda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Architecture for Our Application 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3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907F-16FF-A54B-0047-E8B07022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32AB3-1674-915A-6131-625BF21BF648}"/>
              </a:ext>
            </a:extLst>
          </p:cNvPr>
          <p:cNvSpPr txBox="1">
            <a:spLocks/>
          </p:cNvSpPr>
          <p:nvPr/>
        </p:nvSpPr>
        <p:spPr>
          <a:xfrm>
            <a:off x="2055030" y="808056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What is AWS Bedrock?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3D4A23-492C-D4E5-C9DA-CB0E7821870B}"/>
              </a:ext>
            </a:extLst>
          </p:cNvPr>
          <p:cNvSpPr txBox="1">
            <a:spLocks/>
          </p:cNvSpPr>
          <p:nvPr/>
        </p:nvSpPr>
        <p:spPr>
          <a:xfrm>
            <a:off x="1408089" y="1281600"/>
            <a:ext cx="6155449" cy="33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just"/>
            <a:r>
              <a:rPr lang="en-US" dirty="0"/>
              <a:t>AWS Bedrock is a fully managed service that enables seamless access to cutting-edge foundation models, empowering developers to harness generative AI capabilities. It supports a diverse range of industry-leading models, including Claude AI, Amazon Titan, Cohere, Llama, and others, ensuring flexibility and scalability in AI-driven application development. With its streamlined integration capabilities, AWS Bedrock simplifies embedding generative AI functionalities into applications, accelerating innovation and enhancing user experiences</a:t>
            </a:r>
          </a:p>
        </p:txBody>
      </p:sp>
    </p:spTree>
    <p:extLst>
      <p:ext uri="{BB962C8B-B14F-4D97-AF65-F5344CB8AC3E}">
        <p14:creationId xmlns:p14="http://schemas.microsoft.com/office/powerpoint/2010/main" val="35739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754E3-10C5-F222-DCCD-41AE94D4B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8122B-A8E1-A80F-58D3-485EB72D491B}"/>
              </a:ext>
            </a:extLst>
          </p:cNvPr>
          <p:cNvSpPr txBox="1">
            <a:spLocks/>
          </p:cNvSpPr>
          <p:nvPr/>
        </p:nvSpPr>
        <p:spPr>
          <a:xfrm>
            <a:off x="1721790" y="1403631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What is AWS API Gateway?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5586A3-4821-037B-C175-502BA51D1942}"/>
              </a:ext>
            </a:extLst>
          </p:cNvPr>
          <p:cNvSpPr txBox="1">
            <a:spLocks/>
          </p:cNvSpPr>
          <p:nvPr/>
        </p:nvSpPr>
        <p:spPr>
          <a:xfrm>
            <a:off x="1899155" y="2168902"/>
            <a:ext cx="6155449" cy="33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service to create and manage APIs at scale.</a:t>
            </a:r>
          </a:p>
          <a:p>
            <a:r>
              <a:rPr lang="en-US" dirty="0"/>
              <a:t>Routes requests to AWS services like Lambda.</a:t>
            </a:r>
          </a:p>
          <a:p>
            <a:r>
              <a:rPr lang="en-US" dirty="0"/>
              <a:t>Supports REST, HTTP, and WebSocket APIs.</a:t>
            </a:r>
          </a:p>
        </p:txBody>
      </p:sp>
    </p:spTree>
    <p:extLst>
      <p:ext uri="{BB962C8B-B14F-4D97-AF65-F5344CB8AC3E}">
        <p14:creationId xmlns:p14="http://schemas.microsoft.com/office/powerpoint/2010/main" val="23144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4AF1B-1558-0342-5162-DA20C153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ECF3-9FD9-EDEE-76D3-F73E05DCD824}"/>
              </a:ext>
            </a:extLst>
          </p:cNvPr>
          <p:cNvSpPr txBox="1">
            <a:spLocks/>
          </p:cNvSpPr>
          <p:nvPr/>
        </p:nvSpPr>
        <p:spPr>
          <a:xfrm>
            <a:off x="2774118" y="1358862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is Lambda?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257-69F0-15BB-FCAC-EBEAC4A366D6}"/>
              </a:ext>
            </a:extLst>
          </p:cNvPr>
          <p:cNvSpPr txBox="1">
            <a:spLocks/>
          </p:cNvSpPr>
          <p:nvPr/>
        </p:nvSpPr>
        <p:spPr>
          <a:xfrm>
            <a:off x="2104920" y="1897476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dirty="0"/>
              <a:t>Lambda is AWS’s serverless compute service.</a:t>
            </a:r>
          </a:p>
          <a:p>
            <a:r>
              <a:rPr lang="en-US" dirty="0"/>
              <a:t>Run code without provisioning servers.</a:t>
            </a:r>
          </a:p>
          <a:p>
            <a:r>
              <a:rPr lang="en-US" dirty="0"/>
              <a:t>Serverless alternatives: Azure Functions, GCP Cloud Functions.</a:t>
            </a:r>
          </a:p>
        </p:txBody>
      </p:sp>
    </p:spTree>
    <p:extLst>
      <p:ext uri="{BB962C8B-B14F-4D97-AF65-F5344CB8AC3E}">
        <p14:creationId xmlns:p14="http://schemas.microsoft.com/office/powerpoint/2010/main" val="4685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C9D9-E74C-5CBE-0B87-D0BEE85A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65889-1D55-77E9-A570-13B32D044AA3}"/>
              </a:ext>
            </a:extLst>
          </p:cNvPr>
          <p:cNvSpPr txBox="1">
            <a:spLocks/>
          </p:cNvSpPr>
          <p:nvPr/>
        </p:nvSpPr>
        <p:spPr>
          <a:xfrm>
            <a:off x="1484350" y="430972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/>
              <a:t>System Architecture for 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6D8E2-B35A-9B8A-32C9-F273865F0375}"/>
              </a:ext>
            </a:extLst>
          </p:cNvPr>
          <p:cNvSpPr/>
          <p:nvPr/>
        </p:nvSpPr>
        <p:spPr>
          <a:xfrm>
            <a:off x="2776488" y="196700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GitHub Pages (Frontend)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D5E59-8244-DDD0-528A-7C92EAE09584}"/>
              </a:ext>
            </a:extLst>
          </p:cNvPr>
          <p:cNvSpPr/>
          <p:nvPr/>
        </p:nvSpPr>
        <p:spPr>
          <a:xfrm>
            <a:off x="3777282" y="3200338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A21B5-AF09-0BFC-2A5E-F55D7F99496B}"/>
              </a:ext>
            </a:extLst>
          </p:cNvPr>
          <p:cNvSpPr/>
          <p:nvPr/>
        </p:nvSpPr>
        <p:spPr>
          <a:xfrm>
            <a:off x="3775555" y="437663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AWS Lambda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A8CE0-F008-9973-B43E-F6CC1B38F45F}"/>
              </a:ext>
            </a:extLst>
          </p:cNvPr>
          <p:cNvSpPr/>
          <p:nvPr/>
        </p:nvSpPr>
        <p:spPr>
          <a:xfrm>
            <a:off x="3775555" y="5650470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AWS Bedrock (C</a:t>
            </a:r>
            <a:r>
              <a:rPr lang="en-US" dirty="0"/>
              <a:t>ohere</a:t>
            </a:r>
            <a:r>
              <a:rPr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FD47D-5D77-CE0E-79A3-59AC39E80F8B}"/>
              </a:ext>
            </a:extLst>
          </p:cNvPr>
          <p:cNvCxnSpPr>
            <a:cxnSpLocks/>
          </p:cNvCxnSpPr>
          <p:nvPr/>
        </p:nvCxnSpPr>
        <p:spPr>
          <a:xfrm>
            <a:off x="4605316" y="288140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BECDA-7F71-0DB8-B661-9EBDA8BECE2B}"/>
              </a:ext>
            </a:extLst>
          </p:cNvPr>
          <p:cNvCxnSpPr>
            <a:cxnSpLocks/>
          </p:cNvCxnSpPr>
          <p:nvPr/>
        </p:nvCxnSpPr>
        <p:spPr>
          <a:xfrm>
            <a:off x="4605316" y="4114738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1DFB8-1997-CA76-5373-78A5A2895C83}"/>
              </a:ext>
            </a:extLst>
          </p:cNvPr>
          <p:cNvCxnSpPr>
            <a:cxnSpLocks/>
          </p:cNvCxnSpPr>
          <p:nvPr/>
        </p:nvCxnSpPr>
        <p:spPr>
          <a:xfrm>
            <a:off x="4605316" y="529103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1B3FB-856D-B57E-869D-CB8D48D8AE28}"/>
              </a:ext>
            </a:extLst>
          </p:cNvPr>
          <p:cNvSpPr/>
          <p:nvPr/>
        </p:nvSpPr>
        <p:spPr>
          <a:xfrm>
            <a:off x="4639148" y="1964002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lang="en-US" dirty="0"/>
              <a:t>     Postman</a:t>
            </a:r>
          </a:p>
          <a:p>
            <a:pPr algn="ctr">
              <a:defRPr b="1"/>
            </a:pPr>
            <a:r>
              <a:rPr lang="en-US" dirty="0"/>
              <a:t>(Validation)</a:t>
            </a:r>
          </a:p>
        </p:txBody>
      </p:sp>
    </p:spTree>
    <p:extLst>
      <p:ext uri="{BB962C8B-B14F-4D97-AF65-F5344CB8AC3E}">
        <p14:creationId xmlns:p14="http://schemas.microsoft.com/office/powerpoint/2010/main" val="348198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100E9-FEF6-C44D-D506-6FD5DDA0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9FE75-30B0-4F48-CCD8-D51584D4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1880149"/>
            <a:ext cx="7730068" cy="18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Documen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381C72-3283-9ABE-38CF-749E9637282D}"/>
              </a:ext>
            </a:extLst>
          </p:cNvPr>
          <p:cNvSpPr/>
          <p:nvPr/>
        </p:nvSpPr>
        <p:spPr>
          <a:xfrm>
            <a:off x="846667" y="2446867"/>
            <a:ext cx="956734" cy="1303866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Document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A86882D-5F96-C49A-6950-F078B03EEB18}"/>
              </a:ext>
            </a:extLst>
          </p:cNvPr>
          <p:cNvSpPr/>
          <p:nvPr/>
        </p:nvSpPr>
        <p:spPr>
          <a:xfrm>
            <a:off x="999067" y="2599267"/>
            <a:ext cx="956734" cy="1303866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199C16-3113-3911-E106-3EC53046C17E}"/>
              </a:ext>
            </a:extLst>
          </p:cNvPr>
          <p:cNvSpPr/>
          <p:nvPr/>
        </p:nvSpPr>
        <p:spPr>
          <a:xfrm>
            <a:off x="1151467" y="2751667"/>
            <a:ext cx="956734" cy="1303866"/>
          </a:xfrm>
          <a:prstGeom prst="actionButton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2F8E-8DA1-9271-FCD7-677CF6D2B3C1}"/>
              </a:ext>
            </a:extLst>
          </p:cNvPr>
          <p:cNvSpPr/>
          <p:nvPr/>
        </p:nvSpPr>
        <p:spPr>
          <a:xfrm>
            <a:off x="3539067" y="24468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BCEB0-6CF2-E7B1-8913-A3C24EEADA49}"/>
              </a:ext>
            </a:extLst>
          </p:cNvPr>
          <p:cNvSpPr/>
          <p:nvPr/>
        </p:nvSpPr>
        <p:spPr>
          <a:xfrm>
            <a:off x="3691467" y="25992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E82B1-420A-E07D-5B85-822D77C0CEE2}"/>
              </a:ext>
            </a:extLst>
          </p:cNvPr>
          <p:cNvSpPr/>
          <p:nvPr/>
        </p:nvSpPr>
        <p:spPr>
          <a:xfrm>
            <a:off x="3843867" y="27516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71E63-81E9-5829-50CF-664FE8A1B1F4}"/>
              </a:ext>
            </a:extLst>
          </p:cNvPr>
          <p:cNvSpPr/>
          <p:nvPr/>
        </p:nvSpPr>
        <p:spPr>
          <a:xfrm>
            <a:off x="3996267" y="29040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1328C8-6C50-AC1A-B13D-7DC8C3E92368}"/>
              </a:ext>
            </a:extLst>
          </p:cNvPr>
          <p:cNvSpPr/>
          <p:nvPr/>
        </p:nvSpPr>
        <p:spPr>
          <a:xfrm>
            <a:off x="4148667" y="30564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C790C8-A1EA-6DCF-B84A-629AB845DF20}"/>
              </a:ext>
            </a:extLst>
          </p:cNvPr>
          <p:cNvSpPr/>
          <p:nvPr/>
        </p:nvSpPr>
        <p:spPr>
          <a:xfrm>
            <a:off x="4301067" y="32088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FA361-A0FC-7100-E519-6466058E9C6A}"/>
              </a:ext>
            </a:extLst>
          </p:cNvPr>
          <p:cNvSpPr/>
          <p:nvPr/>
        </p:nvSpPr>
        <p:spPr>
          <a:xfrm>
            <a:off x="4453467" y="3361267"/>
            <a:ext cx="795867" cy="71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702A452-9E71-3129-40F8-28D03FAB09A7}"/>
              </a:ext>
            </a:extLst>
          </p:cNvPr>
          <p:cNvSpPr/>
          <p:nvPr/>
        </p:nvSpPr>
        <p:spPr>
          <a:xfrm>
            <a:off x="6951134" y="2446867"/>
            <a:ext cx="1363133" cy="1786466"/>
          </a:xfrm>
          <a:prstGeom prst="flowChartMagneticDisk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E185789-F47D-B59A-C482-6248BB00B7AB}"/>
              </a:ext>
            </a:extLst>
          </p:cNvPr>
          <p:cNvSpPr/>
          <p:nvPr/>
        </p:nvSpPr>
        <p:spPr>
          <a:xfrm>
            <a:off x="2167470" y="3361267"/>
            <a:ext cx="1397000" cy="254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851293B-AB93-E7BA-F165-EA1A2AA6656C}"/>
              </a:ext>
            </a:extLst>
          </p:cNvPr>
          <p:cNvSpPr/>
          <p:nvPr/>
        </p:nvSpPr>
        <p:spPr>
          <a:xfrm>
            <a:off x="5376331" y="3403600"/>
            <a:ext cx="1397000" cy="254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FFD5A7-BCCB-29FE-3812-D33ADCD0B18F}"/>
              </a:ext>
            </a:extLst>
          </p:cNvPr>
          <p:cNvSpPr txBox="1"/>
          <p:nvPr/>
        </p:nvSpPr>
        <p:spPr>
          <a:xfrm>
            <a:off x="1035051" y="3716867"/>
            <a:ext cx="118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7E945-4EB7-8413-7D94-A7874C3F1D48}"/>
              </a:ext>
            </a:extLst>
          </p:cNvPr>
          <p:cNvSpPr txBox="1"/>
          <p:nvPr/>
        </p:nvSpPr>
        <p:spPr>
          <a:xfrm>
            <a:off x="2142068" y="2791023"/>
            <a:ext cx="118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Split into Chunks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87ED89-8AF8-779C-D364-623A19ECCCCA}"/>
              </a:ext>
            </a:extLst>
          </p:cNvPr>
          <p:cNvSpPr txBox="1"/>
          <p:nvPr/>
        </p:nvSpPr>
        <p:spPr>
          <a:xfrm>
            <a:off x="5340352" y="2782556"/>
            <a:ext cx="1305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Embeddings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580AD3-750F-2A7D-001F-68C67CDC27A0}"/>
              </a:ext>
            </a:extLst>
          </p:cNvPr>
          <p:cNvSpPr txBox="1"/>
          <p:nvPr/>
        </p:nvSpPr>
        <p:spPr>
          <a:xfrm>
            <a:off x="7040035" y="3596844"/>
            <a:ext cx="118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Vector store</a:t>
            </a:r>
          </a:p>
          <a:p>
            <a:pPr algn="ctr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DC5321-3AFF-4020-8F61-79245DB8A14D}"/>
              </a:ext>
            </a:extLst>
          </p:cNvPr>
          <p:cNvSpPr txBox="1"/>
          <p:nvPr/>
        </p:nvSpPr>
        <p:spPr>
          <a:xfrm>
            <a:off x="5441952" y="3658457"/>
            <a:ext cx="118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Amazon TITAN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737DF-1C7F-15F2-52FE-DBB45E2FD901}"/>
              </a:ext>
            </a:extLst>
          </p:cNvPr>
          <p:cNvSpPr txBox="1"/>
          <p:nvPr/>
        </p:nvSpPr>
        <p:spPr>
          <a:xfrm>
            <a:off x="6951134" y="1879601"/>
            <a:ext cx="118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FAISS</a:t>
            </a:r>
          </a:p>
        </p:txBody>
      </p:sp>
    </p:spTree>
    <p:extLst>
      <p:ext uri="{BB962C8B-B14F-4D97-AF65-F5344CB8AC3E}">
        <p14:creationId xmlns:p14="http://schemas.microsoft.com/office/powerpoint/2010/main" val="142456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AEDC-3025-BE8B-73B7-76D9160F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9EF38951-F783-8406-9CE7-484F62456E4C}"/>
              </a:ext>
            </a:extLst>
          </p:cNvPr>
          <p:cNvSpPr/>
          <p:nvPr/>
        </p:nvSpPr>
        <p:spPr>
          <a:xfrm>
            <a:off x="2342219" y="3815153"/>
            <a:ext cx="1189566" cy="1583267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1BAA9-826C-7206-843D-03ACB3617BF8}"/>
              </a:ext>
            </a:extLst>
          </p:cNvPr>
          <p:cNvSpPr txBox="1"/>
          <p:nvPr/>
        </p:nvSpPr>
        <p:spPr>
          <a:xfrm>
            <a:off x="2374402" y="4876800"/>
            <a:ext cx="120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Vector store</a:t>
            </a:r>
          </a:p>
          <a:p>
            <a:pPr algn="ctr"/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929E6-E7DB-D22C-8609-DFBB71E87D92}"/>
              </a:ext>
            </a:extLst>
          </p:cNvPr>
          <p:cNvSpPr/>
          <p:nvPr/>
        </p:nvSpPr>
        <p:spPr>
          <a:xfrm>
            <a:off x="499538" y="2514600"/>
            <a:ext cx="1583267" cy="414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8F81B83-A7A2-C52F-42FC-2B7251822205}"/>
              </a:ext>
            </a:extLst>
          </p:cNvPr>
          <p:cNvSpPr/>
          <p:nvPr/>
        </p:nvSpPr>
        <p:spPr>
          <a:xfrm>
            <a:off x="5698068" y="2061633"/>
            <a:ext cx="1278467" cy="1185334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67DDE-2707-F38A-8B28-48F8A56DA49A}"/>
              </a:ext>
            </a:extLst>
          </p:cNvPr>
          <p:cNvSpPr/>
          <p:nvPr/>
        </p:nvSpPr>
        <p:spPr>
          <a:xfrm>
            <a:off x="4649853" y="3989397"/>
            <a:ext cx="1038098" cy="1073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B3EE0-E3AA-F92F-A191-4AFB2500C7C9}"/>
              </a:ext>
            </a:extLst>
          </p:cNvPr>
          <p:cNvSpPr/>
          <p:nvPr/>
        </p:nvSpPr>
        <p:spPr>
          <a:xfrm>
            <a:off x="4802253" y="4141797"/>
            <a:ext cx="1038098" cy="10736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1361899-FCF1-3B3C-D94A-BB249619F803}"/>
              </a:ext>
            </a:extLst>
          </p:cNvPr>
          <p:cNvSpPr/>
          <p:nvPr/>
        </p:nvSpPr>
        <p:spPr>
          <a:xfrm>
            <a:off x="7662336" y="2125133"/>
            <a:ext cx="1278467" cy="1058334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7A12A4-6F0F-6E57-ABAE-23C49568F034}"/>
              </a:ext>
            </a:extLst>
          </p:cNvPr>
          <p:cNvSpPr/>
          <p:nvPr/>
        </p:nvSpPr>
        <p:spPr>
          <a:xfrm>
            <a:off x="2286000" y="2641600"/>
            <a:ext cx="3217333" cy="22700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88260A7D-782C-E562-60C6-28B59DC00747}"/>
              </a:ext>
            </a:extLst>
          </p:cNvPr>
          <p:cNvSpPr/>
          <p:nvPr/>
        </p:nvSpPr>
        <p:spPr>
          <a:xfrm rot="5400000">
            <a:off x="899324" y="3718724"/>
            <a:ext cx="1858952" cy="457200"/>
          </a:xfrm>
          <a:prstGeom prst="bentUpArrow">
            <a:avLst>
              <a:gd name="adj1" fmla="val 23198"/>
              <a:gd name="adj2" fmla="val 34152"/>
              <a:gd name="adj3" fmla="val 234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427575-C750-E515-B17F-14F30F421B81}"/>
              </a:ext>
            </a:extLst>
          </p:cNvPr>
          <p:cNvSpPr/>
          <p:nvPr/>
        </p:nvSpPr>
        <p:spPr>
          <a:xfrm>
            <a:off x="3632210" y="4678631"/>
            <a:ext cx="876301" cy="22700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DB00871-FF16-84F8-256B-8060F7E74765}"/>
              </a:ext>
            </a:extLst>
          </p:cNvPr>
          <p:cNvSpPr/>
          <p:nvPr/>
        </p:nvSpPr>
        <p:spPr>
          <a:xfrm>
            <a:off x="5992752" y="3344333"/>
            <a:ext cx="568916" cy="1302270"/>
          </a:xfrm>
          <a:prstGeom prst="bentUpArrow">
            <a:avLst>
              <a:gd name="adj1" fmla="val 23198"/>
              <a:gd name="adj2" fmla="val 34152"/>
              <a:gd name="adj3" fmla="val 234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37F276A-15ED-3A32-DCC5-BA1BC34BF018}"/>
              </a:ext>
            </a:extLst>
          </p:cNvPr>
          <p:cNvSpPr/>
          <p:nvPr/>
        </p:nvSpPr>
        <p:spPr>
          <a:xfrm>
            <a:off x="7018870" y="2610109"/>
            <a:ext cx="601131" cy="2134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A6198A-DAFC-4F6A-DB14-8467711B4CCE}"/>
              </a:ext>
            </a:extLst>
          </p:cNvPr>
          <p:cNvSpPr txBox="1"/>
          <p:nvPr/>
        </p:nvSpPr>
        <p:spPr>
          <a:xfrm>
            <a:off x="762284" y="2530049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9C3A0F-59CF-C15D-6921-2411ADA6568B}"/>
              </a:ext>
            </a:extLst>
          </p:cNvPr>
          <p:cNvSpPr txBox="1"/>
          <p:nvPr/>
        </p:nvSpPr>
        <p:spPr>
          <a:xfrm>
            <a:off x="1224151" y="4876800"/>
            <a:ext cx="1038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Similarity Search</a:t>
            </a:r>
          </a:p>
          <a:p>
            <a:pPr algn="ctr"/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BE5ED9-7EC0-3985-131A-4284D171E712}"/>
              </a:ext>
            </a:extLst>
          </p:cNvPr>
          <p:cNvSpPr txBox="1"/>
          <p:nvPr/>
        </p:nvSpPr>
        <p:spPr>
          <a:xfrm>
            <a:off x="3595740" y="4885269"/>
            <a:ext cx="1038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Relevant Chunks</a:t>
            </a:r>
          </a:p>
          <a:p>
            <a:pPr algn="ctr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F3D8A6-2B8E-3F61-63FB-9D407E85C7C7}"/>
              </a:ext>
            </a:extLst>
          </p:cNvPr>
          <p:cNvSpPr txBox="1"/>
          <p:nvPr/>
        </p:nvSpPr>
        <p:spPr>
          <a:xfrm>
            <a:off x="6129195" y="249618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LLM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C9FC53-CA74-2A90-E23A-B3F55D46201B}"/>
              </a:ext>
            </a:extLst>
          </p:cNvPr>
          <p:cNvSpPr txBox="1"/>
          <p:nvPr/>
        </p:nvSpPr>
        <p:spPr>
          <a:xfrm>
            <a:off x="7854331" y="2485023"/>
            <a:ext cx="89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07604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225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Building AI-Powered Application with AWS Bedrock, API Gateway, Lambda, Postman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Maheem Islam</dc:creator>
  <cp:lastModifiedBy>Maheem Islam</cp:lastModifiedBy>
  <cp:revision>2</cp:revision>
  <dcterms:created xsi:type="dcterms:W3CDTF">2025-01-24T19:48:14Z</dcterms:created>
  <dcterms:modified xsi:type="dcterms:W3CDTF">2025-01-26T18:32:17Z</dcterms:modified>
</cp:coreProperties>
</file>