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5" r:id="rId4"/>
    <p:sldId id="268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2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3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930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53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0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4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8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6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8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3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1C22-28A1-43C6-BD90-C60038D7D113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CFE82-A220-4A8C-864C-E67F5046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12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yeenulislam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LX62G4lc44" TargetMode="External"/><Relationship Id="rId2" Type="http://schemas.openxmlformats.org/officeDocument/2006/relationships/hyperlink" Target="https://github.com/lukehoban/es6featur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TNhaISOUy6Q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576943" y="272555"/>
            <a:ext cx="7326085" cy="2741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React 101</a:t>
            </a:r>
            <a:endParaRPr lang="en-US" sz="23900" b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4A505-3A65-4E92-8C82-F644BA8920AE}"/>
              </a:ext>
            </a:extLst>
          </p:cNvPr>
          <p:cNvSpPr/>
          <p:nvPr/>
        </p:nvSpPr>
        <p:spPr>
          <a:xfrm>
            <a:off x="576943" y="4633554"/>
            <a:ext cx="7326085" cy="116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Mayeenul Islam</a:t>
            </a:r>
            <a:b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hlinkClick r:id="rId2"/>
              </a:rPr>
              <a:t>mayeenulislam.github.io</a:t>
            </a:r>
            <a:endParaRPr lang="en-US" sz="54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7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562D5-9A5D-493C-96D1-5037EDD3ED0E}"/>
              </a:ext>
            </a:extLst>
          </p:cNvPr>
          <p:cNvSpPr/>
          <p:nvPr/>
        </p:nvSpPr>
        <p:spPr>
          <a:xfrm>
            <a:off x="1827245" y="2453951"/>
            <a:ext cx="8537511" cy="1950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Never used </a:t>
            </a: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JavaScript bundler</a:t>
            </a:r>
            <a:b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eg.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gulp, grunt, webpack etc.)</a:t>
            </a:r>
            <a:endParaRPr lang="en-US" sz="3600" dirty="0">
              <a:solidFill>
                <a:schemeClr val="tx1">
                  <a:lumMod val="8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1827245" y="74648"/>
            <a:ext cx="8537511" cy="75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OUR ISSUES</a:t>
            </a:r>
          </a:p>
        </p:txBody>
      </p:sp>
    </p:spTree>
    <p:extLst>
      <p:ext uri="{BB962C8B-B14F-4D97-AF65-F5344CB8AC3E}">
        <p14:creationId xmlns:p14="http://schemas.microsoft.com/office/powerpoint/2010/main" val="47289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562D5-9A5D-493C-96D1-5037EDD3ED0E}"/>
              </a:ext>
            </a:extLst>
          </p:cNvPr>
          <p:cNvSpPr/>
          <p:nvPr/>
        </p:nvSpPr>
        <p:spPr>
          <a:xfrm>
            <a:off x="930806" y="2453951"/>
            <a:ext cx="10330388" cy="1950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Don't know the contrast between </a:t>
            </a:r>
            <a:r>
              <a:rPr lang="en-US" sz="3600" b="1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npm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yarn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1827245" y="74648"/>
            <a:ext cx="8537511" cy="75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OUR ISSUES</a:t>
            </a:r>
          </a:p>
        </p:txBody>
      </p:sp>
    </p:spTree>
    <p:extLst>
      <p:ext uri="{BB962C8B-B14F-4D97-AF65-F5344CB8AC3E}">
        <p14:creationId xmlns:p14="http://schemas.microsoft.com/office/powerpoint/2010/main" val="29980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562D5-9A5D-493C-96D1-5037EDD3ED0E}"/>
              </a:ext>
            </a:extLst>
          </p:cNvPr>
          <p:cNvSpPr/>
          <p:nvPr/>
        </p:nvSpPr>
        <p:spPr>
          <a:xfrm>
            <a:off x="930806" y="2453951"/>
            <a:ext cx="10330388" cy="1950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Not aware about the </a:t>
            </a: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ES6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1827245" y="74648"/>
            <a:ext cx="8537511" cy="75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OUR ISSUES</a:t>
            </a:r>
          </a:p>
        </p:txBody>
      </p:sp>
    </p:spTree>
    <p:extLst>
      <p:ext uri="{BB962C8B-B14F-4D97-AF65-F5344CB8AC3E}">
        <p14:creationId xmlns:p14="http://schemas.microsoft.com/office/powerpoint/2010/main" val="116022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562D5-9A5D-493C-96D1-5037EDD3ED0E}"/>
              </a:ext>
            </a:extLst>
          </p:cNvPr>
          <p:cNvSpPr/>
          <p:nvPr/>
        </p:nvSpPr>
        <p:spPr>
          <a:xfrm>
            <a:off x="930806" y="2453951"/>
            <a:ext cx="10330388" cy="1950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Might never heard of </a:t>
            </a:r>
            <a:r>
              <a:rPr lang="en-US" sz="3600" b="1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BabelJS</a:t>
            </a:r>
            <a:endParaRPr lang="en-US" sz="3600" b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1827245" y="74648"/>
            <a:ext cx="8537511" cy="75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OUR ISSUES</a:t>
            </a:r>
          </a:p>
        </p:txBody>
      </p:sp>
    </p:spTree>
    <p:extLst>
      <p:ext uri="{BB962C8B-B14F-4D97-AF65-F5344CB8AC3E}">
        <p14:creationId xmlns:p14="http://schemas.microsoft.com/office/powerpoint/2010/main" val="220869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562D5-9A5D-493C-96D1-5037EDD3ED0E}"/>
              </a:ext>
            </a:extLst>
          </p:cNvPr>
          <p:cNvSpPr/>
          <p:nvPr/>
        </p:nvSpPr>
        <p:spPr>
          <a:xfrm>
            <a:off x="930806" y="2453951"/>
            <a:ext cx="10330388" cy="1950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We're </a:t>
            </a:r>
            <a:r>
              <a:rPr lang="en-US" sz="36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jack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of all businesses</a:t>
            </a:r>
            <a:endParaRPr lang="en-US" sz="3600" b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1827245" y="74648"/>
            <a:ext cx="8537511" cy="75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OUR ISSUES</a:t>
            </a:r>
          </a:p>
        </p:txBody>
      </p:sp>
    </p:spTree>
    <p:extLst>
      <p:ext uri="{BB962C8B-B14F-4D97-AF65-F5344CB8AC3E}">
        <p14:creationId xmlns:p14="http://schemas.microsoft.com/office/powerpoint/2010/main" val="314852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548952" y="5180457"/>
            <a:ext cx="5469294" cy="735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Let’s Code</a:t>
            </a:r>
          </a:p>
        </p:txBody>
      </p:sp>
    </p:spTree>
    <p:extLst>
      <p:ext uri="{BB962C8B-B14F-4D97-AF65-F5344CB8AC3E}">
        <p14:creationId xmlns:p14="http://schemas.microsoft.com/office/powerpoint/2010/main" val="2969228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548952" y="5180457"/>
            <a:ext cx="5469294" cy="735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00805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562D5-9A5D-493C-96D1-5037EDD3ED0E}"/>
              </a:ext>
            </a:extLst>
          </p:cNvPr>
          <p:cNvSpPr/>
          <p:nvPr/>
        </p:nvSpPr>
        <p:spPr>
          <a:xfrm>
            <a:off x="1827244" y="1768118"/>
            <a:ext cx="8537513" cy="3545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JavaScript ES6 Features</a:t>
            </a:r>
            <a:b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hlinkClick r:id="rId2"/>
              </a:rPr>
              <a:t>https://github.com/lukehoban/es6features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Learn ReactJS – for Beginners</a:t>
            </a:r>
            <a:r>
              <a:rPr lang="de-DE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(class based)</a:t>
            </a:r>
            <a:br>
              <a:rPr lang="de-DE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de-DE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by Bob Ziroll (@bobziroll)</a:t>
            </a:r>
            <a:br>
              <a:rPr lang="de-DE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de-DE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hlinkClick r:id="rId3"/>
              </a:rPr>
              <a:t>https://www.youtube.com/watch?v=DLX62G4lc44</a:t>
            </a:r>
            <a:endParaRPr lang="de-DE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React Hooks</a:t>
            </a:r>
            <a:br>
              <a:rPr lang="de-DE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de-DE" sz="20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by Fireship</a:t>
            </a:r>
            <a:br>
              <a:rPr lang="de-DE" sz="20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de-DE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hlinkClick r:id="rId4"/>
              </a:rPr>
              <a:t>https://www.youtube.com/watch?v=TNhaISOUy6Q</a:t>
            </a:r>
            <a:endParaRPr lang="de-DE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1827245" y="74648"/>
            <a:ext cx="8537511" cy="75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132192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548952" y="5180457"/>
            <a:ext cx="7615334" cy="735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Let’s Dig Down…</a:t>
            </a:r>
          </a:p>
        </p:txBody>
      </p:sp>
    </p:spTree>
    <p:extLst>
      <p:ext uri="{BB962C8B-B14F-4D97-AF65-F5344CB8AC3E}">
        <p14:creationId xmlns:p14="http://schemas.microsoft.com/office/powerpoint/2010/main" val="35313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548952" y="5180457"/>
            <a:ext cx="5469294" cy="735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… as of Sept. 2021</a:t>
            </a:r>
          </a:p>
        </p:txBody>
      </p:sp>
    </p:spTree>
    <p:extLst>
      <p:ext uri="{BB962C8B-B14F-4D97-AF65-F5344CB8AC3E}">
        <p14:creationId xmlns:p14="http://schemas.microsoft.com/office/powerpoint/2010/main" val="204420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548952" y="5180457"/>
            <a:ext cx="5469294" cy="735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Utter Lie</a:t>
            </a:r>
          </a:p>
        </p:txBody>
      </p:sp>
    </p:spTree>
    <p:extLst>
      <p:ext uri="{BB962C8B-B14F-4D97-AF65-F5344CB8AC3E}">
        <p14:creationId xmlns:p14="http://schemas.microsoft.com/office/powerpoint/2010/main" val="123422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562D5-9A5D-493C-96D1-5037EDD3ED0E}"/>
              </a:ext>
            </a:extLst>
          </p:cNvPr>
          <p:cNvSpPr/>
          <p:nvPr/>
        </p:nvSpPr>
        <p:spPr>
          <a:xfrm>
            <a:off x="1827245" y="2014245"/>
            <a:ext cx="8537511" cy="1000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React is Easy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1827245" y="74648"/>
            <a:ext cx="8537511" cy="75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UTTER LIE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0288A4-06FC-46F6-AAFD-DFB4DFCCB963}"/>
              </a:ext>
            </a:extLst>
          </p:cNvPr>
          <p:cNvSpPr/>
          <p:nvPr/>
        </p:nvSpPr>
        <p:spPr>
          <a:xfrm>
            <a:off x="1827245" y="4224864"/>
            <a:ext cx="8537511" cy="1000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Nothing is easy – we made it easy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8780A4-6891-4F99-A8A2-7DAA378B7E0A}"/>
              </a:ext>
            </a:extLst>
          </p:cNvPr>
          <p:cNvSpPr/>
          <p:nvPr/>
        </p:nvSpPr>
        <p:spPr>
          <a:xfrm>
            <a:off x="1827244" y="3119554"/>
            <a:ext cx="8537511" cy="1000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3984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562D5-9A5D-493C-96D1-5037EDD3ED0E}"/>
              </a:ext>
            </a:extLst>
          </p:cNvPr>
          <p:cNvSpPr/>
          <p:nvPr/>
        </p:nvSpPr>
        <p:spPr>
          <a:xfrm>
            <a:off x="1827245" y="2014245"/>
            <a:ext cx="8537511" cy="1000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React is Better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1827245" y="74648"/>
            <a:ext cx="8537511" cy="75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UTTER LIE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0288A4-06FC-46F6-AAFD-DFB4DFCCB963}"/>
              </a:ext>
            </a:extLst>
          </p:cNvPr>
          <p:cNvSpPr/>
          <p:nvPr/>
        </p:nvSpPr>
        <p:spPr>
          <a:xfrm>
            <a:off x="1827245" y="4224864"/>
            <a:ext cx="8537511" cy="1000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Things that work effectively, is better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8780A4-6891-4F99-A8A2-7DAA378B7E0A}"/>
              </a:ext>
            </a:extLst>
          </p:cNvPr>
          <p:cNvSpPr/>
          <p:nvPr/>
        </p:nvSpPr>
        <p:spPr>
          <a:xfrm>
            <a:off x="1827244" y="3119554"/>
            <a:ext cx="8537511" cy="1000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31574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548952" y="5180457"/>
            <a:ext cx="5469294" cy="735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Our Issues</a:t>
            </a:r>
          </a:p>
        </p:txBody>
      </p:sp>
    </p:spTree>
    <p:extLst>
      <p:ext uri="{BB962C8B-B14F-4D97-AF65-F5344CB8AC3E}">
        <p14:creationId xmlns:p14="http://schemas.microsoft.com/office/powerpoint/2010/main" val="175306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562D5-9A5D-493C-96D1-5037EDD3ED0E}"/>
              </a:ext>
            </a:extLst>
          </p:cNvPr>
          <p:cNvSpPr/>
          <p:nvPr/>
        </p:nvSpPr>
        <p:spPr>
          <a:xfrm>
            <a:off x="1827245" y="2453951"/>
            <a:ext cx="8537511" cy="1950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More </a:t>
            </a: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jQuery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-centric than JavaScript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1827245" y="74648"/>
            <a:ext cx="8537511" cy="75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OUR ISSUES</a:t>
            </a:r>
          </a:p>
        </p:txBody>
      </p:sp>
    </p:spTree>
    <p:extLst>
      <p:ext uri="{BB962C8B-B14F-4D97-AF65-F5344CB8AC3E}">
        <p14:creationId xmlns:p14="http://schemas.microsoft.com/office/powerpoint/2010/main" val="64921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562D5-9A5D-493C-96D1-5037EDD3ED0E}"/>
              </a:ext>
            </a:extLst>
          </p:cNvPr>
          <p:cNvSpPr/>
          <p:nvPr/>
        </p:nvSpPr>
        <p:spPr>
          <a:xfrm>
            <a:off x="1827245" y="2453951"/>
            <a:ext cx="8537511" cy="1950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Not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up-to-date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1827245" y="74648"/>
            <a:ext cx="8537511" cy="75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OUR ISSUES</a:t>
            </a:r>
          </a:p>
        </p:txBody>
      </p:sp>
    </p:spTree>
    <p:extLst>
      <p:ext uri="{BB962C8B-B14F-4D97-AF65-F5344CB8AC3E}">
        <p14:creationId xmlns:p14="http://schemas.microsoft.com/office/powerpoint/2010/main" val="379979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562D5-9A5D-493C-96D1-5037EDD3ED0E}"/>
              </a:ext>
            </a:extLst>
          </p:cNvPr>
          <p:cNvSpPr/>
          <p:nvPr/>
        </p:nvSpPr>
        <p:spPr>
          <a:xfrm>
            <a:off x="1827245" y="2453951"/>
            <a:ext cx="8537511" cy="1950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Not familiar with </a:t>
            </a: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NodeJS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en-US" sz="3600" b="1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npm</a:t>
            </a:r>
            <a:endParaRPr lang="en-US" sz="3600" b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FA35-4B88-401F-BED9-E7AD55C46067}"/>
              </a:ext>
            </a:extLst>
          </p:cNvPr>
          <p:cNvSpPr/>
          <p:nvPr/>
        </p:nvSpPr>
        <p:spPr>
          <a:xfrm>
            <a:off x="1827245" y="74648"/>
            <a:ext cx="8537511" cy="75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OUR ISSUES</a:t>
            </a:r>
          </a:p>
        </p:txBody>
      </p:sp>
    </p:spTree>
    <p:extLst>
      <p:ext uri="{BB962C8B-B14F-4D97-AF65-F5344CB8AC3E}">
        <p14:creationId xmlns:p14="http://schemas.microsoft.com/office/powerpoint/2010/main" val="3048475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</TotalTime>
  <Words>108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Cambria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Mayeenul Islam Mayeen</dc:creator>
  <cp:lastModifiedBy>Mayeenul Islam Mayeen</cp:lastModifiedBy>
  <cp:revision>25</cp:revision>
  <dcterms:created xsi:type="dcterms:W3CDTF">2021-09-27T08:33:57Z</dcterms:created>
  <dcterms:modified xsi:type="dcterms:W3CDTF">2021-09-27T11:46:51Z</dcterms:modified>
</cp:coreProperties>
</file>