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4120475" cy="34920238"/>
  <p:notesSz cx="6858000" cy="9144000"/>
  <p:defaultTextStyle>
    <a:defPPr>
      <a:defRPr lang="en-US"/>
    </a:defPPr>
    <a:lvl1pPr marL="0" algn="l" defTabSz="3472469" rtl="0" eaLnBrk="1" latinLnBrk="0" hangingPunct="1">
      <a:defRPr sz="6866" kern="1200">
        <a:solidFill>
          <a:schemeClr val="tx1"/>
        </a:solidFill>
        <a:latin typeface="+mn-lt"/>
        <a:ea typeface="+mn-ea"/>
        <a:cs typeface="+mn-cs"/>
      </a:defRPr>
    </a:lvl1pPr>
    <a:lvl2pPr marL="1736235" algn="l" defTabSz="3472469" rtl="0" eaLnBrk="1" latinLnBrk="0" hangingPunct="1">
      <a:defRPr sz="6866" kern="1200">
        <a:solidFill>
          <a:schemeClr val="tx1"/>
        </a:solidFill>
        <a:latin typeface="+mn-lt"/>
        <a:ea typeface="+mn-ea"/>
        <a:cs typeface="+mn-cs"/>
      </a:defRPr>
    </a:lvl2pPr>
    <a:lvl3pPr marL="3472469" algn="l" defTabSz="3472469" rtl="0" eaLnBrk="1" latinLnBrk="0" hangingPunct="1">
      <a:defRPr sz="6866" kern="1200">
        <a:solidFill>
          <a:schemeClr val="tx1"/>
        </a:solidFill>
        <a:latin typeface="+mn-lt"/>
        <a:ea typeface="+mn-ea"/>
        <a:cs typeface="+mn-cs"/>
      </a:defRPr>
    </a:lvl3pPr>
    <a:lvl4pPr marL="5208703" algn="l" defTabSz="3472469" rtl="0" eaLnBrk="1" latinLnBrk="0" hangingPunct="1">
      <a:defRPr sz="6866" kern="1200">
        <a:solidFill>
          <a:schemeClr val="tx1"/>
        </a:solidFill>
        <a:latin typeface="+mn-lt"/>
        <a:ea typeface="+mn-ea"/>
        <a:cs typeface="+mn-cs"/>
      </a:defRPr>
    </a:lvl4pPr>
    <a:lvl5pPr marL="6944936" algn="l" defTabSz="3472469" rtl="0" eaLnBrk="1" latinLnBrk="0" hangingPunct="1">
      <a:defRPr sz="6866" kern="1200">
        <a:solidFill>
          <a:schemeClr val="tx1"/>
        </a:solidFill>
        <a:latin typeface="+mn-lt"/>
        <a:ea typeface="+mn-ea"/>
        <a:cs typeface="+mn-cs"/>
      </a:defRPr>
    </a:lvl5pPr>
    <a:lvl6pPr marL="8681172" algn="l" defTabSz="3472469" rtl="0" eaLnBrk="1" latinLnBrk="0" hangingPunct="1">
      <a:defRPr sz="6866" kern="1200">
        <a:solidFill>
          <a:schemeClr val="tx1"/>
        </a:solidFill>
        <a:latin typeface="+mn-lt"/>
        <a:ea typeface="+mn-ea"/>
        <a:cs typeface="+mn-cs"/>
      </a:defRPr>
    </a:lvl6pPr>
    <a:lvl7pPr marL="10417408" algn="l" defTabSz="3472469" rtl="0" eaLnBrk="1" latinLnBrk="0" hangingPunct="1">
      <a:defRPr sz="6866" kern="1200">
        <a:solidFill>
          <a:schemeClr val="tx1"/>
        </a:solidFill>
        <a:latin typeface="+mn-lt"/>
        <a:ea typeface="+mn-ea"/>
        <a:cs typeface="+mn-cs"/>
      </a:defRPr>
    </a:lvl7pPr>
    <a:lvl8pPr marL="12153641" algn="l" defTabSz="3472469" rtl="0" eaLnBrk="1" latinLnBrk="0" hangingPunct="1">
      <a:defRPr sz="6866" kern="1200">
        <a:solidFill>
          <a:schemeClr val="tx1"/>
        </a:solidFill>
        <a:latin typeface="+mn-lt"/>
        <a:ea typeface="+mn-ea"/>
        <a:cs typeface="+mn-cs"/>
      </a:defRPr>
    </a:lvl8pPr>
    <a:lvl9pPr marL="13889876" algn="l" defTabSz="3472469" rtl="0" eaLnBrk="1" latinLnBrk="0" hangingPunct="1">
      <a:defRPr sz="68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orient="horz" pos="306" userDrawn="1">
          <p15:clr>
            <a:srgbClr val="A4A3A4"/>
          </p15:clr>
        </p15:guide>
        <p15:guide id="3" orient="horz" pos="21386" userDrawn="1">
          <p15:clr>
            <a:srgbClr val="A4A3A4"/>
          </p15:clr>
        </p15:guide>
        <p15:guide id="4" orient="horz" userDrawn="1">
          <p15:clr>
            <a:srgbClr val="A4A3A4"/>
          </p15:clr>
        </p15:guide>
        <p15:guide id="5" pos="319" userDrawn="1">
          <p15:clr>
            <a:srgbClr val="A4A3A4"/>
          </p15:clr>
        </p15:guide>
        <p15:guide id="6" pos="148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163BB"/>
    <a:srgbClr val="665CB0"/>
    <a:srgbClr val="834DBF"/>
    <a:srgbClr val="E76C21"/>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249" autoAdjust="0"/>
  </p:normalViewPr>
  <p:slideViewPr>
    <p:cSldViewPr snapToGrid="0" snapToObjects="1" showGuides="1">
      <p:cViewPr varScale="1">
        <p:scale>
          <a:sx n="15" d="100"/>
          <a:sy n="15" d="100"/>
        </p:scale>
        <p:origin x="2092" y="64"/>
      </p:cViewPr>
      <p:guideLst>
        <p:guide orient="horz" pos="3521"/>
        <p:guide orient="horz" pos="306"/>
        <p:guide orient="horz" pos="21386"/>
        <p:guide orient="horz"/>
        <p:guide pos="319"/>
        <p:guide pos="14876"/>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13018893200329"/>
          <c:y val="2.4740706699020485E-2"/>
          <c:w val="0.87286981106799677"/>
          <c:h val="0.66217971971607792"/>
        </c:manualLayout>
      </c:layout>
      <c:bar3DChart>
        <c:barDir val="col"/>
        <c:grouping val="clustered"/>
        <c:varyColors val="0"/>
        <c:ser>
          <c:idx val="0"/>
          <c:order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p3d/>
          </c:spPr>
          <c:invertIfNegative val="0"/>
          <c:cat>
            <c:strRef>
              <c:f>גיליון1!$M$2:$M$7</c:f>
              <c:strCache>
                <c:ptCount val="6"/>
                <c:pt idx="0">
                  <c:v>without filters</c:v>
                </c:pt>
                <c:pt idx="1">
                  <c:v>with 10000 quality filter</c:v>
                </c:pt>
                <c:pt idx="2">
                  <c:v>with 14000 quality filter</c:v>
                </c:pt>
                <c:pt idx="3">
                  <c:v>with PASS filter</c:v>
                </c:pt>
                <c:pt idx="4">
                  <c:v>with PASS filter and 10000 filter</c:v>
                </c:pt>
                <c:pt idx="5">
                  <c:v>with PASS and deletion of lines with missing values</c:v>
                </c:pt>
              </c:strCache>
            </c:strRef>
          </c:cat>
          <c:val>
            <c:numRef>
              <c:f>גיליון1!$L$2:$L$7</c:f>
              <c:numCache>
                <c:formatCode>General</c:formatCode>
                <c:ptCount val="6"/>
                <c:pt idx="0">
                  <c:v>0.69230000000000003</c:v>
                </c:pt>
                <c:pt idx="1">
                  <c:v>0.75320500000000001</c:v>
                </c:pt>
                <c:pt idx="2">
                  <c:v>0.73236999999999997</c:v>
                </c:pt>
                <c:pt idx="3">
                  <c:v>0.79479999999999995</c:v>
                </c:pt>
                <c:pt idx="4">
                  <c:v>0.73717900000000003</c:v>
                </c:pt>
                <c:pt idx="5">
                  <c:v>0.79500000000000004</c:v>
                </c:pt>
              </c:numCache>
            </c:numRef>
          </c:val>
          <c:extLst>
            <c:ext xmlns:c16="http://schemas.microsoft.com/office/drawing/2014/chart" uri="{C3380CC4-5D6E-409C-BE32-E72D297353CC}">
              <c16:uniqueId val="{00000000-422F-4665-8326-A56DEE123D76}"/>
            </c:ext>
          </c:extLst>
        </c:ser>
        <c:dLbls>
          <c:showLegendKey val="0"/>
          <c:showVal val="0"/>
          <c:showCatName val="0"/>
          <c:showSerName val="0"/>
          <c:showPercent val="0"/>
          <c:showBubbleSize val="0"/>
        </c:dLbls>
        <c:gapWidth val="150"/>
        <c:shape val="box"/>
        <c:axId val="641234000"/>
        <c:axId val="641233672"/>
        <c:axId val="0"/>
      </c:bar3DChart>
      <c:catAx>
        <c:axId val="6412340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700" b="0" i="0" u="none" strike="noStrike" kern="1200" baseline="0">
                <a:solidFill>
                  <a:schemeClr val="tx2"/>
                </a:solidFill>
                <a:latin typeface="+mn-lt"/>
                <a:ea typeface="+mn-ea"/>
                <a:cs typeface="+mn-cs"/>
              </a:defRPr>
            </a:pPr>
            <a:endParaRPr lang="he-IL"/>
          </a:p>
        </c:txPr>
        <c:crossAx val="641233672"/>
        <c:crosses val="autoZero"/>
        <c:auto val="1"/>
        <c:lblAlgn val="ctr"/>
        <c:lblOffset val="100"/>
        <c:noMultiLvlLbl val="0"/>
      </c:catAx>
      <c:valAx>
        <c:axId val="6412336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dirty="0"/>
                  <a:t>Accuracy</a:t>
                </a:r>
                <a:r>
                  <a:rPr lang="he-IL" sz="1800" dirty="0"/>
                  <a:t> </a:t>
                </a:r>
                <a:r>
                  <a:rPr lang="en-US" sz="1800" dirty="0"/>
                  <a:t>rate</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2"/>
                </a:solidFill>
                <a:latin typeface="+mn-lt"/>
                <a:ea typeface="+mn-ea"/>
                <a:cs typeface="+mn-cs"/>
              </a:defRPr>
            </a:pPr>
            <a:endParaRPr lang="he-IL"/>
          </a:p>
        </c:txPr>
        <c:crossAx val="64123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3/22/2019</a:t>
            </a:fld>
            <a:endParaRPr lang="en-US" dirty="0"/>
          </a:p>
        </p:txBody>
      </p:sp>
      <p:sp>
        <p:nvSpPr>
          <p:cNvPr id="4" name="Slide Image Placeholder 3"/>
          <p:cNvSpPr>
            <a:spLocks noGrp="1" noRot="1" noChangeAspect="1"/>
          </p:cNvSpPr>
          <p:nvPr>
            <p:ph type="sldImg" idx="2"/>
          </p:nvPr>
        </p:nvSpPr>
        <p:spPr>
          <a:xfrm>
            <a:off x="2244725" y="685800"/>
            <a:ext cx="23685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472469" rtl="0" eaLnBrk="1" latinLnBrk="0" hangingPunct="1">
      <a:defRPr sz="4686" kern="1200">
        <a:solidFill>
          <a:schemeClr val="tx1"/>
        </a:solidFill>
        <a:latin typeface="+mn-lt"/>
        <a:ea typeface="+mn-ea"/>
        <a:cs typeface="+mn-cs"/>
      </a:defRPr>
    </a:lvl1pPr>
    <a:lvl2pPr marL="1736235" algn="l" defTabSz="3472469" rtl="0" eaLnBrk="1" latinLnBrk="0" hangingPunct="1">
      <a:defRPr sz="4686" kern="1200">
        <a:solidFill>
          <a:schemeClr val="tx1"/>
        </a:solidFill>
        <a:latin typeface="+mn-lt"/>
        <a:ea typeface="+mn-ea"/>
        <a:cs typeface="+mn-cs"/>
      </a:defRPr>
    </a:lvl2pPr>
    <a:lvl3pPr marL="3472469" algn="l" defTabSz="3472469" rtl="0" eaLnBrk="1" latinLnBrk="0" hangingPunct="1">
      <a:defRPr sz="4686" kern="1200">
        <a:solidFill>
          <a:schemeClr val="tx1"/>
        </a:solidFill>
        <a:latin typeface="+mn-lt"/>
        <a:ea typeface="+mn-ea"/>
        <a:cs typeface="+mn-cs"/>
      </a:defRPr>
    </a:lvl3pPr>
    <a:lvl4pPr marL="5208703" algn="l" defTabSz="3472469" rtl="0" eaLnBrk="1" latinLnBrk="0" hangingPunct="1">
      <a:defRPr sz="4686" kern="1200">
        <a:solidFill>
          <a:schemeClr val="tx1"/>
        </a:solidFill>
        <a:latin typeface="+mn-lt"/>
        <a:ea typeface="+mn-ea"/>
        <a:cs typeface="+mn-cs"/>
      </a:defRPr>
    </a:lvl4pPr>
    <a:lvl5pPr marL="6944936" algn="l" defTabSz="3472469" rtl="0" eaLnBrk="1" latinLnBrk="0" hangingPunct="1">
      <a:defRPr sz="4686" kern="1200">
        <a:solidFill>
          <a:schemeClr val="tx1"/>
        </a:solidFill>
        <a:latin typeface="+mn-lt"/>
        <a:ea typeface="+mn-ea"/>
        <a:cs typeface="+mn-cs"/>
      </a:defRPr>
    </a:lvl5pPr>
    <a:lvl6pPr marL="8681172" algn="l" defTabSz="3472469" rtl="0" eaLnBrk="1" latinLnBrk="0" hangingPunct="1">
      <a:defRPr sz="4686" kern="1200">
        <a:solidFill>
          <a:schemeClr val="tx1"/>
        </a:solidFill>
        <a:latin typeface="+mn-lt"/>
        <a:ea typeface="+mn-ea"/>
        <a:cs typeface="+mn-cs"/>
      </a:defRPr>
    </a:lvl6pPr>
    <a:lvl7pPr marL="10417408" algn="l" defTabSz="3472469" rtl="0" eaLnBrk="1" latinLnBrk="0" hangingPunct="1">
      <a:defRPr sz="4686" kern="1200">
        <a:solidFill>
          <a:schemeClr val="tx1"/>
        </a:solidFill>
        <a:latin typeface="+mn-lt"/>
        <a:ea typeface="+mn-ea"/>
        <a:cs typeface="+mn-cs"/>
      </a:defRPr>
    </a:lvl7pPr>
    <a:lvl8pPr marL="12153641" algn="l" defTabSz="3472469" rtl="0" eaLnBrk="1" latinLnBrk="0" hangingPunct="1">
      <a:defRPr sz="4686" kern="1200">
        <a:solidFill>
          <a:schemeClr val="tx1"/>
        </a:solidFill>
        <a:latin typeface="+mn-lt"/>
        <a:ea typeface="+mn-ea"/>
        <a:cs typeface="+mn-cs"/>
      </a:defRPr>
    </a:lvl8pPr>
    <a:lvl9pPr marL="13889876" algn="l" defTabSz="3472469" rtl="0" eaLnBrk="1" latinLnBrk="0" hangingPunct="1">
      <a:defRPr sz="46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4725" y="685800"/>
            <a:ext cx="23685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6899" y="5940130"/>
            <a:ext cx="11392236"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6876" y="5337298"/>
            <a:ext cx="11383243"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6875" y="15076807"/>
            <a:ext cx="11386025"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232104" y="5337298"/>
            <a:ext cx="11383097"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232104" y="5940130"/>
            <a:ext cx="11383097"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232106" y="15095226"/>
            <a:ext cx="11379969"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227742" y="15742404"/>
            <a:ext cx="11384332"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240929" y="27241021"/>
            <a:ext cx="11374272"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232106" y="27904515"/>
            <a:ext cx="11379969"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6900" y="15725503"/>
            <a:ext cx="11393219"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59249" y="3353741"/>
            <a:ext cx="17601979" cy="887254"/>
          </a:xfrm>
          <a:prstGeom prst="rect">
            <a:avLst/>
          </a:prstGeom>
        </p:spPr>
        <p:txBody>
          <a:bodyPr lIns="77349" tIns="38675" rIns="77349" bIns="38675">
            <a:normAutofit/>
          </a:bodyPr>
          <a:lstStyle>
            <a:lvl1pPr marL="0" indent="0" algn="ctr">
              <a:buFontTx/>
              <a:buNone/>
              <a:defRPr sz="4302">
                <a:solidFill>
                  <a:schemeClr val="bg1"/>
                </a:solidFill>
                <a:latin typeface="+mj-lt"/>
              </a:defRPr>
            </a:lvl1pPr>
            <a:lvl2pPr>
              <a:buFontTx/>
              <a:buNone/>
              <a:defRPr sz="4860"/>
            </a:lvl2pPr>
            <a:lvl3pPr>
              <a:buFontTx/>
              <a:buNone/>
              <a:defRPr sz="4860"/>
            </a:lvl3pPr>
            <a:lvl4pPr>
              <a:buFontTx/>
              <a:buNone/>
              <a:defRPr sz="4860"/>
            </a:lvl4pPr>
            <a:lvl5pPr>
              <a:buFontTx/>
              <a:buNone/>
              <a:defRPr sz="486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59249" y="2087250"/>
            <a:ext cx="17601979" cy="1029694"/>
          </a:xfrm>
          <a:prstGeom prst="rect">
            <a:avLst/>
          </a:prstGeom>
        </p:spPr>
        <p:txBody>
          <a:bodyPr lIns="77349" tIns="38675" rIns="77349" bIns="38675" anchor="t" anchorCtr="1">
            <a:noAutofit/>
          </a:bodyPr>
          <a:lstStyle>
            <a:lvl1pPr marL="0" indent="0" algn="ctr">
              <a:buFontTx/>
              <a:buNone/>
              <a:defRPr sz="5736">
                <a:solidFill>
                  <a:schemeClr val="bg1"/>
                </a:solidFill>
                <a:latin typeface="+mj-lt"/>
              </a:defRPr>
            </a:lvl1pPr>
            <a:lvl2pPr>
              <a:buFontTx/>
              <a:buNone/>
              <a:defRPr sz="4860"/>
            </a:lvl2pPr>
            <a:lvl3pPr>
              <a:buFontTx/>
              <a:buNone/>
              <a:defRPr sz="4860"/>
            </a:lvl3pPr>
            <a:lvl4pPr>
              <a:buFontTx/>
              <a:buNone/>
              <a:defRPr sz="4860"/>
            </a:lvl4pPr>
            <a:lvl5pPr>
              <a:buFontTx/>
              <a:buNone/>
              <a:defRPr sz="4860"/>
            </a:lvl5pPr>
          </a:lstStyle>
          <a:p>
            <a:pPr lvl="0"/>
            <a:r>
              <a:rPr lang="en-US" dirty="0"/>
              <a:t>Click here to add authors</a:t>
            </a:r>
          </a:p>
        </p:txBody>
      </p:sp>
      <p:sp>
        <p:nvSpPr>
          <p:cNvPr id="80" name="Text Placeholder 76"/>
          <p:cNvSpPr>
            <a:spLocks noGrp="1"/>
          </p:cNvSpPr>
          <p:nvPr>
            <p:ph type="body" sz="quarter" idx="153" hasCustomPrompt="1"/>
          </p:nvPr>
        </p:nvSpPr>
        <p:spPr>
          <a:xfrm>
            <a:off x="3259249" y="402153"/>
            <a:ext cx="17601979" cy="1448301"/>
          </a:xfrm>
          <a:prstGeom prst="rect">
            <a:avLst/>
          </a:prstGeom>
        </p:spPr>
        <p:txBody>
          <a:bodyPr lIns="77349" tIns="38675" rIns="77349" bIns="38675" anchor="t" anchorCtr="1">
            <a:normAutofit/>
          </a:bodyPr>
          <a:lstStyle>
            <a:lvl1pPr marL="0" indent="0" algn="ctr">
              <a:buFontTx/>
              <a:buNone/>
              <a:defRPr sz="7808" b="1">
                <a:solidFill>
                  <a:schemeClr val="bg1"/>
                </a:solidFill>
                <a:latin typeface="+mj-lt"/>
              </a:defRPr>
            </a:lvl1pPr>
            <a:lvl2pPr>
              <a:buFontTx/>
              <a:buNone/>
              <a:defRPr sz="4860"/>
            </a:lvl2pPr>
            <a:lvl3pPr>
              <a:buFontTx/>
              <a:buNone/>
              <a:defRPr sz="4860"/>
            </a:lvl3pPr>
            <a:lvl4pPr>
              <a:buFontTx/>
              <a:buNone/>
              <a:defRPr sz="4860"/>
            </a:lvl4pPr>
            <a:lvl5pPr>
              <a:buFontTx/>
              <a:buNone/>
              <a:defRPr sz="486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6900" y="6429453"/>
            <a:ext cx="5526737"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06876" y="5772176"/>
            <a:ext cx="5522376" cy="658995"/>
          </a:xfrm>
          <a:prstGeom prst="rect">
            <a:avLst/>
          </a:prstGeom>
          <a:noFill/>
        </p:spPr>
        <p:txBody>
          <a:bodyPr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96026" y="15689926"/>
            <a:ext cx="5527608"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06874" y="15076807"/>
            <a:ext cx="5523246"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6367743" y="6421032"/>
            <a:ext cx="11386734"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6367746" y="5782272"/>
            <a:ext cx="11386734"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6367746" y="23003525"/>
            <a:ext cx="11386734"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6367746" y="22356348"/>
            <a:ext cx="11386734"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093846" y="5782272"/>
            <a:ext cx="5521353"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093846" y="6429453"/>
            <a:ext cx="5521353"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8090718" y="15140695"/>
            <a:ext cx="5521353" cy="652874"/>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126128" y="15787873"/>
            <a:ext cx="5481281"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8093846" y="27729842"/>
            <a:ext cx="5521353" cy="658995"/>
          </a:xfrm>
          <a:prstGeom prst="rect">
            <a:avLst/>
          </a:prstGeom>
          <a:noFill/>
        </p:spPr>
        <p:txBody>
          <a:bodyPr wrap="square" lIns="89551" tIns="89551" rIns="89551" bIns="89551" anchor="ctr" anchorCtr="0">
            <a:spAutoFit/>
          </a:bodyPr>
          <a:lstStyle>
            <a:lvl1pPr marL="0" indent="0" algn="ctr">
              <a:buNone/>
              <a:defRPr sz="3107"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8083289" y="28443165"/>
            <a:ext cx="5524120" cy="795426"/>
          </a:xfrm>
          <a:prstGeom prst="rect">
            <a:avLst/>
          </a:prstGeom>
        </p:spPr>
        <p:txBody>
          <a:bodyPr wrap="square" lIns="223877" tIns="223877" rIns="223877" bIns="223877">
            <a:spAutoFit/>
          </a:bodyPr>
          <a:lstStyle>
            <a:lvl1pPr marL="0" indent="0">
              <a:buNone/>
              <a:defRPr sz="2231">
                <a:solidFill>
                  <a:schemeClr val="accent5">
                    <a:lumMod val="50000"/>
                  </a:schemeClr>
                </a:solidFill>
                <a:latin typeface="Times New Roman" panose="02020603050405020304" pitchFamily="18" charset="0"/>
                <a:cs typeface="Times New Roman" panose="02020603050405020304" pitchFamily="18" charset="0"/>
              </a:defRPr>
            </a:lvl1pPr>
            <a:lvl2pPr marL="1159371" indent="-445911">
              <a:defRPr sz="1992">
                <a:latin typeface="Trebuchet MS" pitchFamily="34" charset="0"/>
              </a:defRPr>
            </a:lvl2pPr>
            <a:lvl3pPr marL="1605283" indent="-445911">
              <a:defRPr sz="1992">
                <a:latin typeface="Trebuchet MS" pitchFamily="34" charset="0"/>
              </a:defRPr>
            </a:lvl3pPr>
            <a:lvl4pPr marL="2095786" indent="-490503">
              <a:defRPr sz="1992">
                <a:latin typeface="Trebuchet MS" pitchFamily="34" charset="0"/>
              </a:defRPr>
            </a:lvl4pPr>
            <a:lvl5pPr marL="2452516" indent="-356730">
              <a:defRPr sz="1992">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268064" y="3097048"/>
            <a:ext cx="17601979" cy="887254"/>
          </a:xfrm>
          <a:prstGeom prst="rect">
            <a:avLst/>
          </a:prstGeom>
        </p:spPr>
        <p:txBody>
          <a:bodyPr lIns="77349" tIns="38675" rIns="77349" bIns="38675">
            <a:normAutofit/>
          </a:bodyPr>
          <a:lstStyle>
            <a:lvl1pPr marL="0" indent="0" algn="ctr">
              <a:buFontTx/>
              <a:buNone/>
              <a:defRPr sz="4302">
                <a:solidFill>
                  <a:schemeClr val="bg1"/>
                </a:solidFill>
                <a:latin typeface="+mj-lt"/>
              </a:defRPr>
            </a:lvl1pPr>
            <a:lvl2pPr>
              <a:buFontTx/>
              <a:buNone/>
              <a:defRPr sz="4860"/>
            </a:lvl2pPr>
            <a:lvl3pPr>
              <a:buFontTx/>
              <a:buNone/>
              <a:defRPr sz="4860"/>
            </a:lvl3pPr>
            <a:lvl4pPr>
              <a:buFontTx/>
              <a:buNone/>
              <a:defRPr sz="4860"/>
            </a:lvl4pPr>
            <a:lvl5pPr>
              <a:buFontTx/>
              <a:buNone/>
              <a:defRPr sz="4860"/>
            </a:lvl5pPr>
          </a:lstStyle>
          <a:p>
            <a:pPr lvl="0"/>
            <a:r>
              <a:rPr lang="en-US" dirty="0"/>
              <a:t>Click here to add affiliations</a:t>
            </a:r>
          </a:p>
        </p:txBody>
      </p:sp>
      <p:sp>
        <p:nvSpPr>
          <p:cNvPr id="85" name="Text Placeholder 76"/>
          <p:cNvSpPr>
            <a:spLocks noGrp="1"/>
          </p:cNvSpPr>
          <p:nvPr>
            <p:ph type="body" sz="quarter" idx="151" hasCustomPrompt="1"/>
          </p:nvPr>
        </p:nvSpPr>
        <p:spPr>
          <a:xfrm>
            <a:off x="3268064" y="1792954"/>
            <a:ext cx="17601979" cy="1122684"/>
          </a:xfrm>
          <a:prstGeom prst="rect">
            <a:avLst/>
          </a:prstGeom>
        </p:spPr>
        <p:txBody>
          <a:bodyPr lIns="77349" tIns="38675" rIns="77349" bIns="38675" anchor="t" anchorCtr="1">
            <a:normAutofit/>
          </a:bodyPr>
          <a:lstStyle>
            <a:lvl1pPr marL="0" indent="0" algn="ctr">
              <a:buFontTx/>
              <a:buNone/>
              <a:defRPr sz="5736">
                <a:solidFill>
                  <a:schemeClr val="bg1"/>
                </a:solidFill>
                <a:latin typeface="+mj-lt"/>
              </a:defRPr>
            </a:lvl1pPr>
            <a:lvl2pPr>
              <a:buFontTx/>
              <a:buNone/>
              <a:defRPr sz="4860"/>
            </a:lvl2pPr>
            <a:lvl3pPr>
              <a:buFontTx/>
              <a:buNone/>
              <a:defRPr sz="4860"/>
            </a:lvl3pPr>
            <a:lvl4pPr>
              <a:buFontTx/>
              <a:buNone/>
              <a:defRPr sz="4860"/>
            </a:lvl4pPr>
            <a:lvl5pPr>
              <a:buFontTx/>
              <a:buNone/>
              <a:defRPr sz="4860"/>
            </a:lvl5pPr>
          </a:lstStyle>
          <a:p>
            <a:pPr lvl="0"/>
            <a:r>
              <a:rPr lang="en-US" dirty="0"/>
              <a:t>Click here to add authors</a:t>
            </a:r>
          </a:p>
        </p:txBody>
      </p:sp>
      <p:sp>
        <p:nvSpPr>
          <p:cNvPr id="86" name="Text Placeholder 76"/>
          <p:cNvSpPr>
            <a:spLocks noGrp="1"/>
          </p:cNvSpPr>
          <p:nvPr>
            <p:ph type="body" sz="quarter" idx="178" hasCustomPrompt="1"/>
          </p:nvPr>
        </p:nvSpPr>
        <p:spPr>
          <a:xfrm>
            <a:off x="3259249" y="290254"/>
            <a:ext cx="17601979" cy="1380957"/>
          </a:xfrm>
          <a:prstGeom prst="rect">
            <a:avLst/>
          </a:prstGeom>
        </p:spPr>
        <p:txBody>
          <a:bodyPr lIns="77349" tIns="38675" rIns="77349" bIns="38675" anchor="t" anchorCtr="1">
            <a:normAutofit/>
          </a:bodyPr>
          <a:lstStyle>
            <a:lvl1pPr marL="0" indent="0" algn="ctr">
              <a:buFontTx/>
              <a:buNone/>
              <a:defRPr sz="7808" b="1">
                <a:solidFill>
                  <a:schemeClr val="bg1"/>
                </a:solidFill>
                <a:latin typeface="+mj-lt"/>
              </a:defRPr>
            </a:lvl1pPr>
            <a:lvl2pPr>
              <a:buFontTx/>
              <a:buNone/>
              <a:defRPr sz="4860"/>
            </a:lvl2pPr>
            <a:lvl3pPr>
              <a:buFontTx/>
              <a:buNone/>
              <a:defRPr sz="4860"/>
            </a:lvl3pPr>
            <a:lvl4pPr>
              <a:buFontTx/>
              <a:buNone/>
              <a:defRPr sz="4860"/>
            </a:lvl4pPr>
            <a:lvl5pPr>
              <a:buFontTx/>
              <a:buNone/>
              <a:defRPr sz="486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24120475" cy="4438625"/>
          </a:xfrm>
          <a:prstGeom prst="rect">
            <a:avLst/>
          </a:prstGeom>
          <a:solidFill>
            <a:schemeClr val="accent5">
              <a:lumMod val="75000"/>
            </a:schemeClr>
          </a:solidFill>
          <a:ln w="9525">
            <a:solidFill>
              <a:schemeClr val="tx1"/>
            </a:solidFill>
            <a:miter lim="800000"/>
            <a:headEnd/>
            <a:tailEnd/>
          </a:ln>
          <a:effectLst/>
        </p:spPr>
        <p:txBody>
          <a:bodyPr wrap="none" lIns="71346" tIns="35672" rIns="71346" bIns="35672" anchor="ctr"/>
          <a:lstStyle/>
          <a:p>
            <a:pPr>
              <a:defRPr/>
            </a:pPr>
            <a:endParaRPr lang="en-US" sz="5471" dirty="0"/>
          </a:p>
        </p:txBody>
      </p:sp>
      <p:sp>
        <p:nvSpPr>
          <p:cNvPr id="9" name="Rectangle 9"/>
          <p:cNvSpPr>
            <a:spLocks noChangeArrowheads="1"/>
          </p:cNvSpPr>
          <p:nvPr/>
        </p:nvSpPr>
        <p:spPr bwMode="auto">
          <a:xfrm>
            <a:off x="1" y="4426202"/>
            <a:ext cx="24120475" cy="161666"/>
          </a:xfrm>
          <a:prstGeom prst="rect">
            <a:avLst/>
          </a:prstGeom>
          <a:solidFill>
            <a:schemeClr val="accent5">
              <a:lumMod val="50000"/>
            </a:schemeClr>
          </a:solidFill>
          <a:ln w="152400">
            <a:noFill/>
            <a:miter lim="800000"/>
            <a:headEnd/>
            <a:tailEnd/>
          </a:ln>
          <a:effectLst/>
        </p:spPr>
        <p:txBody>
          <a:bodyPr wrap="none" lIns="71346" tIns="35672" rIns="71346" bIns="35672" anchor="ctr"/>
          <a:lstStyle/>
          <a:p>
            <a:pPr>
              <a:defRPr/>
            </a:pPr>
            <a:endParaRPr lang="en-US" sz="5471" dirty="0"/>
          </a:p>
        </p:txBody>
      </p:sp>
      <p:sp>
        <p:nvSpPr>
          <p:cNvPr id="16" name="Rectangle 33"/>
          <p:cNvSpPr>
            <a:spLocks noChangeArrowheads="1"/>
          </p:cNvSpPr>
          <p:nvPr/>
        </p:nvSpPr>
        <p:spPr bwMode="auto">
          <a:xfrm>
            <a:off x="505524" y="5259212"/>
            <a:ext cx="11385862" cy="28684695"/>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1346" tIns="35672" rIns="71346" bIns="35672" anchor="ctr"/>
          <a:lstStyle/>
          <a:p>
            <a:pPr>
              <a:defRPr/>
            </a:pPr>
            <a:endParaRPr lang="en-US" sz="5471" dirty="0"/>
          </a:p>
        </p:txBody>
      </p:sp>
      <p:sp>
        <p:nvSpPr>
          <p:cNvPr id="21" name="Rectangle 33"/>
          <p:cNvSpPr>
            <a:spLocks noChangeArrowheads="1"/>
          </p:cNvSpPr>
          <p:nvPr userDrawn="1"/>
        </p:nvSpPr>
        <p:spPr bwMode="auto">
          <a:xfrm>
            <a:off x="12229092" y="5259212"/>
            <a:ext cx="11385862" cy="28684695"/>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1346" tIns="35672" rIns="71346" bIns="35672" anchor="ctr"/>
          <a:lstStyle/>
          <a:p>
            <a:pPr>
              <a:defRPr/>
            </a:pPr>
            <a:endParaRPr lang="en-US" sz="5471" dirty="0"/>
          </a:p>
        </p:txBody>
      </p:sp>
      <p:grpSp>
        <p:nvGrpSpPr>
          <p:cNvPr id="23" name="Group 22"/>
          <p:cNvGrpSpPr/>
          <p:nvPr userDrawn="1"/>
        </p:nvGrpSpPr>
        <p:grpSpPr>
          <a:xfrm>
            <a:off x="-10084813" y="-39263"/>
            <a:ext cx="9767065" cy="34959500"/>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09684" rtl="0" eaLnBrk="1" fontAlgn="auto" latinLnBrk="0" hangingPunct="1">
                <a:lnSpc>
                  <a:spcPct val="100000"/>
                </a:lnSpc>
                <a:spcBef>
                  <a:spcPts val="0"/>
                </a:spcBef>
                <a:spcAft>
                  <a:spcPts val="0"/>
                </a:spcAft>
                <a:buClrTx/>
                <a:buSzTx/>
                <a:buFontTx/>
                <a:buNone/>
                <a:tabLst/>
                <a:defRPr/>
              </a:pPr>
              <a:r>
                <a:rPr lang="en-US" sz="3187" b="1" spc="0" dirty="0">
                  <a:solidFill>
                    <a:srgbClr val="FF0000"/>
                  </a:solidFill>
                  <a:latin typeface="Trebuchet MS" pitchFamily="34" charset="0"/>
                </a:rPr>
                <a:t>(—THIS SIDEBAR DOES NOT PRINT—)</a:t>
              </a:r>
              <a:endParaRPr lang="en-US" sz="3187" b="1" spc="478" dirty="0">
                <a:solidFill>
                  <a:schemeClr val="bg1"/>
                </a:solidFill>
                <a:latin typeface="Trebuchet MS" pitchFamily="34" charset="0"/>
              </a:endParaRPr>
            </a:p>
            <a:p>
              <a:pPr algn="ctr"/>
              <a:r>
                <a:rPr lang="en-US" sz="3824" b="1" spc="478" dirty="0">
                  <a:solidFill>
                    <a:schemeClr val="bg1"/>
                  </a:solidFill>
                  <a:latin typeface="Trebuchet MS" pitchFamily="34" charset="0"/>
                </a:rPr>
                <a:t>DESIGN</a:t>
              </a:r>
              <a:r>
                <a:rPr lang="en-US" sz="3824" b="1" spc="478" baseline="0" dirty="0">
                  <a:solidFill>
                    <a:schemeClr val="bg1"/>
                  </a:solidFill>
                  <a:latin typeface="Trebuchet MS" pitchFamily="34" charset="0"/>
                </a:rPr>
                <a:t> </a:t>
              </a:r>
              <a:r>
                <a:rPr lang="en-US" sz="3824" b="1" spc="478" dirty="0">
                  <a:solidFill>
                    <a:schemeClr val="bg1"/>
                  </a:solidFill>
                  <a:latin typeface="Trebuchet MS" pitchFamily="34" charset="0"/>
                </a:rPr>
                <a:t>GUIDE</a:t>
              </a:r>
            </a:p>
            <a:p>
              <a:pPr algn="ctr"/>
              <a:endParaRPr lang="en-US" sz="2868" b="1" dirty="0">
                <a:latin typeface="Trebuchet MS" pitchFamily="34" charset="0"/>
              </a:endParaRPr>
            </a:p>
            <a:p>
              <a:pPr defTabSz="3000139"/>
              <a:r>
                <a:rPr lang="en-US" sz="2868" i="0" dirty="0">
                  <a:latin typeface="Trebuchet MS" pitchFamily="34" charset="0"/>
                </a:rPr>
                <a:t>This PowerPoint</a:t>
              </a:r>
              <a:r>
                <a:rPr lang="en-US" sz="2868" i="0" baseline="0" dirty="0">
                  <a:latin typeface="Trebuchet MS" pitchFamily="34" charset="0"/>
                </a:rPr>
                <a:t> </a:t>
              </a:r>
              <a:r>
                <a:rPr lang="en-US" sz="2868" i="0" dirty="0">
                  <a:latin typeface="Trebuchet MS" pitchFamily="34" charset="0"/>
                </a:rPr>
                <a:t>2007 template produces</a:t>
              </a:r>
              <a:r>
                <a:rPr lang="en-US" sz="2868" i="0" baseline="0" dirty="0">
                  <a:latin typeface="Trebuchet MS" pitchFamily="34" charset="0"/>
                </a:rPr>
                <a:t> </a:t>
              </a:r>
              <a:r>
                <a:rPr lang="en-US" sz="2868" i="0" dirty="0">
                  <a:latin typeface="Trebuchet MS" pitchFamily="34" charset="0"/>
                </a:rPr>
                <a:t>an</a:t>
              </a:r>
              <a:r>
                <a:rPr lang="en-US" sz="2868" i="0" baseline="0" dirty="0">
                  <a:latin typeface="Trebuchet MS" pitchFamily="34" charset="0"/>
                </a:rPr>
                <a:t> A0</a:t>
              </a:r>
              <a:r>
                <a:rPr lang="en-US" sz="2868" i="0" dirty="0">
                  <a:latin typeface="Trebuchet MS" pitchFamily="34" charset="0"/>
                </a:rPr>
                <a:t> presentation poster. </a:t>
              </a:r>
              <a:r>
                <a:rPr lang="en-US" sz="2868" dirty="0">
                  <a:latin typeface="Trebuchet MS" pitchFamily="34" charset="0"/>
                </a:rPr>
                <a:t>You</a:t>
              </a:r>
              <a:r>
                <a:rPr lang="en-US" sz="2868" baseline="0" dirty="0">
                  <a:latin typeface="Trebuchet MS" pitchFamily="34" charset="0"/>
                </a:rPr>
                <a:t> can u</a:t>
              </a:r>
              <a:r>
                <a:rPr lang="en-US" sz="2868" dirty="0">
                  <a:latin typeface="Trebuchet MS" pitchFamily="34" charset="0"/>
                </a:rPr>
                <a:t>se</a:t>
              </a:r>
              <a:r>
                <a:rPr lang="en-US" sz="2868" baseline="0" dirty="0">
                  <a:latin typeface="Trebuchet MS" pitchFamily="34" charset="0"/>
                </a:rPr>
                <a:t> it to create your research poster and </a:t>
              </a:r>
              <a:r>
                <a:rPr lang="en-US" sz="2868" dirty="0">
                  <a:latin typeface="Trebuchet MS" pitchFamily="34" charset="0"/>
                </a:rPr>
                <a:t>save valuable time placing titles, subtitles,</a:t>
              </a:r>
              <a:r>
                <a:rPr lang="en-US" sz="2868" baseline="0" dirty="0">
                  <a:latin typeface="Trebuchet MS" pitchFamily="34" charset="0"/>
                </a:rPr>
                <a:t> text, and graphics</a:t>
              </a:r>
              <a:r>
                <a:rPr lang="en-US" sz="2868" dirty="0">
                  <a:latin typeface="Trebuchet MS" pitchFamily="34" charset="0"/>
                </a:rPr>
                <a:t>. </a:t>
              </a:r>
            </a:p>
            <a:p>
              <a:pPr defTabSz="3000139"/>
              <a:endParaRPr lang="en-US" sz="2868" dirty="0">
                <a:latin typeface="Trebuchet MS" pitchFamily="34" charset="0"/>
              </a:endParaRPr>
            </a:p>
            <a:p>
              <a:pPr defTabSz="3496954"/>
              <a:r>
                <a:rPr lang="en-US" sz="2868" dirty="0">
                  <a:latin typeface="Trebuchet MS" pitchFamily="34" charset="0"/>
                </a:rPr>
                <a:t>We provide a series of online tutorials that will guide you through the poster design process and answer your poster production questions. To view our template tutorials, go online to </a:t>
              </a:r>
              <a:r>
                <a:rPr lang="en-US" sz="2868" b="1" dirty="0">
                  <a:solidFill>
                    <a:srgbClr val="FFC000"/>
                  </a:solidFill>
                  <a:latin typeface="Trebuchet MS" pitchFamily="34" charset="0"/>
                </a:rPr>
                <a:t>PosterPresentations.com</a:t>
              </a:r>
              <a:r>
                <a:rPr lang="en-US" sz="2868" b="1" dirty="0">
                  <a:solidFill>
                    <a:schemeClr val="bg1"/>
                  </a:solidFill>
                  <a:latin typeface="Trebuchet MS" pitchFamily="34" charset="0"/>
                </a:rPr>
                <a:t> </a:t>
              </a:r>
              <a:r>
                <a:rPr lang="en-US" sz="2868" dirty="0">
                  <a:solidFill>
                    <a:schemeClr val="bg1"/>
                  </a:solidFill>
                  <a:latin typeface="Trebuchet MS" pitchFamily="34" charset="0"/>
                </a:rPr>
                <a:t>and click on HELP DESK.</a:t>
              </a:r>
            </a:p>
            <a:p>
              <a:pPr defTabSz="3496954"/>
              <a:endParaRPr lang="en-US" sz="2868" dirty="0">
                <a:latin typeface="Trebuchet MS" pitchFamily="34" charset="0"/>
              </a:endParaRPr>
            </a:p>
            <a:p>
              <a:pPr defTabSz="3496954"/>
              <a:r>
                <a:rPr lang="en-US" sz="2868" dirty="0">
                  <a:solidFill>
                    <a:schemeClr val="bg1"/>
                  </a:solidFill>
                  <a:latin typeface="Trebuchet MS" pitchFamily="34" charset="0"/>
                </a:rPr>
                <a:t>When</a:t>
              </a:r>
              <a:r>
                <a:rPr lang="en-US" sz="2868" baseline="0" dirty="0">
                  <a:solidFill>
                    <a:schemeClr val="bg1"/>
                  </a:solidFill>
                  <a:latin typeface="Trebuchet MS" pitchFamily="34" charset="0"/>
                </a:rPr>
                <a:t> you are ready to print your poster</a:t>
              </a:r>
              <a:r>
                <a:rPr lang="en-US" sz="2868" dirty="0">
                  <a:solidFill>
                    <a:schemeClr val="bg1"/>
                  </a:solidFill>
                  <a:latin typeface="Trebuchet MS" pitchFamily="34" charset="0"/>
                </a:rPr>
                <a:t>,</a:t>
              </a:r>
              <a:r>
                <a:rPr lang="en-US" sz="2868" baseline="0" dirty="0">
                  <a:solidFill>
                    <a:schemeClr val="bg1"/>
                  </a:solidFill>
                  <a:latin typeface="Trebuchet MS" pitchFamily="34" charset="0"/>
                </a:rPr>
                <a:t> go online to </a:t>
              </a:r>
              <a:r>
                <a:rPr lang="en-US" sz="2868" b="0" dirty="0">
                  <a:solidFill>
                    <a:schemeClr val="bg1"/>
                  </a:solidFill>
                  <a:latin typeface="Trebuchet MS" pitchFamily="34" charset="0"/>
                </a:rPr>
                <a:t>PosterPresentations.com</a:t>
              </a:r>
              <a:br>
                <a:rPr lang="en-US" sz="2868" dirty="0">
                  <a:solidFill>
                    <a:schemeClr val="bg1"/>
                  </a:solidFill>
                  <a:latin typeface="Trebuchet MS" pitchFamily="34" charset="0"/>
                </a:rPr>
              </a:br>
              <a:endParaRPr lang="en-US" sz="2868" dirty="0">
                <a:solidFill>
                  <a:schemeClr val="bg1"/>
                </a:solidFill>
                <a:latin typeface="Trebuchet MS" pitchFamily="34" charset="0"/>
              </a:endParaRPr>
            </a:p>
            <a:p>
              <a:pPr algn="l" defTabSz="3000139"/>
              <a:r>
                <a:rPr lang="en-US" sz="2868" b="0" dirty="0">
                  <a:solidFill>
                    <a:schemeClr val="bg1"/>
                  </a:solidFill>
                  <a:latin typeface="Trebuchet MS" pitchFamily="34" charset="0"/>
                </a:rPr>
                <a:t>Need</a:t>
              </a:r>
              <a:r>
                <a:rPr lang="en-US" sz="2868" b="0" baseline="0" dirty="0">
                  <a:solidFill>
                    <a:schemeClr val="bg1"/>
                  </a:solidFill>
                  <a:latin typeface="Trebuchet MS" pitchFamily="34" charset="0"/>
                </a:rPr>
                <a:t> assistance? Call us at </a:t>
              </a:r>
              <a:r>
                <a:rPr lang="en-US" sz="2868" b="0" dirty="0">
                  <a:solidFill>
                    <a:srgbClr val="FFC000"/>
                  </a:solidFill>
                  <a:latin typeface="Trebuchet MS" pitchFamily="34" charset="0"/>
                </a:rPr>
                <a:t>1.510.649.3001</a:t>
              </a:r>
            </a:p>
            <a:p>
              <a:pPr algn="l" defTabSz="3000139"/>
              <a:endParaRPr lang="en-US" sz="3505" b="1" dirty="0">
                <a:solidFill>
                  <a:srgbClr val="FFFF00"/>
                </a:solidFill>
                <a:latin typeface="Trebuchet MS" pitchFamily="34" charset="0"/>
              </a:endParaRPr>
            </a:p>
            <a:p>
              <a:pPr algn="ctr"/>
              <a:endParaRPr lang="en-US" sz="2549" b="1" dirty="0">
                <a:solidFill>
                  <a:schemeClr val="bg1"/>
                </a:solidFill>
                <a:latin typeface="Trebuchet MS" pitchFamily="34" charset="0"/>
              </a:endParaRPr>
            </a:p>
            <a:p>
              <a:pPr algn="ctr"/>
              <a:r>
                <a:rPr lang="en-US" sz="3824" b="1" spc="478" dirty="0">
                  <a:solidFill>
                    <a:schemeClr val="bg1"/>
                  </a:solidFill>
                  <a:latin typeface="Trebuchet MS" pitchFamily="34" charset="0"/>
                </a:rPr>
                <a:t>QUICK START</a:t>
              </a:r>
            </a:p>
            <a:p>
              <a:pPr algn="ctr"/>
              <a:endParaRPr lang="en-US" sz="3187" b="1" baseline="0" dirty="0">
                <a:solidFill>
                  <a:schemeClr val="bg1"/>
                </a:solidFill>
                <a:latin typeface="Trebuchet MS" pitchFamily="34" charset="0"/>
              </a:endParaRPr>
            </a:p>
            <a:p>
              <a:pPr algn="ctr"/>
              <a:r>
                <a:rPr lang="en-US" sz="3187" b="1" baseline="0" dirty="0">
                  <a:solidFill>
                    <a:srgbClr val="FFC000"/>
                  </a:solidFill>
                  <a:latin typeface="Trebuchet MS" pitchFamily="34" charset="0"/>
                </a:rPr>
                <a:t>Zoom in and out</a:t>
              </a:r>
            </a:p>
            <a:p>
              <a:pPr marL="2013536" indent="-518561" algn="l" defTabSz="677924">
                <a:tabLst/>
              </a:pPr>
              <a:r>
                <a:rPr lang="en-US" sz="2549" b="0" baseline="0" dirty="0">
                  <a:solidFill>
                    <a:schemeClr val="bg1"/>
                  </a:solidFill>
                  <a:latin typeface="Trebuchet MS" pitchFamily="34" charset="0"/>
                </a:rPr>
                <a:t>	</a:t>
              </a:r>
              <a:r>
                <a:rPr lang="en-US" sz="2549"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68" b="0" baseline="0" dirty="0">
                <a:solidFill>
                  <a:schemeClr val="bg1"/>
                </a:solidFill>
                <a:latin typeface="Trebuchet MS" pitchFamily="34" charset="0"/>
              </a:endParaRPr>
            </a:p>
            <a:p>
              <a:pPr algn="ctr"/>
              <a:r>
                <a:rPr lang="en-US" sz="3187" b="1" baseline="0" dirty="0">
                  <a:solidFill>
                    <a:srgbClr val="FFC000"/>
                  </a:solidFill>
                  <a:latin typeface="Trebuchet MS" pitchFamily="34" charset="0"/>
                </a:rPr>
                <a:t>Title, Authors, and Affiliations</a:t>
              </a:r>
            </a:p>
            <a:p>
              <a:pPr algn="l"/>
              <a:r>
                <a:rPr lang="en-US" sz="2549" b="0" baseline="0" dirty="0">
                  <a:solidFill>
                    <a:schemeClr val="bg1">
                      <a:lumMod val="75000"/>
                    </a:schemeClr>
                  </a:solidFill>
                  <a:latin typeface="Trebuchet MS" pitchFamily="34" charset="0"/>
                </a:rPr>
                <a:t>Start designing your poster by adding the title, the names of the authors, and the affiliated institutions. </a:t>
              </a:r>
              <a:r>
                <a:rPr lang="en-US" sz="2549"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549" b="0" spc="0" baseline="0" dirty="0">
                <a:solidFill>
                  <a:schemeClr val="bg1">
                    <a:lumMod val="75000"/>
                  </a:schemeClr>
                </a:solidFill>
                <a:latin typeface="Trebuchet MS" pitchFamily="34" charset="0"/>
              </a:endParaRPr>
            </a:p>
            <a:p>
              <a:pPr algn="l"/>
              <a:r>
                <a:rPr lang="en-US" sz="2549" b="1" spc="239" baseline="0" dirty="0">
                  <a:solidFill>
                    <a:srgbClr val="FFC000"/>
                  </a:solidFill>
                  <a:latin typeface="Trebuchet MS" pitchFamily="34" charset="0"/>
                </a:rPr>
                <a:t>TIP</a:t>
              </a:r>
              <a:r>
                <a:rPr lang="en-US" sz="2549" b="1" baseline="0" dirty="0">
                  <a:solidFill>
                    <a:srgbClr val="FFC000"/>
                  </a:solidFill>
                  <a:latin typeface="Trebuchet MS" pitchFamily="34" charset="0"/>
                </a:rPr>
                <a:t>: </a:t>
              </a:r>
              <a:r>
                <a:rPr lang="en-US" sz="2549" b="0" baseline="0" dirty="0">
                  <a:solidFill>
                    <a:schemeClr val="bg1">
                      <a:lumMod val="75000"/>
                    </a:schemeClr>
                  </a:solidFill>
                  <a:latin typeface="Trebuchet MS" pitchFamily="34" charset="0"/>
                </a:rPr>
                <a:t>The font size of your title should be bigger than your name(s) and institution name(s).</a:t>
              </a:r>
            </a:p>
            <a:p>
              <a:pPr algn="l"/>
              <a:br>
                <a:rPr lang="en-US" sz="2868" b="1" baseline="0" dirty="0">
                  <a:solidFill>
                    <a:schemeClr val="bg1"/>
                  </a:solidFill>
                  <a:latin typeface="Trebuchet MS" pitchFamily="34" charset="0"/>
                </a:rPr>
              </a:br>
              <a:endParaRPr lang="en-US" sz="2868" b="1" dirty="0">
                <a:solidFill>
                  <a:schemeClr val="bg1"/>
                </a:solidFill>
                <a:latin typeface="Trebuchet MS" pitchFamily="34" charset="0"/>
              </a:endParaRPr>
            </a:p>
            <a:p>
              <a:pPr algn="ctr"/>
              <a:endParaRPr lang="en-US" sz="2868" b="1" dirty="0">
                <a:solidFill>
                  <a:srgbClr val="FFC000"/>
                </a:solidFill>
                <a:latin typeface="Trebuchet MS" pitchFamily="34" charset="0"/>
              </a:endParaRPr>
            </a:p>
            <a:p>
              <a:pPr algn="ctr"/>
              <a:endParaRPr lang="en-US" sz="2868" b="1" dirty="0">
                <a:solidFill>
                  <a:srgbClr val="FFC000"/>
                </a:solidFill>
                <a:latin typeface="Trebuchet MS" pitchFamily="34" charset="0"/>
              </a:endParaRPr>
            </a:p>
            <a:p>
              <a:pPr algn="ctr"/>
              <a:r>
                <a:rPr lang="en-US" sz="3187" b="1" dirty="0">
                  <a:solidFill>
                    <a:srgbClr val="FFC000"/>
                  </a:solidFill>
                  <a:latin typeface="Trebuchet MS" pitchFamily="34" charset="0"/>
                </a:rPr>
                <a:t>Adding Logos</a:t>
              </a:r>
              <a:r>
                <a:rPr lang="en-US" sz="3187" b="1" baseline="0" dirty="0">
                  <a:solidFill>
                    <a:srgbClr val="FFC000"/>
                  </a:solidFill>
                  <a:latin typeface="Trebuchet MS" pitchFamily="34" charset="0"/>
                </a:rPr>
                <a:t> / Seals</a:t>
              </a:r>
            </a:p>
            <a:p>
              <a:pPr algn="l"/>
              <a:r>
                <a:rPr lang="en-US" sz="2549"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549" b="0" spc="239" baseline="0" dirty="0">
                <a:solidFill>
                  <a:schemeClr val="bg1">
                    <a:lumMod val="75000"/>
                  </a:schemeClr>
                </a:solidFill>
                <a:latin typeface="Trebuchet MS" pitchFamily="34" charset="0"/>
              </a:endParaRPr>
            </a:p>
            <a:p>
              <a:pPr algn="l"/>
              <a:r>
                <a:rPr lang="en-US" sz="2549" b="1" spc="239" baseline="0" dirty="0">
                  <a:solidFill>
                    <a:srgbClr val="FFC000"/>
                  </a:solidFill>
                  <a:latin typeface="Trebuchet MS" pitchFamily="34" charset="0"/>
                </a:rPr>
                <a:t>TIP:</a:t>
              </a:r>
              <a:r>
                <a:rPr lang="en-US" sz="2549" b="1" spc="0" baseline="0" dirty="0">
                  <a:solidFill>
                    <a:srgbClr val="FFC000"/>
                  </a:solidFill>
                  <a:latin typeface="Trebuchet MS" pitchFamily="34" charset="0"/>
                </a:rPr>
                <a:t> </a:t>
              </a:r>
              <a:r>
                <a:rPr lang="en-US" sz="2549" b="0" baseline="0" dirty="0">
                  <a:solidFill>
                    <a:schemeClr val="bg1">
                      <a:lumMod val="75000"/>
                    </a:schemeClr>
                  </a:solidFill>
                  <a:latin typeface="Trebuchet MS" pitchFamily="34" charset="0"/>
                </a:rPr>
                <a:t>See if your school’s logo is available on our free poster templates page.</a:t>
              </a:r>
            </a:p>
            <a:p>
              <a:pPr algn="l"/>
              <a:endParaRPr lang="en-US" sz="2549" b="0" baseline="0" dirty="0">
                <a:latin typeface="Trebuchet MS" pitchFamily="34" charset="0"/>
              </a:endParaRPr>
            </a:p>
            <a:p>
              <a:pPr algn="ctr"/>
              <a:r>
                <a:rPr lang="en-US" sz="3187" b="1" baseline="0" dirty="0">
                  <a:solidFill>
                    <a:srgbClr val="FFC000"/>
                  </a:solidFill>
                  <a:latin typeface="Trebuchet MS" pitchFamily="34" charset="0"/>
                </a:rPr>
                <a:t>Photographs / Graphics</a:t>
              </a:r>
            </a:p>
            <a:p>
              <a:pPr algn="l" defTabSz="779107"/>
              <a:r>
                <a:rPr lang="en-US" sz="2549"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549" b="0" spc="0" baseline="0" dirty="0">
                  <a:solidFill>
                    <a:schemeClr val="bg1">
                      <a:lumMod val="75000"/>
                    </a:schemeClr>
                  </a:solidFill>
                  <a:latin typeface="Trebuchet MS" pitchFamily="34" charset="0"/>
                </a:rPr>
                <a:t>disproportionally.</a:t>
              </a:r>
            </a:p>
            <a:p>
              <a:pPr algn="l" defTabSz="779107"/>
              <a:endParaRPr lang="en-US" sz="2549" b="0" baseline="0" dirty="0">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r>
                <a:rPr lang="en-US" sz="3187" b="1" baseline="0" dirty="0">
                  <a:solidFill>
                    <a:srgbClr val="FFC000"/>
                  </a:solidFill>
                  <a:latin typeface="Trebuchet MS" pitchFamily="34" charset="0"/>
                </a:rPr>
                <a:t>Image Quality Check</a:t>
              </a:r>
            </a:p>
            <a:p>
              <a:pPr lvl="0" algn="l" defTabSz="779107"/>
              <a:r>
                <a:rPr lang="en-US" sz="2549" b="0" baseline="0" dirty="0">
                  <a:solidFill>
                    <a:schemeClr val="bg1">
                      <a:lumMod val="75000"/>
                    </a:schemeClr>
                  </a:solidFill>
                  <a:latin typeface="Trebuchet MS" pitchFamily="34" charset="0"/>
                </a:rPr>
                <a:t>Zoom in and look at your images at 100% magnification. If they look good they will print well. </a:t>
              </a:r>
              <a:endParaRPr lang="en-US" sz="2868"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38"/>
              <a:ext cx="7531182" cy="2219543"/>
              <a:chOff x="-4470427" y="13701622"/>
              <a:chExt cx="3470785" cy="1019752"/>
            </a:xfrm>
          </p:grpSpPr>
          <p:grpSp>
            <p:nvGrpSpPr>
              <p:cNvPr id="46" name="Group 45"/>
              <p:cNvGrpSpPr/>
              <p:nvPr userDrawn="1"/>
            </p:nvGrpSpPr>
            <p:grpSpPr>
              <a:xfrm>
                <a:off x="-2783495" y="13745835"/>
                <a:ext cx="624431" cy="913122"/>
                <a:chOff x="-3958697" y="14964973"/>
                <a:chExt cx="779338" cy="1308500"/>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311757"/>
                </a:xfrm>
                <a:prstGeom prst="rect">
                  <a:avLst/>
                </a:prstGeom>
                <a:solidFill>
                  <a:schemeClr val="accent1"/>
                </a:solidFill>
                <a:ln>
                  <a:noFill/>
                </a:ln>
              </p:spPr>
              <p:txBody>
                <a:bodyPr wrap="square" lIns="91440" tIns="91440" rIns="91440" bIns="91440" rtlCol="0">
                  <a:spAutoFit/>
                </a:bodyPr>
                <a:lstStyle/>
                <a:p>
                  <a:pPr algn="ctr"/>
                  <a:r>
                    <a:rPr lang="en-US" sz="1593" b="1" dirty="0">
                      <a:solidFill>
                        <a:schemeClr val="tx1"/>
                      </a:solidFill>
                    </a:rPr>
                    <a:t>ORIGINAL</a:t>
                  </a:r>
                </a:p>
              </p:txBody>
            </p:sp>
          </p:grpSp>
          <p:grpSp>
            <p:nvGrpSpPr>
              <p:cNvPr id="47" name="Group 46"/>
              <p:cNvGrpSpPr/>
              <p:nvPr userDrawn="1"/>
            </p:nvGrpSpPr>
            <p:grpSpPr>
              <a:xfrm>
                <a:off x="-2033159" y="13745876"/>
                <a:ext cx="1033517" cy="913115"/>
                <a:chOff x="-2921738" y="14889872"/>
                <a:chExt cx="1420279" cy="1254817"/>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98969"/>
                </a:xfrm>
                <a:prstGeom prst="rect">
                  <a:avLst/>
                </a:prstGeom>
                <a:solidFill>
                  <a:srgbClr val="FF0000"/>
                </a:solidFill>
              </p:spPr>
              <p:txBody>
                <a:bodyPr wrap="square" lIns="457200" tIns="91440" rIns="457200" bIns="91440" rtlCol="0">
                  <a:spAutoFit/>
                </a:bodyPr>
                <a:lstStyle/>
                <a:p>
                  <a:pPr algn="ctr"/>
                  <a:r>
                    <a:rPr lang="en-US" sz="1593" b="1" dirty="0">
                      <a:solidFill>
                        <a:schemeClr val="bg1"/>
                      </a:solidFill>
                    </a:rPr>
                    <a:t>DISTORTED</a:t>
                  </a:r>
                  <a:endParaRPr lang="en-US" sz="717"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33003"/>
              </a:xfrm>
              <a:prstGeom prst="rect">
                <a:avLst/>
              </a:prstGeom>
              <a:noFill/>
            </p:spPr>
            <p:txBody>
              <a:bodyPr wrap="square" lIns="457200" tIns="457200" rIns="457200" bIns="0" rtlCol="0">
                <a:spAutoFit/>
              </a:bodyPr>
              <a:lstStyle/>
              <a:p>
                <a:pPr algn="ctr"/>
                <a:r>
                  <a:rPr lang="en-US" sz="1275" dirty="0">
                    <a:solidFill>
                      <a:schemeClr val="bg1"/>
                    </a:solidFill>
                  </a:rPr>
                  <a:t>Corner</a:t>
                </a:r>
                <a:r>
                  <a:rPr lang="en-US" sz="1275" baseline="0" dirty="0">
                    <a:solidFill>
                      <a:schemeClr val="bg1"/>
                    </a:solidFill>
                  </a:rPr>
                  <a:t> handles</a:t>
                </a:r>
                <a:endParaRPr lang="en-US" sz="1275" dirty="0">
                  <a:solidFill>
                    <a:schemeClr val="bg1"/>
                  </a:solidFill>
                </a:endParaRPr>
              </a:p>
            </p:txBody>
          </p:sp>
        </p:grpSp>
        <p:grpSp>
          <p:nvGrpSpPr>
            <p:cNvPr id="37" name="Group 36"/>
            <p:cNvGrpSpPr/>
            <p:nvPr userDrawn="1"/>
          </p:nvGrpSpPr>
          <p:grpSpPr>
            <a:xfrm>
              <a:off x="-10584248" y="34554904"/>
              <a:ext cx="9365177" cy="2526502"/>
              <a:chOff x="-4840464" y="15859915"/>
              <a:chExt cx="431599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3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3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4641"/>
                <a:ext cx="1117601" cy="175455"/>
              </a:xfrm>
              <a:prstGeom prst="rect">
                <a:avLst/>
              </a:prstGeom>
              <a:noFill/>
            </p:spPr>
            <p:txBody>
              <a:bodyPr wrap="square" lIns="91440" tIns="91440" rIns="91440" bIns="0" rtlCol="0">
                <a:spAutoFit/>
              </a:bodyPr>
              <a:lstStyle/>
              <a:p>
                <a:pPr algn="ctr"/>
                <a:r>
                  <a:rPr lang="en-US" sz="1593" dirty="0">
                    <a:solidFill>
                      <a:srgbClr val="92D050"/>
                    </a:solidFill>
                  </a:rPr>
                  <a:t>Good</a:t>
                </a:r>
                <a:r>
                  <a:rPr lang="en-US" sz="1593" baseline="0" dirty="0">
                    <a:solidFill>
                      <a:srgbClr val="92D050"/>
                    </a:solidFill>
                  </a:rPr>
                  <a:t> </a:t>
                </a:r>
                <a:r>
                  <a:rPr lang="en-US" sz="1593" baseline="0" dirty="0">
                    <a:solidFill>
                      <a:schemeClr val="bg1"/>
                    </a:solidFill>
                  </a:rPr>
                  <a:t>printing quality</a:t>
                </a:r>
                <a:endParaRPr lang="en-US" sz="1593" dirty="0">
                  <a:solidFill>
                    <a:schemeClr val="bg1"/>
                  </a:solidFill>
                </a:endParaRPr>
              </a:p>
            </p:txBody>
          </p:sp>
          <p:sp>
            <p:nvSpPr>
              <p:cNvPr id="45" name="TextBox 44"/>
              <p:cNvSpPr txBox="1"/>
              <p:nvPr userDrawn="1"/>
            </p:nvSpPr>
            <p:spPr>
              <a:xfrm rot="16200000">
                <a:off x="-1171002" y="16374167"/>
                <a:ext cx="1117601" cy="175455"/>
              </a:xfrm>
              <a:prstGeom prst="rect">
                <a:avLst/>
              </a:prstGeom>
              <a:noFill/>
            </p:spPr>
            <p:txBody>
              <a:bodyPr wrap="square" lIns="91440" tIns="91440" rIns="91440" bIns="0" rtlCol="0">
                <a:spAutoFit/>
              </a:bodyPr>
              <a:lstStyle/>
              <a:p>
                <a:pPr algn="ctr"/>
                <a:r>
                  <a:rPr lang="en-US" sz="1593" dirty="0">
                    <a:solidFill>
                      <a:srgbClr val="FF0000"/>
                    </a:solidFill>
                  </a:rPr>
                  <a:t>Bad </a:t>
                </a:r>
                <a:r>
                  <a:rPr lang="en-US" sz="1593" dirty="0">
                    <a:solidFill>
                      <a:schemeClr val="bg1"/>
                    </a:solidFill>
                  </a:rPr>
                  <a:t>printing quality</a:t>
                </a:r>
              </a:p>
            </p:txBody>
          </p:sp>
        </p:grpSp>
      </p:grpSp>
      <p:grpSp>
        <p:nvGrpSpPr>
          <p:cNvPr id="54" name="Group 53"/>
          <p:cNvGrpSpPr/>
          <p:nvPr userDrawn="1"/>
        </p:nvGrpSpPr>
        <p:grpSpPr>
          <a:xfrm>
            <a:off x="24440288" y="0"/>
            <a:ext cx="9787412" cy="34920238"/>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824" b="1" spc="478" dirty="0">
                  <a:solidFill>
                    <a:schemeClr val="bg1"/>
                  </a:solidFill>
                  <a:latin typeface="Trebuchet MS" pitchFamily="34" charset="0"/>
                </a:rPr>
                <a:t>QUICK START (cont.)</a:t>
              </a:r>
            </a:p>
            <a:p>
              <a:pPr algn="ctr"/>
              <a:endParaRPr lang="en-US" sz="3505" b="1" baseline="0" dirty="0">
                <a:solidFill>
                  <a:schemeClr val="bg1"/>
                </a:solidFill>
                <a:latin typeface="Trebuchet MS" pitchFamily="34" charset="0"/>
              </a:endParaRPr>
            </a:p>
            <a:p>
              <a:pPr algn="ctr"/>
              <a:r>
                <a:rPr lang="en-US" sz="3187" b="1" baseline="0" dirty="0">
                  <a:solidFill>
                    <a:srgbClr val="FFC000"/>
                  </a:solidFill>
                  <a:latin typeface="Trebuchet MS" pitchFamily="34" charset="0"/>
                </a:rPr>
                <a:t>How to change the template color theme</a:t>
              </a:r>
            </a:p>
            <a:p>
              <a:pPr marL="0" marR="0" lvl="2" indent="0" algn="l" defTabSz="91064" rtl="0" eaLnBrk="1" fontAlgn="auto" latinLnBrk="0" hangingPunct="1">
                <a:lnSpc>
                  <a:spcPct val="100000"/>
                </a:lnSpc>
                <a:spcBef>
                  <a:spcPts val="0"/>
                </a:spcBef>
                <a:spcAft>
                  <a:spcPts val="0"/>
                </a:spcAft>
                <a:buClrTx/>
                <a:buSzTx/>
                <a:buFontTx/>
                <a:buNone/>
                <a:tabLst/>
                <a:defRPr/>
              </a:pPr>
              <a:r>
                <a:rPr lang="en-US" sz="2549"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549" b="0" spc="0" baseline="0" dirty="0">
                  <a:solidFill>
                    <a:schemeClr val="bg1">
                      <a:lumMod val="75000"/>
                    </a:schemeClr>
                  </a:solidFill>
                  <a:latin typeface="Trebuchet MS" pitchFamily="34" charset="0"/>
                </a:rPr>
                <a:t>also create your own color theme.</a:t>
              </a:r>
            </a:p>
            <a:p>
              <a:pPr marL="0" marR="0" lvl="2" indent="0" algn="l" defTabSz="91064" rtl="0" eaLnBrk="1" fontAlgn="auto" latinLnBrk="0" hangingPunct="1">
                <a:lnSpc>
                  <a:spcPct val="100000"/>
                </a:lnSpc>
                <a:spcBef>
                  <a:spcPts val="0"/>
                </a:spcBef>
                <a:spcAft>
                  <a:spcPts val="0"/>
                </a:spcAft>
                <a:buClrTx/>
                <a:buSzTx/>
                <a:buFontTx/>
                <a:buNone/>
                <a:tabLst/>
                <a:defRPr/>
              </a:pPr>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r>
                <a:rPr lang="en-US" sz="2549"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1064"/>
              <a:endParaRPr lang="en-US" sz="2549" b="0" baseline="0" dirty="0">
                <a:solidFill>
                  <a:schemeClr val="bg1">
                    <a:lumMod val="75000"/>
                  </a:schemeClr>
                </a:solidFill>
                <a:latin typeface="Trebuchet MS" pitchFamily="34" charset="0"/>
              </a:endParaRPr>
            </a:p>
            <a:p>
              <a:pPr algn="ctr"/>
              <a:r>
                <a:rPr lang="en-US" sz="3187" b="1" baseline="0" dirty="0">
                  <a:solidFill>
                    <a:srgbClr val="FFC000"/>
                  </a:solidFill>
                  <a:latin typeface="Trebuchet MS" pitchFamily="34" charset="0"/>
                </a:rPr>
                <a:t>How to add Text</a:t>
              </a:r>
            </a:p>
            <a:p>
              <a:pPr marL="2731933" lvl="2" indent="0" algn="l" defTabSz="91064"/>
              <a:r>
                <a:rPr lang="en-US" sz="2549"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09684" lvl="2" indent="0" algn="l" defTabSz="91064"/>
              <a:endParaRPr lang="en-US" sz="2549" b="0" baseline="0" dirty="0">
                <a:solidFill>
                  <a:schemeClr val="bg1">
                    <a:lumMod val="75000"/>
                  </a:schemeClr>
                </a:solidFill>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lang="en-US" sz="2549" b="0" baseline="0" dirty="0">
                  <a:solidFill>
                    <a:schemeClr val="bg1">
                      <a:lumMod val="75000"/>
                    </a:schemeClr>
                  </a:solidFill>
                  <a:latin typeface="Trebuchet MS" pitchFamily="34" charset="0"/>
                </a:rPr>
                <a:t> </a:t>
              </a:r>
              <a:r>
                <a:rPr kumimoji="0" lang="en-US" sz="3187"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549" b="0" baseline="0" dirty="0">
                <a:solidFill>
                  <a:schemeClr val="bg1">
                    <a:lumMod val="75000"/>
                  </a:schemeClr>
                </a:solidFill>
                <a:latin typeface="Trebuchet MS" pitchFamily="34" charset="0"/>
              </a:endParaRPr>
            </a:p>
            <a:p>
              <a:pPr marL="1209684" lvl="2" indent="0" algn="l" defTabSz="91064"/>
              <a:endParaRPr lang="en-US" sz="2549" b="0" baseline="0" dirty="0">
                <a:solidFill>
                  <a:schemeClr val="bg1">
                    <a:lumMod val="75000"/>
                  </a:schemeClr>
                </a:solidFill>
                <a:latin typeface="Trebuchet MS" pitchFamily="34" charset="0"/>
              </a:endParaRPr>
            </a:p>
            <a:p>
              <a:pPr algn="ctr"/>
              <a:r>
                <a:rPr lang="en-US" sz="3187" b="1" baseline="0" dirty="0">
                  <a:solidFill>
                    <a:srgbClr val="FFC000"/>
                  </a:solidFill>
                  <a:latin typeface="Trebuchet MS" pitchFamily="34" charset="0"/>
                </a:rPr>
                <a:t>How to add Tables</a:t>
              </a:r>
            </a:p>
            <a:p>
              <a:pPr marL="1593627" lvl="1" indent="0" algn="l" defTabSz="91064"/>
              <a:r>
                <a:rPr lang="en-US" sz="2549"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91064"/>
              <a:r>
                <a:rPr lang="en-US" sz="2549"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1064"/>
              <a:endParaRPr lang="en-US" sz="2549" b="0" baseline="0" dirty="0">
                <a:solidFill>
                  <a:schemeClr val="bg1">
                    <a:lumMod val="75000"/>
                  </a:schemeClr>
                </a:solidFill>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1064" rtl="0" eaLnBrk="1" fontAlgn="auto" latinLnBrk="0" hangingPunct="1">
                <a:lnSpc>
                  <a:spcPct val="100000"/>
                </a:lnSpc>
                <a:spcBef>
                  <a:spcPts val="0"/>
                </a:spcBef>
                <a:spcAft>
                  <a:spcPts val="0"/>
                </a:spcAft>
                <a:buClrTx/>
                <a:buSzTx/>
                <a:buFontTx/>
                <a:buNone/>
                <a:tabLst/>
                <a:defRPr/>
              </a:pPr>
              <a:endParaRPr kumimoji="0" lang="en-US" sz="254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09684" rtl="0" eaLnBrk="1" fontAlgn="auto" latinLnBrk="0" hangingPunct="1">
                <a:lnSpc>
                  <a:spcPct val="100000"/>
                </a:lnSpc>
                <a:spcBef>
                  <a:spcPts val="0"/>
                </a:spcBef>
                <a:spcAft>
                  <a:spcPts val="0"/>
                </a:spcAft>
                <a:buClrTx/>
                <a:buSzTx/>
                <a:buFontTx/>
                <a:buNone/>
                <a:tabLst/>
                <a:defRPr/>
              </a:pPr>
              <a:endParaRPr kumimoji="0" lang="en-US" sz="3187"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1064" rtl="0" eaLnBrk="1" fontAlgn="auto" latinLnBrk="0" hangingPunct="1">
                <a:lnSpc>
                  <a:spcPct val="100000"/>
                </a:lnSpc>
                <a:spcBef>
                  <a:spcPts val="0"/>
                </a:spcBef>
                <a:spcAft>
                  <a:spcPts val="0"/>
                </a:spcAft>
                <a:buClrTx/>
                <a:buSzTx/>
                <a:buFontTx/>
                <a:buNone/>
                <a:tabLst/>
                <a:defRPr/>
              </a:pPr>
              <a:endParaRPr kumimoji="0" lang="en-US" sz="254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1064" rtl="0" eaLnBrk="1" fontAlgn="auto" latinLnBrk="0" hangingPunct="1">
                <a:lnSpc>
                  <a:spcPct val="100000"/>
                </a:lnSpc>
                <a:spcBef>
                  <a:spcPts val="0"/>
                </a:spcBef>
                <a:spcAft>
                  <a:spcPts val="0"/>
                </a:spcAft>
                <a:buClrTx/>
                <a:buSzTx/>
                <a:buFontTx/>
                <a:buNone/>
                <a:tabLst/>
                <a:defRPr/>
              </a:pPr>
              <a:endParaRPr lang="en-US" sz="2549" b="0" baseline="0" dirty="0">
                <a:solidFill>
                  <a:schemeClr val="bg1">
                    <a:lumMod val="75000"/>
                  </a:schemeClr>
                </a:solidFill>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1064" rtl="0" eaLnBrk="1" fontAlgn="auto" latinLnBrk="0" hangingPunct="1">
                <a:lnSpc>
                  <a:spcPct val="100000"/>
                </a:lnSpc>
                <a:spcBef>
                  <a:spcPts val="0"/>
                </a:spcBef>
                <a:spcAft>
                  <a:spcPts val="0"/>
                </a:spcAft>
                <a:buClrTx/>
                <a:buSzTx/>
                <a:buFontTx/>
                <a:buNone/>
                <a:tabLst/>
                <a:defRPr/>
              </a:pPr>
              <a:endParaRPr kumimoji="0" lang="en-US" sz="2231"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3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3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71"/>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647568"/>
              </a:xfrm>
              <a:prstGeom prst="rect">
                <a:avLst/>
              </a:prstGeom>
              <a:noFill/>
              <a:ln>
                <a:noFill/>
              </a:ln>
            </p:spPr>
            <p:txBody>
              <a:bodyPr wrap="square" rtlCol="0">
                <a:spAutoFit/>
              </a:bodyPr>
              <a:lstStyle/>
              <a:p>
                <a:r>
                  <a:rPr lang="en-US" sz="1912" dirty="0">
                    <a:solidFill>
                      <a:schemeClr val="tx2"/>
                    </a:solidFill>
                    <a:latin typeface="Trebuchet MS" pitchFamily="34" charset="0"/>
                  </a:rPr>
                  <a:t>Student</a:t>
                </a:r>
                <a:r>
                  <a:rPr lang="en-US" sz="1912" baseline="0" dirty="0">
                    <a:solidFill>
                      <a:schemeClr val="tx2"/>
                    </a:solidFill>
                    <a:latin typeface="Trebuchet MS" pitchFamily="34" charset="0"/>
                  </a:rPr>
                  <a:t> discounts are available on our </a:t>
                </a:r>
                <a:r>
                  <a:rPr lang="en-US" sz="1912" baseline="0" dirty="0" err="1">
                    <a:solidFill>
                      <a:schemeClr val="tx2"/>
                    </a:solidFill>
                    <a:latin typeface="Trebuchet MS" pitchFamily="34" charset="0"/>
                  </a:rPr>
                  <a:t>Facebook</a:t>
                </a:r>
                <a:r>
                  <a:rPr lang="en-US" sz="1912" baseline="0" dirty="0">
                    <a:solidFill>
                      <a:schemeClr val="tx2"/>
                    </a:solidFill>
                    <a:latin typeface="Trebuchet MS" pitchFamily="34" charset="0"/>
                  </a:rPr>
                  <a:t> page.</a:t>
                </a:r>
                <a:br>
                  <a:rPr lang="en-US" sz="1912" baseline="0" dirty="0">
                    <a:solidFill>
                      <a:schemeClr val="tx2"/>
                    </a:solidFill>
                    <a:latin typeface="Trebuchet MS" pitchFamily="34" charset="0"/>
                  </a:rPr>
                </a:br>
                <a:r>
                  <a:rPr lang="en-US" sz="1912" baseline="0" dirty="0">
                    <a:solidFill>
                      <a:schemeClr val="tx2"/>
                    </a:solidFill>
                    <a:latin typeface="Trebuchet MS" pitchFamily="34" charset="0"/>
                  </a:rPr>
                  <a:t>Go to </a:t>
                </a:r>
                <a:r>
                  <a:rPr lang="en-US" sz="1912" u="sng" baseline="0" dirty="0">
                    <a:solidFill>
                      <a:schemeClr val="tx2"/>
                    </a:solidFill>
                    <a:latin typeface="Trebuchet MS" pitchFamily="34" charset="0"/>
                  </a:rPr>
                  <a:t>PosterPresentations.com</a:t>
                </a:r>
                <a:r>
                  <a:rPr lang="en-US" sz="1912" baseline="0" dirty="0">
                    <a:solidFill>
                      <a:schemeClr val="tx2"/>
                    </a:solidFill>
                    <a:latin typeface="Trebuchet MS" pitchFamily="34" charset="0"/>
                  </a:rPr>
                  <a:t> and click on the FB icon. </a:t>
                </a:r>
                <a:endParaRPr lang="en-US" sz="1912" dirty="0">
                  <a:solidFill>
                    <a:schemeClr val="tx2"/>
                  </a:solidFill>
                  <a:latin typeface="Trebuchet MS" pitchFamily="34" charset="0"/>
                </a:endParaRPr>
              </a:p>
            </p:txBody>
          </p:sp>
        </p:grpSp>
        <p:sp>
          <p:nvSpPr>
            <p:cNvPr id="60" name="TextBox 59"/>
            <p:cNvSpPr txBox="1"/>
            <p:nvPr userDrawn="1"/>
          </p:nvSpPr>
          <p:spPr>
            <a:xfrm>
              <a:off x="44479241" y="36784614"/>
              <a:ext cx="6870215" cy="1261772"/>
            </a:xfrm>
            <a:prstGeom prst="rect">
              <a:avLst/>
            </a:prstGeom>
            <a:noFill/>
          </p:spPr>
          <p:txBody>
            <a:bodyPr wrap="square" lIns="65304" tIns="32651" rIns="65304" bIns="32651" rtlCol="0">
              <a:spAutoFit/>
            </a:bodyPr>
            <a:lstStyle/>
            <a:p>
              <a:pPr marL="318725" indent="-318725">
                <a:lnSpc>
                  <a:spcPts val="2071"/>
                </a:lnSpc>
              </a:pPr>
              <a:r>
                <a:rPr lang="en-US" sz="2231" dirty="0">
                  <a:solidFill>
                    <a:schemeClr val="bg1"/>
                  </a:solidFill>
                </a:rPr>
                <a:t>© 2015</a:t>
              </a:r>
              <a:r>
                <a:rPr lang="en-US" sz="2231" baseline="0" dirty="0">
                  <a:solidFill>
                    <a:schemeClr val="bg1"/>
                  </a:solidFill>
                </a:rPr>
                <a:t> </a:t>
              </a:r>
              <a:r>
                <a:rPr lang="en-US" sz="2231" dirty="0">
                  <a:solidFill>
                    <a:schemeClr val="bg1"/>
                  </a:solidFill>
                </a:rPr>
                <a:t>PosterPresentations.com</a:t>
              </a:r>
              <a:br>
                <a:rPr lang="en-US" sz="2231" dirty="0">
                  <a:solidFill>
                    <a:schemeClr val="bg1"/>
                  </a:solidFill>
                </a:rPr>
              </a:br>
              <a:r>
                <a:rPr lang="en-US" sz="1912" dirty="0">
                  <a:solidFill>
                    <a:schemeClr val="bg1"/>
                  </a:solidFill>
                </a:rPr>
                <a:t>2117 Fourth Street ,</a:t>
              </a:r>
              <a:r>
                <a:rPr lang="en-US" sz="1912" baseline="0" dirty="0">
                  <a:solidFill>
                    <a:schemeClr val="bg1"/>
                  </a:solidFill>
                </a:rPr>
                <a:t> Unit C</a:t>
              </a:r>
            </a:p>
            <a:p>
              <a:pPr marL="318725" indent="0">
                <a:lnSpc>
                  <a:spcPts val="2071"/>
                </a:lnSpc>
              </a:pPr>
              <a:r>
                <a:rPr lang="en-US" sz="1912" baseline="0" dirty="0">
                  <a:solidFill>
                    <a:schemeClr val="bg1"/>
                  </a:solidFill>
                </a:rPr>
                <a:t>Berkeley CA </a:t>
              </a:r>
              <a:r>
                <a:rPr lang="en-US" sz="1593" baseline="0" dirty="0">
                  <a:solidFill>
                    <a:schemeClr val="bg1"/>
                  </a:solidFill>
                </a:rPr>
                <a:t>94710</a:t>
              </a:r>
              <a:br>
                <a:rPr lang="en-US" sz="1912" baseline="0" dirty="0">
                  <a:solidFill>
                    <a:schemeClr val="bg1"/>
                  </a:solidFill>
                </a:rPr>
              </a:br>
              <a:r>
                <a:rPr lang="en-US" sz="1912" b="1" baseline="0" dirty="0">
                  <a:solidFill>
                    <a:srgbClr val="FFFF00"/>
                  </a:solidFill>
                </a:rPr>
                <a:t>posterpresenter@gmail.com</a:t>
              </a:r>
              <a:endParaRPr lang="en-US" sz="2231" b="1" dirty="0">
                <a:solidFill>
                  <a:srgbClr val="FFFF00"/>
                </a:solidFill>
              </a:endParaRPr>
            </a:p>
          </p:txBody>
        </p:sp>
      </p:grpSp>
      <p:sp>
        <p:nvSpPr>
          <p:cNvPr id="36" name="Text Box 14"/>
          <p:cNvSpPr txBox="1">
            <a:spLocks noChangeArrowheads="1"/>
          </p:cNvSpPr>
          <p:nvPr userDrawn="1"/>
        </p:nvSpPr>
        <p:spPr bwMode="auto">
          <a:xfrm>
            <a:off x="1141119" y="34222442"/>
            <a:ext cx="2100898" cy="264188"/>
          </a:xfrm>
          <a:prstGeom prst="rect">
            <a:avLst/>
          </a:prstGeom>
          <a:noFill/>
          <a:ln w="9525">
            <a:noFill/>
            <a:miter lim="800000"/>
            <a:headEnd/>
            <a:tailEnd/>
          </a:ln>
          <a:effectLst/>
        </p:spPr>
        <p:txBody>
          <a:bodyPr wrap="square" lIns="71210" tIns="35598" rIns="71210" bIns="35598">
            <a:spAutoFit/>
          </a:bodyPr>
          <a:lstStyle/>
          <a:p>
            <a:pPr eaLnBrk="0" hangingPunct="0">
              <a:lnSpc>
                <a:spcPct val="65000"/>
              </a:lnSpc>
              <a:spcBef>
                <a:spcPct val="50000"/>
              </a:spcBef>
              <a:defRPr/>
            </a:pPr>
            <a:r>
              <a:rPr lang="en-US" sz="47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9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424604" rtl="0" eaLnBrk="1" latinLnBrk="0" hangingPunct="1">
        <a:spcBef>
          <a:spcPct val="0"/>
        </a:spcBef>
        <a:buNone/>
        <a:defRPr sz="6772" kern="1200">
          <a:solidFill>
            <a:schemeClr val="bg1"/>
          </a:solidFill>
          <a:latin typeface="Trebuchet MS" pitchFamily="34" charset="0"/>
          <a:ea typeface="+mj-ea"/>
          <a:cs typeface="+mj-cs"/>
        </a:defRPr>
      </a:lvl1pPr>
    </p:titleStyle>
    <p:bodyStyle>
      <a:lvl1pPr marL="1284226" indent="-1284226" algn="l" defTabSz="3424604" rtl="0" eaLnBrk="1" latinLnBrk="0" hangingPunct="1">
        <a:spcBef>
          <a:spcPct val="20000"/>
        </a:spcBef>
        <a:buFont typeface="Arial" pitchFamily="34" charset="0"/>
        <a:buChar char="•"/>
        <a:defRPr sz="12030" kern="1200">
          <a:solidFill>
            <a:schemeClr val="tx1"/>
          </a:solidFill>
          <a:latin typeface="+mn-lt"/>
          <a:ea typeface="+mn-ea"/>
          <a:cs typeface="+mn-cs"/>
        </a:defRPr>
      </a:lvl1pPr>
      <a:lvl2pPr marL="2782490" indent="-1070188" algn="l" defTabSz="3424604" rtl="0" eaLnBrk="1" latinLnBrk="0" hangingPunct="1">
        <a:spcBef>
          <a:spcPct val="20000"/>
        </a:spcBef>
        <a:buFont typeface="Arial" pitchFamily="34" charset="0"/>
        <a:buChar char="–"/>
        <a:defRPr sz="10596" kern="1200">
          <a:solidFill>
            <a:schemeClr val="tx1"/>
          </a:solidFill>
          <a:latin typeface="+mn-lt"/>
          <a:ea typeface="+mn-ea"/>
          <a:cs typeface="+mn-cs"/>
        </a:defRPr>
      </a:lvl2pPr>
      <a:lvl3pPr marL="4280755" indent="-856151" algn="l" defTabSz="3424604" rtl="0" eaLnBrk="1" latinLnBrk="0" hangingPunct="1">
        <a:spcBef>
          <a:spcPct val="20000"/>
        </a:spcBef>
        <a:buFont typeface="Arial" pitchFamily="34" charset="0"/>
        <a:buChar char="•"/>
        <a:defRPr sz="9004" kern="1200">
          <a:solidFill>
            <a:schemeClr val="tx1"/>
          </a:solidFill>
          <a:latin typeface="+mn-lt"/>
          <a:ea typeface="+mn-ea"/>
          <a:cs typeface="+mn-cs"/>
        </a:defRPr>
      </a:lvl3pPr>
      <a:lvl4pPr marL="59930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4pPr>
      <a:lvl5pPr marL="77053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p:bodyStyle>
    <p:otherStyle>
      <a:defPPr>
        <a:defRPr lang="en-US"/>
      </a:defPPr>
      <a:lvl1pPr marL="0" algn="l" defTabSz="3424604" rtl="0" eaLnBrk="1" latinLnBrk="0" hangingPunct="1">
        <a:defRPr sz="6772" kern="1200">
          <a:solidFill>
            <a:schemeClr val="tx1"/>
          </a:solidFill>
          <a:latin typeface="+mn-lt"/>
          <a:ea typeface="+mn-ea"/>
          <a:cs typeface="+mn-cs"/>
        </a:defRPr>
      </a:lvl1pPr>
      <a:lvl2pPr marL="1712303" algn="l" defTabSz="3424604" rtl="0" eaLnBrk="1" latinLnBrk="0" hangingPunct="1">
        <a:defRPr sz="6772" kern="1200">
          <a:solidFill>
            <a:schemeClr val="tx1"/>
          </a:solidFill>
          <a:latin typeface="+mn-lt"/>
          <a:ea typeface="+mn-ea"/>
          <a:cs typeface="+mn-cs"/>
        </a:defRPr>
      </a:lvl2pPr>
      <a:lvl3pPr marL="3424604" algn="l" defTabSz="3424604" rtl="0" eaLnBrk="1" latinLnBrk="0" hangingPunct="1">
        <a:defRPr sz="6772" kern="1200">
          <a:solidFill>
            <a:schemeClr val="tx1"/>
          </a:solidFill>
          <a:latin typeface="+mn-lt"/>
          <a:ea typeface="+mn-ea"/>
          <a:cs typeface="+mn-cs"/>
        </a:defRPr>
      </a:lvl3pPr>
      <a:lvl4pPr marL="5136905" algn="l" defTabSz="3424604" rtl="0" eaLnBrk="1" latinLnBrk="0" hangingPunct="1">
        <a:defRPr sz="6772" kern="1200">
          <a:solidFill>
            <a:schemeClr val="tx1"/>
          </a:solidFill>
          <a:latin typeface="+mn-lt"/>
          <a:ea typeface="+mn-ea"/>
          <a:cs typeface="+mn-cs"/>
        </a:defRPr>
      </a:lvl4pPr>
      <a:lvl5pPr marL="6849206" algn="l" defTabSz="3424604" rtl="0" eaLnBrk="1" latinLnBrk="0" hangingPunct="1">
        <a:defRPr sz="6772" kern="1200">
          <a:solidFill>
            <a:schemeClr val="tx1"/>
          </a:solidFill>
          <a:latin typeface="+mn-lt"/>
          <a:ea typeface="+mn-ea"/>
          <a:cs typeface="+mn-cs"/>
        </a:defRPr>
      </a:lvl5pPr>
      <a:lvl6pPr marL="8561509" algn="l" defTabSz="3424604" rtl="0" eaLnBrk="1" latinLnBrk="0" hangingPunct="1">
        <a:defRPr sz="6772" kern="1200">
          <a:solidFill>
            <a:schemeClr val="tx1"/>
          </a:solidFill>
          <a:latin typeface="+mn-lt"/>
          <a:ea typeface="+mn-ea"/>
          <a:cs typeface="+mn-cs"/>
        </a:defRPr>
      </a:lvl6pPr>
      <a:lvl7pPr marL="10273812" algn="l" defTabSz="3424604" rtl="0" eaLnBrk="1" latinLnBrk="0" hangingPunct="1">
        <a:defRPr sz="6772" kern="1200">
          <a:solidFill>
            <a:schemeClr val="tx1"/>
          </a:solidFill>
          <a:latin typeface="+mn-lt"/>
          <a:ea typeface="+mn-ea"/>
          <a:cs typeface="+mn-cs"/>
        </a:defRPr>
      </a:lvl7pPr>
      <a:lvl8pPr marL="11986112" algn="l" defTabSz="3424604" rtl="0" eaLnBrk="1" latinLnBrk="0" hangingPunct="1">
        <a:defRPr sz="6772" kern="1200">
          <a:solidFill>
            <a:schemeClr val="tx1"/>
          </a:solidFill>
          <a:latin typeface="+mn-lt"/>
          <a:ea typeface="+mn-ea"/>
          <a:cs typeface="+mn-cs"/>
        </a:defRPr>
      </a:lvl8pPr>
      <a:lvl9pPr marL="13698415" algn="l" defTabSz="3424604" rtl="0" eaLnBrk="1" latinLnBrk="0" hangingPunct="1">
        <a:defRPr sz="677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24120475" cy="4214829"/>
          </a:xfrm>
          <a:prstGeom prst="rect">
            <a:avLst/>
          </a:prstGeom>
          <a:solidFill>
            <a:schemeClr val="accent5">
              <a:lumMod val="75000"/>
            </a:schemeClr>
          </a:solidFill>
          <a:ln w="9525">
            <a:solidFill>
              <a:schemeClr val="tx1"/>
            </a:solidFill>
            <a:miter lim="800000"/>
            <a:headEnd/>
            <a:tailEnd/>
          </a:ln>
          <a:effectLst/>
        </p:spPr>
        <p:txBody>
          <a:bodyPr wrap="none" lIns="71346" tIns="35672" rIns="71346" bIns="35672" anchor="ctr"/>
          <a:lstStyle/>
          <a:p>
            <a:pPr>
              <a:defRPr/>
            </a:pPr>
            <a:endParaRPr lang="en-US" sz="5471" dirty="0"/>
          </a:p>
        </p:txBody>
      </p:sp>
      <p:sp>
        <p:nvSpPr>
          <p:cNvPr id="8" name="Rectangle 33"/>
          <p:cNvSpPr>
            <a:spLocks noChangeArrowheads="1"/>
          </p:cNvSpPr>
          <p:nvPr/>
        </p:nvSpPr>
        <p:spPr bwMode="auto">
          <a:xfrm>
            <a:off x="502511" y="4897300"/>
            <a:ext cx="23112837" cy="29208656"/>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71346" tIns="35672" rIns="71346" bIns="35672" anchor="ctr"/>
          <a:lstStyle/>
          <a:p>
            <a:pPr>
              <a:defRPr/>
            </a:pPr>
            <a:endParaRPr lang="en-US" sz="5471" dirty="0"/>
          </a:p>
        </p:txBody>
      </p:sp>
      <p:sp>
        <p:nvSpPr>
          <p:cNvPr id="9" name="Rectangle 9"/>
          <p:cNvSpPr>
            <a:spLocks noChangeArrowheads="1"/>
          </p:cNvSpPr>
          <p:nvPr/>
        </p:nvSpPr>
        <p:spPr bwMode="auto">
          <a:xfrm>
            <a:off x="1" y="4090507"/>
            <a:ext cx="24120475" cy="161666"/>
          </a:xfrm>
          <a:prstGeom prst="rect">
            <a:avLst/>
          </a:prstGeom>
          <a:solidFill>
            <a:schemeClr val="accent5">
              <a:lumMod val="50000"/>
            </a:schemeClr>
          </a:solidFill>
          <a:ln w="152400">
            <a:noFill/>
            <a:miter lim="800000"/>
            <a:headEnd/>
            <a:tailEnd/>
          </a:ln>
          <a:effectLst/>
        </p:spPr>
        <p:txBody>
          <a:bodyPr wrap="none" lIns="71346" tIns="35672" rIns="71346" bIns="35672" anchor="ctr"/>
          <a:lstStyle/>
          <a:p>
            <a:pPr>
              <a:defRPr/>
            </a:pPr>
            <a:endParaRPr lang="en-US" sz="5471" dirty="0"/>
          </a:p>
        </p:txBody>
      </p:sp>
      <p:grpSp>
        <p:nvGrpSpPr>
          <p:cNvPr id="36" name="Group 35"/>
          <p:cNvGrpSpPr/>
          <p:nvPr userDrawn="1"/>
        </p:nvGrpSpPr>
        <p:grpSpPr>
          <a:xfrm>
            <a:off x="-10084813" y="-39263"/>
            <a:ext cx="9767065" cy="34959500"/>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09684" rtl="0" eaLnBrk="1" fontAlgn="auto" latinLnBrk="0" hangingPunct="1">
                <a:lnSpc>
                  <a:spcPct val="100000"/>
                </a:lnSpc>
                <a:spcBef>
                  <a:spcPts val="0"/>
                </a:spcBef>
                <a:spcAft>
                  <a:spcPts val="0"/>
                </a:spcAft>
                <a:buClrTx/>
                <a:buSzTx/>
                <a:buFontTx/>
                <a:buNone/>
                <a:tabLst/>
                <a:defRPr/>
              </a:pPr>
              <a:r>
                <a:rPr lang="en-US" sz="3187" b="1" spc="0" dirty="0">
                  <a:solidFill>
                    <a:srgbClr val="FF0000"/>
                  </a:solidFill>
                  <a:latin typeface="Trebuchet MS" pitchFamily="34" charset="0"/>
                </a:rPr>
                <a:t>(—THIS SIDEBAR DOES NOT PRINT—)</a:t>
              </a:r>
              <a:endParaRPr lang="en-US" sz="3187" b="1" spc="478" dirty="0">
                <a:solidFill>
                  <a:schemeClr val="bg1"/>
                </a:solidFill>
                <a:latin typeface="Trebuchet MS" pitchFamily="34" charset="0"/>
              </a:endParaRPr>
            </a:p>
            <a:p>
              <a:pPr algn="ctr"/>
              <a:r>
                <a:rPr lang="en-US" sz="3824" b="1" spc="478" dirty="0">
                  <a:solidFill>
                    <a:schemeClr val="bg1"/>
                  </a:solidFill>
                  <a:latin typeface="Trebuchet MS" pitchFamily="34" charset="0"/>
                </a:rPr>
                <a:t>DESIGN</a:t>
              </a:r>
              <a:r>
                <a:rPr lang="en-US" sz="3824" b="1" spc="478" baseline="0" dirty="0">
                  <a:solidFill>
                    <a:schemeClr val="bg1"/>
                  </a:solidFill>
                  <a:latin typeface="Trebuchet MS" pitchFamily="34" charset="0"/>
                </a:rPr>
                <a:t> </a:t>
              </a:r>
              <a:r>
                <a:rPr lang="en-US" sz="3824" b="1" spc="478" dirty="0">
                  <a:solidFill>
                    <a:schemeClr val="bg1"/>
                  </a:solidFill>
                  <a:latin typeface="Trebuchet MS" pitchFamily="34" charset="0"/>
                </a:rPr>
                <a:t>GUIDE</a:t>
              </a:r>
            </a:p>
            <a:p>
              <a:pPr algn="ctr"/>
              <a:endParaRPr lang="en-US" sz="2868" b="1" dirty="0">
                <a:latin typeface="Trebuchet MS" pitchFamily="34" charset="0"/>
              </a:endParaRPr>
            </a:p>
            <a:p>
              <a:pPr defTabSz="3000139"/>
              <a:r>
                <a:rPr lang="en-US" sz="2868" i="0" dirty="0">
                  <a:latin typeface="Trebuchet MS" pitchFamily="34" charset="0"/>
                </a:rPr>
                <a:t>This PowerPoint</a:t>
              </a:r>
              <a:r>
                <a:rPr lang="en-US" sz="2868" i="0" baseline="0" dirty="0">
                  <a:latin typeface="Trebuchet MS" pitchFamily="34" charset="0"/>
                </a:rPr>
                <a:t> </a:t>
              </a:r>
              <a:r>
                <a:rPr lang="en-US" sz="2868" i="0" dirty="0">
                  <a:latin typeface="Trebuchet MS" pitchFamily="34" charset="0"/>
                </a:rPr>
                <a:t>2007 template produces</a:t>
              </a:r>
              <a:r>
                <a:rPr lang="en-US" sz="2868" i="0" baseline="0" dirty="0">
                  <a:latin typeface="Trebuchet MS" pitchFamily="34" charset="0"/>
                </a:rPr>
                <a:t> </a:t>
              </a:r>
              <a:r>
                <a:rPr lang="en-US" sz="2868" i="0" dirty="0">
                  <a:latin typeface="Trebuchet MS" pitchFamily="34" charset="0"/>
                </a:rPr>
                <a:t>an</a:t>
              </a:r>
              <a:r>
                <a:rPr lang="en-US" sz="2868" i="0" baseline="0" dirty="0">
                  <a:latin typeface="Trebuchet MS" pitchFamily="34" charset="0"/>
                </a:rPr>
                <a:t> A0</a:t>
              </a:r>
              <a:r>
                <a:rPr lang="en-US" sz="2868" i="0" dirty="0">
                  <a:latin typeface="Trebuchet MS" pitchFamily="34" charset="0"/>
                </a:rPr>
                <a:t> presentation poster. </a:t>
              </a:r>
              <a:r>
                <a:rPr lang="en-US" sz="2868" dirty="0">
                  <a:latin typeface="Trebuchet MS" pitchFamily="34" charset="0"/>
                </a:rPr>
                <a:t>You</a:t>
              </a:r>
              <a:r>
                <a:rPr lang="en-US" sz="2868" baseline="0" dirty="0">
                  <a:latin typeface="Trebuchet MS" pitchFamily="34" charset="0"/>
                </a:rPr>
                <a:t> can u</a:t>
              </a:r>
              <a:r>
                <a:rPr lang="en-US" sz="2868" dirty="0">
                  <a:latin typeface="Trebuchet MS" pitchFamily="34" charset="0"/>
                </a:rPr>
                <a:t>se</a:t>
              </a:r>
              <a:r>
                <a:rPr lang="en-US" sz="2868" baseline="0" dirty="0">
                  <a:latin typeface="Trebuchet MS" pitchFamily="34" charset="0"/>
                </a:rPr>
                <a:t> it to create your research poster and </a:t>
              </a:r>
              <a:r>
                <a:rPr lang="en-US" sz="2868" dirty="0">
                  <a:latin typeface="Trebuchet MS" pitchFamily="34" charset="0"/>
                </a:rPr>
                <a:t>save valuable time placing titles, subtitles,</a:t>
              </a:r>
              <a:r>
                <a:rPr lang="en-US" sz="2868" baseline="0" dirty="0">
                  <a:latin typeface="Trebuchet MS" pitchFamily="34" charset="0"/>
                </a:rPr>
                <a:t> text, and graphics</a:t>
              </a:r>
              <a:r>
                <a:rPr lang="en-US" sz="2868" dirty="0">
                  <a:latin typeface="Trebuchet MS" pitchFamily="34" charset="0"/>
                </a:rPr>
                <a:t>. </a:t>
              </a:r>
            </a:p>
            <a:p>
              <a:pPr defTabSz="3000139"/>
              <a:endParaRPr lang="en-US" sz="2868" dirty="0">
                <a:latin typeface="Trebuchet MS" pitchFamily="34" charset="0"/>
              </a:endParaRPr>
            </a:p>
            <a:p>
              <a:pPr defTabSz="3496954"/>
              <a:r>
                <a:rPr lang="en-US" sz="2868" dirty="0">
                  <a:latin typeface="Trebuchet MS" pitchFamily="34" charset="0"/>
                </a:rPr>
                <a:t>We provide a series of online tutorials that will guide you through the poster design process and answer your poster production questions. To view our template tutorials, go online to </a:t>
              </a:r>
              <a:r>
                <a:rPr lang="en-US" sz="2868" b="1" dirty="0">
                  <a:solidFill>
                    <a:srgbClr val="FFC000"/>
                  </a:solidFill>
                  <a:latin typeface="Trebuchet MS" pitchFamily="34" charset="0"/>
                </a:rPr>
                <a:t>PosterPresentations.com</a:t>
              </a:r>
              <a:r>
                <a:rPr lang="en-US" sz="2868" b="1" dirty="0">
                  <a:solidFill>
                    <a:schemeClr val="bg1"/>
                  </a:solidFill>
                  <a:latin typeface="Trebuchet MS" pitchFamily="34" charset="0"/>
                </a:rPr>
                <a:t> </a:t>
              </a:r>
              <a:r>
                <a:rPr lang="en-US" sz="2868" dirty="0">
                  <a:solidFill>
                    <a:schemeClr val="bg1"/>
                  </a:solidFill>
                  <a:latin typeface="Trebuchet MS" pitchFamily="34" charset="0"/>
                </a:rPr>
                <a:t>and click on HELP DESK.</a:t>
              </a:r>
            </a:p>
            <a:p>
              <a:pPr defTabSz="3496954"/>
              <a:endParaRPr lang="en-US" sz="2868" dirty="0">
                <a:latin typeface="Trebuchet MS" pitchFamily="34" charset="0"/>
              </a:endParaRPr>
            </a:p>
            <a:p>
              <a:pPr defTabSz="3496954"/>
              <a:r>
                <a:rPr lang="en-US" sz="2868" dirty="0">
                  <a:solidFill>
                    <a:schemeClr val="bg1"/>
                  </a:solidFill>
                  <a:latin typeface="Trebuchet MS" pitchFamily="34" charset="0"/>
                </a:rPr>
                <a:t>When</a:t>
              </a:r>
              <a:r>
                <a:rPr lang="en-US" sz="2868" baseline="0" dirty="0">
                  <a:solidFill>
                    <a:schemeClr val="bg1"/>
                  </a:solidFill>
                  <a:latin typeface="Trebuchet MS" pitchFamily="34" charset="0"/>
                </a:rPr>
                <a:t> you are ready to print your poster</a:t>
              </a:r>
              <a:r>
                <a:rPr lang="en-US" sz="2868" dirty="0">
                  <a:solidFill>
                    <a:schemeClr val="bg1"/>
                  </a:solidFill>
                  <a:latin typeface="Trebuchet MS" pitchFamily="34" charset="0"/>
                </a:rPr>
                <a:t>,</a:t>
              </a:r>
              <a:r>
                <a:rPr lang="en-US" sz="2868" baseline="0" dirty="0">
                  <a:solidFill>
                    <a:schemeClr val="bg1"/>
                  </a:solidFill>
                  <a:latin typeface="Trebuchet MS" pitchFamily="34" charset="0"/>
                </a:rPr>
                <a:t> go online to </a:t>
              </a:r>
              <a:r>
                <a:rPr lang="en-US" sz="2868" b="0" dirty="0">
                  <a:solidFill>
                    <a:schemeClr val="bg1"/>
                  </a:solidFill>
                  <a:latin typeface="Trebuchet MS" pitchFamily="34" charset="0"/>
                </a:rPr>
                <a:t>PosterPresentations.com</a:t>
              </a:r>
              <a:br>
                <a:rPr lang="en-US" sz="2868" dirty="0">
                  <a:solidFill>
                    <a:schemeClr val="bg1"/>
                  </a:solidFill>
                  <a:latin typeface="Trebuchet MS" pitchFamily="34" charset="0"/>
                </a:rPr>
              </a:br>
              <a:endParaRPr lang="en-US" sz="2868" dirty="0">
                <a:solidFill>
                  <a:schemeClr val="bg1"/>
                </a:solidFill>
                <a:latin typeface="Trebuchet MS" pitchFamily="34" charset="0"/>
              </a:endParaRPr>
            </a:p>
            <a:p>
              <a:pPr algn="l" defTabSz="3000139"/>
              <a:r>
                <a:rPr lang="en-US" sz="2868" b="0" dirty="0">
                  <a:solidFill>
                    <a:schemeClr val="bg1"/>
                  </a:solidFill>
                  <a:latin typeface="Trebuchet MS" pitchFamily="34" charset="0"/>
                </a:rPr>
                <a:t>Need</a:t>
              </a:r>
              <a:r>
                <a:rPr lang="en-US" sz="2868" b="0" baseline="0" dirty="0">
                  <a:solidFill>
                    <a:schemeClr val="bg1"/>
                  </a:solidFill>
                  <a:latin typeface="Trebuchet MS" pitchFamily="34" charset="0"/>
                </a:rPr>
                <a:t> assistance? Call us at </a:t>
              </a:r>
              <a:r>
                <a:rPr lang="en-US" sz="2868" b="0" dirty="0">
                  <a:solidFill>
                    <a:srgbClr val="FFC000"/>
                  </a:solidFill>
                  <a:latin typeface="Trebuchet MS" pitchFamily="34" charset="0"/>
                </a:rPr>
                <a:t>1.510.649.3001</a:t>
              </a:r>
            </a:p>
            <a:p>
              <a:pPr algn="l" defTabSz="3000139"/>
              <a:endParaRPr lang="en-US" sz="3505" b="1" dirty="0">
                <a:solidFill>
                  <a:srgbClr val="FFFF00"/>
                </a:solidFill>
                <a:latin typeface="Trebuchet MS" pitchFamily="34" charset="0"/>
              </a:endParaRPr>
            </a:p>
            <a:p>
              <a:pPr algn="ctr"/>
              <a:endParaRPr lang="en-US" sz="2549" b="1" dirty="0">
                <a:solidFill>
                  <a:schemeClr val="bg1"/>
                </a:solidFill>
                <a:latin typeface="Trebuchet MS" pitchFamily="34" charset="0"/>
              </a:endParaRPr>
            </a:p>
            <a:p>
              <a:pPr algn="ctr"/>
              <a:r>
                <a:rPr lang="en-US" sz="3824" b="1" spc="478" dirty="0">
                  <a:solidFill>
                    <a:schemeClr val="bg1"/>
                  </a:solidFill>
                  <a:latin typeface="Trebuchet MS" pitchFamily="34" charset="0"/>
                </a:rPr>
                <a:t>QUICK START</a:t>
              </a:r>
            </a:p>
            <a:p>
              <a:pPr algn="ctr"/>
              <a:endParaRPr lang="en-US" sz="3187" b="1" baseline="0" dirty="0">
                <a:solidFill>
                  <a:schemeClr val="bg1"/>
                </a:solidFill>
                <a:latin typeface="Trebuchet MS" pitchFamily="34" charset="0"/>
              </a:endParaRPr>
            </a:p>
            <a:p>
              <a:pPr algn="ctr"/>
              <a:r>
                <a:rPr lang="en-US" sz="3187" b="1" baseline="0" dirty="0">
                  <a:solidFill>
                    <a:srgbClr val="FFC000"/>
                  </a:solidFill>
                  <a:latin typeface="Trebuchet MS" pitchFamily="34" charset="0"/>
                </a:rPr>
                <a:t>Zoom in and out</a:t>
              </a:r>
            </a:p>
            <a:p>
              <a:pPr marL="2013536" indent="-518561" algn="l" defTabSz="677924">
                <a:tabLst/>
              </a:pPr>
              <a:r>
                <a:rPr lang="en-US" sz="2549" b="0" baseline="0" dirty="0">
                  <a:solidFill>
                    <a:schemeClr val="bg1"/>
                  </a:solidFill>
                  <a:latin typeface="Trebuchet MS" pitchFamily="34" charset="0"/>
                </a:rPr>
                <a:t>	</a:t>
              </a:r>
              <a:r>
                <a:rPr lang="en-US" sz="2549"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68" b="0" baseline="0" dirty="0">
                <a:solidFill>
                  <a:schemeClr val="bg1"/>
                </a:solidFill>
                <a:latin typeface="Trebuchet MS" pitchFamily="34" charset="0"/>
              </a:endParaRPr>
            </a:p>
            <a:p>
              <a:pPr algn="ctr"/>
              <a:r>
                <a:rPr lang="en-US" sz="3187" b="1" baseline="0" dirty="0">
                  <a:solidFill>
                    <a:srgbClr val="FFC000"/>
                  </a:solidFill>
                  <a:latin typeface="Trebuchet MS" pitchFamily="34" charset="0"/>
                </a:rPr>
                <a:t>Title, Authors, and Affiliations</a:t>
              </a:r>
            </a:p>
            <a:p>
              <a:pPr algn="l"/>
              <a:r>
                <a:rPr lang="en-US" sz="2549" b="0" baseline="0" dirty="0">
                  <a:solidFill>
                    <a:schemeClr val="bg1">
                      <a:lumMod val="75000"/>
                    </a:schemeClr>
                  </a:solidFill>
                  <a:latin typeface="Trebuchet MS" pitchFamily="34" charset="0"/>
                </a:rPr>
                <a:t>Start designing your poster by adding the title, the names of the authors, and the affiliated institutions. </a:t>
              </a:r>
              <a:r>
                <a:rPr lang="en-US" sz="2549"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549" b="0" spc="0" baseline="0" dirty="0">
                <a:solidFill>
                  <a:schemeClr val="bg1">
                    <a:lumMod val="75000"/>
                  </a:schemeClr>
                </a:solidFill>
                <a:latin typeface="Trebuchet MS" pitchFamily="34" charset="0"/>
              </a:endParaRPr>
            </a:p>
            <a:p>
              <a:pPr algn="l"/>
              <a:r>
                <a:rPr lang="en-US" sz="2549" b="1" spc="239" baseline="0" dirty="0">
                  <a:solidFill>
                    <a:srgbClr val="FFC000"/>
                  </a:solidFill>
                  <a:latin typeface="Trebuchet MS" pitchFamily="34" charset="0"/>
                </a:rPr>
                <a:t>TIP</a:t>
              </a:r>
              <a:r>
                <a:rPr lang="en-US" sz="2549" b="1" baseline="0" dirty="0">
                  <a:solidFill>
                    <a:srgbClr val="FFC000"/>
                  </a:solidFill>
                  <a:latin typeface="Trebuchet MS" pitchFamily="34" charset="0"/>
                </a:rPr>
                <a:t>: </a:t>
              </a:r>
              <a:r>
                <a:rPr lang="en-US" sz="2549" b="0" baseline="0" dirty="0">
                  <a:solidFill>
                    <a:schemeClr val="bg1">
                      <a:lumMod val="75000"/>
                    </a:schemeClr>
                  </a:solidFill>
                  <a:latin typeface="Trebuchet MS" pitchFamily="34" charset="0"/>
                </a:rPr>
                <a:t>The font size of your title should be bigger than your name(s) and institution name(s).</a:t>
              </a:r>
            </a:p>
            <a:p>
              <a:pPr algn="l"/>
              <a:br>
                <a:rPr lang="en-US" sz="2868" b="1" baseline="0" dirty="0">
                  <a:solidFill>
                    <a:schemeClr val="bg1"/>
                  </a:solidFill>
                  <a:latin typeface="Trebuchet MS" pitchFamily="34" charset="0"/>
                </a:rPr>
              </a:br>
              <a:endParaRPr lang="en-US" sz="2868" b="1" dirty="0">
                <a:solidFill>
                  <a:schemeClr val="bg1"/>
                </a:solidFill>
                <a:latin typeface="Trebuchet MS" pitchFamily="34" charset="0"/>
              </a:endParaRPr>
            </a:p>
            <a:p>
              <a:pPr algn="ctr"/>
              <a:endParaRPr lang="en-US" sz="2868" b="1" dirty="0">
                <a:solidFill>
                  <a:srgbClr val="FFC000"/>
                </a:solidFill>
                <a:latin typeface="Trebuchet MS" pitchFamily="34" charset="0"/>
              </a:endParaRPr>
            </a:p>
            <a:p>
              <a:pPr algn="ctr"/>
              <a:endParaRPr lang="en-US" sz="2868" b="1" dirty="0">
                <a:solidFill>
                  <a:srgbClr val="FFC000"/>
                </a:solidFill>
                <a:latin typeface="Trebuchet MS" pitchFamily="34" charset="0"/>
              </a:endParaRPr>
            </a:p>
            <a:p>
              <a:pPr algn="ctr"/>
              <a:r>
                <a:rPr lang="en-US" sz="3187" b="1" dirty="0">
                  <a:solidFill>
                    <a:srgbClr val="FFC000"/>
                  </a:solidFill>
                  <a:latin typeface="Trebuchet MS" pitchFamily="34" charset="0"/>
                </a:rPr>
                <a:t>Adding Logos</a:t>
              </a:r>
              <a:r>
                <a:rPr lang="en-US" sz="3187" b="1" baseline="0" dirty="0">
                  <a:solidFill>
                    <a:srgbClr val="FFC000"/>
                  </a:solidFill>
                  <a:latin typeface="Trebuchet MS" pitchFamily="34" charset="0"/>
                </a:rPr>
                <a:t> / Seals</a:t>
              </a:r>
            </a:p>
            <a:p>
              <a:pPr algn="l"/>
              <a:r>
                <a:rPr lang="en-US" sz="2549"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549" b="0" spc="239" baseline="0" dirty="0">
                <a:solidFill>
                  <a:schemeClr val="bg1">
                    <a:lumMod val="75000"/>
                  </a:schemeClr>
                </a:solidFill>
                <a:latin typeface="Trebuchet MS" pitchFamily="34" charset="0"/>
              </a:endParaRPr>
            </a:p>
            <a:p>
              <a:pPr algn="l"/>
              <a:r>
                <a:rPr lang="en-US" sz="2549" b="1" spc="239" baseline="0" dirty="0">
                  <a:solidFill>
                    <a:srgbClr val="FFC000"/>
                  </a:solidFill>
                  <a:latin typeface="Trebuchet MS" pitchFamily="34" charset="0"/>
                </a:rPr>
                <a:t>TIP:</a:t>
              </a:r>
              <a:r>
                <a:rPr lang="en-US" sz="2549" b="1" spc="0" baseline="0" dirty="0">
                  <a:solidFill>
                    <a:srgbClr val="FFC000"/>
                  </a:solidFill>
                  <a:latin typeface="Trebuchet MS" pitchFamily="34" charset="0"/>
                </a:rPr>
                <a:t> </a:t>
              </a:r>
              <a:r>
                <a:rPr lang="en-US" sz="2549" b="0" baseline="0" dirty="0">
                  <a:solidFill>
                    <a:schemeClr val="bg1">
                      <a:lumMod val="75000"/>
                    </a:schemeClr>
                  </a:solidFill>
                  <a:latin typeface="Trebuchet MS" pitchFamily="34" charset="0"/>
                </a:rPr>
                <a:t>See if your school’s logo is available on our free poster templates page.</a:t>
              </a:r>
            </a:p>
            <a:p>
              <a:pPr algn="l"/>
              <a:endParaRPr lang="en-US" sz="2549" b="0" baseline="0" dirty="0">
                <a:latin typeface="Trebuchet MS" pitchFamily="34" charset="0"/>
              </a:endParaRPr>
            </a:p>
            <a:p>
              <a:pPr algn="ctr"/>
              <a:r>
                <a:rPr lang="en-US" sz="3187" b="1" baseline="0" dirty="0">
                  <a:solidFill>
                    <a:srgbClr val="FFC000"/>
                  </a:solidFill>
                  <a:latin typeface="Trebuchet MS" pitchFamily="34" charset="0"/>
                </a:rPr>
                <a:t>Photographs / Graphics</a:t>
              </a:r>
            </a:p>
            <a:p>
              <a:pPr algn="l" defTabSz="779107"/>
              <a:r>
                <a:rPr lang="en-US" sz="2549"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549" b="0" spc="0" baseline="0" dirty="0">
                  <a:solidFill>
                    <a:schemeClr val="bg1">
                      <a:lumMod val="75000"/>
                    </a:schemeClr>
                  </a:solidFill>
                  <a:latin typeface="Trebuchet MS" pitchFamily="34" charset="0"/>
                </a:rPr>
                <a:t>disproportionally.</a:t>
              </a:r>
            </a:p>
            <a:p>
              <a:pPr algn="l" defTabSz="779107"/>
              <a:endParaRPr lang="en-US" sz="2549" b="0" baseline="0" dirty="0">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endParaRPr lang="en-US" sz="2868" b="1" baseline="0" dirty="0">
                <a:solidFill>
                  <a:srgbClr val="FFC000"/>
                </a:solidFill>
                <a:latin typeface="Trebuchet MS" pitchFamily="34" charset="0"/>
              </a:endParaRPr>
            </a:p>
            <a:p>
              <a:pPr algn="ctr"/>
              <a:r>
                <a:rPr lang="en-US" sz="3187" b="1" baseline="0" dirty="0">
                  <a:solidFill>
                    <a:srgbClr val="FFC000"/>
                  </a:solidFill>
                  <a:latin typeface="Trebuchet MS" pitchFamily="34" charset="0"/>
                </a:rPr>
                <a:t>Image Quality Check</a:t>
              </a:r>
            </a:p>
            <a:p>
              <a:pPr lvl="0" algn="l" defTabSz="779107"/>
              <a:r>
                <a:rPr lang="en-US" sz="2549" b="0" baseline="0" dirty="0">
                  <a:solidFill>
                    <a:schemeClr val="bg1">
                      <a:lumMod val="75000"/>
                    </a:schemeClr>
                  </a:solidFill>
                  <a:latin typeface="Trebuchet MS" pitchFamily="34" charset="0"/>
                </a:rPr>
                <a:t>Zoom in and look at your images at 100% magnification. If they look good they will print well. </a:t>
              </a:r>
              <a:endParaRPr lang="en-US" sz="2868"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38"/>
              <a:ext cx="7531182" cy="2219543"/>
              <a:chOff x="-4470427" y="13701622"/>
              <a:chExt cx="3470785" cy="1019752"/>
            </a:xfrm>
          </p:grpSpPr>
          <p:grpSp>
            <p:nvGrpSpPr>
              <p:cNvPr id="49" name="Group 48"/>
              <p:cNvGrpSpPr/>
              <p:nvPr userDrawn="1"/>
            </p:nvGrpSpPr>
            <p:grpSpPr>
              <a:xfrm>
                <a:off x="-2783495" y="13745835"/>
                <a:ext cx="624431" cy="913122"/>
                <a:chOff x="-3958697" y="14964973"/>
                <a:chExt cx="779338" cy="1308500"/>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11757"/>
                </a:xfrm>
                <a:prstGeom prst="rect">
                  <a:avLst/>
                </a:prstGeom>
                <a:solidFill>
                  <a:schemeClr val="accent1"/>
                </a:solidFill>
                <a:ln>
                  <a:noFill/>
                </a:ln>
              </p:spPr>
              <p:txBody>
                <a:bodyPr wrap="square" lIns="91440" tIns="91440" rIns="91440" bIns="91440" rtlCol="0">
                  <a:spAutoFit/>
                </a:bodyPr>
                <a:lstStyle/>
                <a:p>
                  <a:pPr algn="ctr"/>
                  <a:r>
                    <a:rPr lang="en-US" sz="1593" b="1" dirty="0">
                      <a:solidFill>
                        <a:schemeClr val="tx1"/>
                      </a:solidFill>
                    </a:rPr>
                    <a:t>ORIGINAL</a:t>
                  </a:r>
                </a:p>
              </p:txBody>
            </p:sp>
          </p:grpSp>
          <p:grpSp>
            <p:nvGrpSpPr>
              <p:cNvPr id="65" name="Group 64"/>
              <p:cNvGrpSpPr/>
              <p:nvPr userDrawn="1"/>
            </p:nvGrpSpPr>
            <p:grpSpPr>
              <a:xfrm>
                <a:off x="-2033159" y="13745876"/>
                <a:ext cx="1033517" cy="913115"/>
                <a:chOff x="-2921738" y="14889872"/>
                <a:chExt cx="1420279" cy="1254817"/>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98969"/>
                </a:xfrm>
                <a:prstGeom prst="rect">
                  <a:avLst/>
                </a:prstGeom>
                <a:solidFill>
                  <a:srgbClr val="FF0000"/>
                </a:solidFill>
              </p:spPr>
              <p:txBody>
                <a:bodyPr wrap="square" lIns="457200" tIns="91440" rIns="457200" bIns="91440" rtlCol="0">
                  <a:spAutoFit/>
                </a:bodyPr>
                <a:lstStyle/>
                <a:p>
                  <a:pPr algn="ctr"/>
                  <a:r>
                    <a:rPr lang="en-US" sz="1593" b="1" dirty="0">
                      <a:solidFill>
                        <a:schemeClr val="bg1"/>
                      </a:solidFill>
                    </a:rPr>
                    <a:t>DISTORTED</a:t>
                  </a:r>
                  <a:endParaRPr lang="en-US" sz="71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33003"/>
              </a:xfrm>
              <a:prstGeom prst="rect">
                <a:avLst/>
              </a:prstGeom>
              <a:noFill/>
            </p:spPr>
            <p:txBody>
              <a:bodyPr wrap="square" lIns="457200" tIns="457200" rIns="457200" bIns="0" rtlCol="0">
                <a:spAutoFit/>
              </a:bodyPr>
              <a:lstStyle/>
              <a:p>
                <a:pPr algn="ctr"/>
                <a:r>
                  <a:rPr lang="en-US" sz="1275" dirty="0">
                    <a:solidFill>
                      <a:schemeClr val="bg1"/>
                    </a:solidFill>
                  </a:rPr>
                  <a:t>Corner</a:t>
                </a:r>
                <a:r>
                  <a:rPr lang="en-US" sz="1275" baseline="0" dirty="0">
                    <a:solidFill>
                      <a:schemeClr val="bg1"/>
                    </a:solidFill>
                  </a:rPr>
                  <a:t> handles</a:t>
                </a:r>
                <a:endParaRPr lang="en-US" sz="1275" dirty="0">
                  <a:solidFill>
                    <a:schemeClr val="bg1"/>
                  </a:solidFill>
                </a:endParaRPr>
              </a:p>
            </p:txBody>
          </p:sp>
        </p:grpSp>
        <p:grpSp>
          <p:nvGrpSpPr>
            <p:cNvPr id="42" name="Group 41"/>
            <p:cNvGrpSpPr/>
            <p:nvPr userDrawn="1"/>
          </p:nvGrpSpPr>
          <p:grpSpPr>
            <a:xfrm>
              <a:off x="-10584248" y="34554904"/>
              <a:ext cx="9365177" cy="2526502"/>
              <a:chOff x="-4840464" y="15859915"/>
              <a:chExt cx="431599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2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2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4641"/>
                <a:ext cx="1117601" cy="175455"/>
              </a:xfrm>
              <a:prstGeom prst="rect">
                <a:avLst/>
              </a:prstGeom>
              <a:noFill/>
            </p:spPr>
            <p:txBody>
              <a:bodyPr wrap="square" lIns="91440" tIns="91440" rIns="91440" bIns="0" rtlCol="0">
                <a:spAutoFit/>
              </a:bodyPr>
              <a:lstStyle/>
              <a:p>
                <a:pPr algn="ctr"/>
                <a:r>
                  <a:rPr lang="en-US" sz="1593" dirty="0">
                    <a:solidFill>
                      <a:srgbClr val="92D050"/>
                    </a:solidFill>
                  </a:rPr>
                  <a:t>Good</a:t>
                </a:r>
                <a:r>
                  <a:rPr lang="en-US" sz="1593" baseline="0" dirty="0">
                    <a:solidFill>
                      <a:srgbClr val="92D050"/>
                    </a:solidFill>
                  </a:rPr>
                  <a:t> </a:t>
                </a:r>
                <a:r>
                  <a:rPr lang="en-US" sz="1593" baseline="0" dirty="0">
                    <a:solidFill>
                      <a:schemeClr val="bg1"/>
                    </a:solidFill>
                  </a:rPr>
                  <a:t>printing quality</a:t>
                </a:r>
                <a:endParaRPr lang="en-US" sz="1593" dirty="0">
                  <a:solidFill>
                    <a:schemeClr val="bg1"/>
                  </a:solidFill>
                </a:endParaRPr>
              </a:p>
            </p:txBody>
          </p:sp>
          <p:sp>
            <p:nvSpPr>
              <p:cNvPr id="47" name="TextBox 46"/>
              <p:cNvSpPr txBox="1"/>
              <p:nvPr userDrawn="1"/>
            </p:nvSpPr>
            <p:spPr>
              <a:xfrm rot="16200000">
                <a:off x="-1171002" y="16374167"/>
                <a:ext cx="1117601" cy="175455"/>
              </a:xfrm>
              <a:prstGeom prst="rect">
                <a:avLst/>
              </a:prstGeom>
              <a:noFill/>
            </p:spPr>
            <p:txBody>
              <a:bodyPr wrap="square" lIns="91440" tIns="91440" rIns="91440" bIns="0" rtlCol="0">
                <a:spAutoFit/>
              </a:bodyPr>
              <a:lstStyle/>
              <a:p>
                <a:pPr algn="ctr"/>
                <a:r>
                  <a:rPr lang="en-US" sz="1593" dirty="0">
                    <a:solidFill>
                      <a:srgbClr val="FF0000"/>
                    </a:solidFill>
                  </a:rPr>
                  <a:t>Bad </a:t>
                </a:r>
                <a:r>
                  <a:rPr lang="en-US" sz="1593" dirty="0">
                    <a:solidFill>
                      <a:schemeClr val="bg1"/>
                    </a:solidFill>
                  </a:rPr>
                  <a:t>printing quality</a:t>
                </a:r>
              </a:p>
            </p:txBody>
          </p:sp>
        </p:grpSp>
      </p:grpSp>
      <p:grpSp>
        <p:nvGrpSpPr>
          <p:cNvPr id="82" name="Group 81"/>
          <p:cNvGrpSpPr/>
          <p:nvPr userDrawn="1"/>
        </p:nvGrpSpPr>
        <p:grpSpPr>
          <a:xfrm>
            <a:off x="24440288" y="0"/>
            <a:ext cx="9787412" cy="34920238"/>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824" b="1" spc="478" dirty="0">
                  <a:solidFill>
                    <a:schemeClr val="bg1"/>
                  </a:solidFill>
                  <a:latin typeface="Trebuchet MS" pitchFamily="34" charset="0"/>
                </a:rPr>
                <a:t>QUICK START (cont.)</a:t>
              </a:r>
            </a:p>
            <a:p>
              <a:pPr algn="ctr"/>
              <a:endParaRPr lang="en-US" sz="3505" b="1" baseline="0" dirty="0">
                <a:solidFill>
                  <a:schemeClr val="bg1"/>
                </a:solidFill>
                <a:latin typeface="Trebuchet MS" pitchFamily="34" charset="0"/>
              </a:endParaRPr>
            </a:p>
            <a:p>
              <a:pPr algn="ctr"/>
              <a:r>
                <a:rPr lang="en-US" sz="3187" b="1" baseline="0" dirty="0">
                  <a:solidFill>
                    <a:srgbClr val="FFC000"/>
                  </a:solidFill>
                  <a:latin typeface="Trebuchet MS" pitchFamily="34" charset="0"/>
                </a:rPr>
                <a:t>How to change the template color theme</a:t>
              </a:r>
            </a:p>
            <a:p>
              <a:pPr marL="0" marR="0" lvl="2" indent="0" algn="l" defTabSz="91064" rtl="0" eaLnBrk="1" fontAlgn="auto" latinLnBrk="0" hangingPunct="1">
                <a:lnSpc>
                  <a:spcPct val="100000"/>
                </a:lnSpc>
                <a:spcBef>
                  <a:spcPts val="0"/>
                </a:spcBef>
                <a:spcAft>
                  <a:spcPts val="0"/>
                </a:spcAft>
                <a:buClrTx/>
                <a:buSzTx/>
                <a:buFontTx/>
                <a:buNone/>
                <a:tabLst/>
                <a:defRPr/>
              </a:pPr>
              <a:r>
                <a:rPr lang="en-US" sz="2549"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549" b="0" spc="0" baseline="0" dirty="0">
                  <a:solidFill>
                    <a:schemeClr val="bg1">
                      <a:lumMod val="75000"/>
                    </a:schemeClr>
                  </a:solidFill>
                  <a:latin typeface="Trebuchet MS" pitchFamily="34" charset="0"/>
                </a:rPr>
                <a:t>also create your own color theme.</a:t>
              </a:r>
            </a:p>
            <a:p>
              <a:pPr marL="0" marR="0" lvl="2" indent="0" algn="l" defTabSz="91064" rtl="0" eaLnBrk="1" fontAlgn="auto" latinLnBrk="0" hangingPunct="1">
                <a:lnSpc>
                  <a:spcPct val="100000"/>
                </a:lnSpc>
                <a:spcBef>
                  <a:spcPts val="0"/>
                </a:spcBef>
                <a:spcAft>
                  <a:spcPts val="0"/>
                </a:spcAft>
                <a:buClrTx/>
                <a:buSzTx/>
                <a:buFontTx/>
                <a:buNone/>
                <a:tabLst/>
                <a:defRPr/>
              </a:pPr>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endParaRPr lang="en-US" sz="2549" b="0" baseline="0" dirty="0">
                <a:solidFill>
                  <a:schemeClr val="bg1">
                    <a:lumMod val="75000"/>
                  </a:schemeClr>
                </a:solidFill>
                <a:latin typeface="Trebuchet MS" pitchFamily="34" charset="0"/>
              </a:endParaRPr>
            </a:p>
            <a:p>
              <a:pPr marL="0" indent="0" algn="l" defTabSz="91064"/>
              <a:r>
                <a:rPr lang="en-US" sz="2549"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1064"/>
              <a:endParaRPr lang="en-US" sz="2549" b="0" baseline="0" dirty="0">
                <a:solidFill>
                  <a:schemeClr val="bg1">
                    <a:lumMod val="75000"/>
                  </a:schemeClr>
                </a:solidFill>
                <a:latin typeface="Trebuchet MS" pitchFamily="34" charset="0"/>
              </a:endParaRPr>
            </a:p>
            <a:p>
              <a:pPr algn="ctr"/>
              <a:r>
                <a:rPr lang="en-US" sz="3187" b="1" baseline="0" dirty="0">
                  <a:solidFill>
                    <a:srgbClr val="FFC000"/>
                  </a:solidFill>
                  <a:latin typeface="Trebuchet MS" pitchFamily="34" charset="0"/>
                </a:rPr>
                <a:t>How to add Text</a:t>
              </a:r>
            </a:p>
            <a:p>
              <a:pPr marL="2731933" lvl="2" indent="0" algn="l" defTabSz="91064"/>
              <a:r>
                <a:rPr lang="en-US" sz="2549"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09684" lvl="2" indent="0" algn="l" defTabSz="91064"/>
              <a:endParaRPr lang="en-US" sz="2549" b="0" baseline="0" dirty="0">
                <a:solidFill>
                  <a:schemeClr val="bg1">
                    <a:lumMod val="75000"/>
                  </a:schemeClr>
                </a:solidFill>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lang="en-US" sz="2549" b="0" baseline="0" dirty="0">
                  <a:solidFill>
                    <a:schemeClr val="bg1">
                      <a:lumMod val="75000"/>
                    </a:schemeClr>
                  </a:solidFill>
                  <a:latin typeface="Trebuchet MS" pitchFamily="34" charset="0"/>
                </a:rPr>
                <a:t> </a:t>
              </a:r>
              <a:r>
                <a:rPr kumimoji="0" lang="en-US" sz="3187"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549" b="0" baseline="0" dirty="0">
                <a:solidFill>
                  <a:schemeClr val="bg1">
                    <a:lumMod val="75000"/>
                  </a:schemeClr>
                </a:solidFill>
                <a:latin typeface="Trebuchet MS" pitchFamily="34" charset="0"/>
              </a:endParaRPr>
            </a:p>
            <a:p>
              <a:pPr marL="1209684" lvl="2" indent="0" algn="l" defTabSz="91064"/>
              <a:endParaRPr lang="en-US" sz="2549" b="0" baseline="0" dirty="0">
                <a:solidFill>
                  <a:schemeClr val="bg1">
                    <a:lumMod val="75000"/>
                  </a:schemeClr>
                </a:solidFill>
                <a:latin typeface="Trebuchet MS" pitchFamily="34" charset="0"/>
              </a:endParaRPr>
            </a:p>
            <a:p>
              <a:pPr algn="ctr"/>
              <a:r>
                <a:rPr lang="en-US" sz="3187" b="1" baseline="0" dirty="0">
                  <a:solidFill>
                    <a:srgbClr val="FFC000"/>
                  </a:solidFill>
                  <a:latin typeface="Trebuchet MS" pitchFamily="34" charset="0"/>
                </a:rPr>
                <a:t>How to add Tables</a:t>
              </a:r>
            </a:p>
            <a:p>
              <a:pPr marL="1593627" lvl="1" indent="0" algn="l" defTabSz="91064"/>
              <a:r>
                <a:rPr lang="en-US" sz="2549"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91064"/>
              <a:r>
                <a:rPr lang="en-US" sz="2549"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1064"/>
              <a:endParaRPr lang="en-US" sz="2549" b="0" baseline="0" dirty="0">
                <a:solidFill>
                  <a:schemeClr val="bg1">
                    <a:lumMod val="75000"/>
                  </a:schemeClr>
                </a:solidFill>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1064" rtl="0" eaLnBrk="1" fontAlgn="auto" latinLnBrk="0" hangingPunct="1">
                <a:lnSpc>
                  <a:spcPct val="100000"/>
                </a:lnSpc>
                <a:spcBef>
                  <a:spcPts val="0"/>
                </a:spcBef>
                <a:spcAft>
                  <a:spcPts val="0"/>
                </a:spcAft>
                <a:buClrTx/>
                <a:buSzTx/>
                <a:buFontTx/>
                <a:buNone/>
                <a:tabLst/>
                <a:defRPr/>
              </a:pPr>
              <a:endParaRPr kumimoji="0" lang="en-US" sz="254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09684" rtl="0" eaLnBrk="1" fontAlgn="auto" latinLnBrk="0" hangingPunct="1">
                <a:lnSpc>
                  <a:spcPct val="100000"/>
                </a:lnSpc>
                <a:spcBef>
                  <a:spcPts val="0"/>
                </a:spcBef>
                <a:spcAft>
                  <a:spcPts val="0"/>
                </a:spcAft>
                <a:buClrTx/>
                <a:buSzTx/>
                <a:buFontTx/>
                <a:buNone/>
                <a:tabLst/>
                <a:defRPr/>
              </a:pPr>
              <a:endParaRPr kumimoji="0" lang="en-US" sz="3187"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1064" rtl="0" eaLnBrk="1" fontAlgn="auto" latinLnBrk="0" hangingPunct="1">
                <a:lnSpc>
                  <a:spcPct val="100000"/>
                </a:lnSpc>
                <a:spcBef>
                  <a:spcPts val="0"/>
                </a:spcBef>
                <a:spcAft>
                  <a:spcPts val="0"/>
                </a:spcAft>
                <a:buClrTx/>
                <a:buSzTx/>
                <a:buFontTx/>
                <a:buNone/>
                <a:tabLst/>
                <a:defRPr/>
              </a:pPr>
              <a:endParaRPr kumimoji="0" lang="en-US" sz="254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1064" rtl="0" eaLnBrk="1" fontAlgn="auto" latinLnBrk="0" hangingPunct="1">
                <a:lnSpc>
                  <a:spcPct val="100000"/>
                </a:lnSpc>
                <a:spcBef>
                  <a:spcPts val="0"/>
                </a:spcBef>
                <a:spcAft>
                  <a:spcPts val="0"/>
                </a:spcAft>
                <a:buClrTx/>
                <a:buSzTx/>
                <a:buFontTx/>
                <a:buNone/>
                <a:tabLst/>
                <a:defRPr/>
              </a:pPr>
              <a:endParaRPr lang="en-US" sz="2549" b="0" baseline="0" dirty="0">
                <a:solidFill>
                  <a:schemeClr val="bg1">
                    <a:lumMod val="75000"/>
                  </a:schemeClr>
                </a:solidFill>
                <a:latin typeface="Trebuchet MS" pitchFamily="34" charset="0"/>
              </a:endParaRPr>
            </a:p>
            <a:p>
              <a:pPr marL="0" marR="0" lvl="0" indent="0" algn="ctr" defTabSz="1209684" rtl="0" eaLnBrk="1" fontAlgn="auto" latinLnBrk="0" hangingPunct="1">
                <a:lnSpc>
                  <a:spcPct val="100000"/>
                </a:lnSpc>
                <a:spcBef>
                  <a:spcPts val="0"/>
                </a:spcBef>
                <a:spcAft>
                  <a:spcPts val="0"/>
                </a:spcAft>
                <a:buClrTx/>
                <a:buSzTx/>
                <a:buFontTx/>
                <a:buNone/>
                <a:tabLst/>
                <a:defRPr/>
              </a:pPr>
              <a:r>
                <a:rPr kumimoji="0" lang="en-US" sz="3187"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1064" rtl="0" eaLnBrk="1" fontAlgn="auto" latinLnBrk="0" hangingPunct="1">
                <a:lnSpc>
                  <a:spcPct val="100000"/>
                </a:lnSpc>
                <a:spcBef>
                  <a:spcPts val="0"/>
                </a:spcBef>
                <a:spcAft>
                  <a:spcPts val="0"/>
                </a:spcAft>
                <a:buClrTx/>
                <a:buSzTx/>
                <a:buFontTx/>
                <a:buNone/>
                <a:tabLst/>
                <a:defRPr/>
              </a:pPr>
              <a:r>
                <a:rPr kumimoji="0" lang="en-US" sz="2549"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1064" rtl="0" eaLnBrk="1" fontAlgn="auto" latinLnBrk="0" hangingPunct="1">
                <a:lnSpc>
                  <a:spcPct val="100000"/>
                </a:lnSpc>
                <a:spcBef>
                  <a:spcPts val="0"/>
                </a:spcBef>
                <a:spcAft>
                  <a:spcPts val="0"/>
                </a:spcAft>
                <a:buClrTx/>
                <a:buSzTx/>
                <a:buFontTx/>
                <a:buNone/>
                <a:tabLst/>
                <a:defRPr/>
              </a:pPr>
              <a:endParaRPr kumimoji="0" lang="en-US" sz="2231"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2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2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71"/>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47568"/>
              </a:xfrm>
              <a:prstGeom prst="rect">
                <a:avLst/>
              </a:prstGeom>
              <a:noFill/>
              <a:ln>
                <a:noFill/>
              </a:ln>
            </p:spPr>
            <p:txBody>
              <a:bodyPr wrap="square" rtlCol="0">
                <a:spAutoFit/>
              </a:bodyPr>
              <a:lstStyle/>
              <a:p>
                <a:r>
                  <a:rPr lang="en-US" sz="1912" dirty="0">
                    <a:solidFill>
                      <a:schemeClr val="tx2"/>
                    </a:solidFill>
                    <a:latin typeface="Trebuchet MS" pitchFamily="34" charset="0"/>
                  </a:rPr>
                  <a:t>Student</a:t>
                </a:r>
                <a:r>
                  <a:rPr lang="en-US" sz="1912" baseline="0" dirty="0">
                    <a:solidFill>
                      <a:schemeClr val="tx2"/>
                    </a:solidFill>
                    <a:latin typeface="Trebuchet MS" pitchFamily="34" charset="0"/>
                  </a:rPr>
                  <a:t> discounts are available on our </a:t>
                </a:r>
                <a:r>
                  <a:rPr lang="en-US" sz="1912" baseline="0" dirty="0" err="1">
                    <a:solidFill>
                      <a:schemeClr val="tx2"/>
                    </a:solidFill>
                    <a:latin typeface="Trebuchet MS" pitchFamily="34" charset="0"/>
                  </a:rPr>
                  <a:t>Facebook</a:t>
                </a:r>
                <a:r>
                  <a:rPr lang="en-US" sz="1912" baseline="0" dirty="0">
                    <a:solidFill>
                      <a:schemeClr val="tx2"/>
                    </a:solidFill>
                    <a:latin typeface="Trebuchet MS" pitchFamily="34" charset="0"/>
                  </a:rPr>
                  <a:t> page.</a:t>
                </a:r>
                <a:br>
                  <a:rPr lang="en-US" sz="1912" baseline="0" dirty="0">
                    <a:solidFill>
                      <a:schemeClr val="tx2"/>
                    </a:solidFill>
                    <a:latin typeface="Trebuchet MS" pitchFamily="34" charset="0"/>
                  </a:rPr>
                </a:br>
                <a:r>
                  <a:rPr lang="en-US" sz="1912" baseline="0" dirty="0">
                    <a:solidFill>
                      <a:schemeClr val="tx2"/>
                    </a:solidFill>
                    <a:latin typeface="Trebuchet MS" pitchFamily="34" charset="0"/>
                  </a:rPr>
                  <a:t>Go to </a:t>
                </a:r>
                <a:r>
                  <a:rPr lang="en-US" sz="1912" u="sng" baseline="0" dirty="0">
                    <a:solidFill>
                      <a:schemeClr val="tx2"/>
                    </a:solidFill>
                    <a:latin typeface="Trebuchet MS" pitchFamily="34" charset="0"/>
                  </a:rPr>
                  <a:t>PosterPresentations.com</a:t>
                </a:r>
                <a:r>
                  <a:rPr lang="en-US" sz="1912" baseline="0" dirty="0">
                    <a:solidFill>
                      <a:schemeClr val="tx2"/>
                    </a:solidFill>
                    <a:latin typeface="Trebuchet MS" pitchFamily="34" charset="0"/>
                  </a:rPr>
                  <a:t> and click on the FB icon. </a:t>
                </a:r>
                <a:endParaRPr lang="en-US" sz="1912" dirty="0">
                  <a:solidFill>
                    <a:schemeClr val="tx2"/>
                  </a:solidFill>
                  <a:latin typeface="Trebuchet MS" pitchFamily="34" charset="0"/>
                </a:endParaRPr>
              </a:p>
            </p:txBody>
          </p:sp>
        </p:grpSp>
      </p:grpSp>
      <p:sp>
        <p:nvSpPr>
          <p:cNvPr id="35" name="TextBox 34"/>
          <p:cNvSpPr txBox="1"/>
          <p:nvPr userDrawn="1"/>
        </p:nvSpPr>
        <p:spPr>
          <a:xfrm>
            <a:off x="24724654" y="33376531"/>
            <a:ext cx="6078538" cy="1129752"/>
          </a:xfrm>
          <a:prstGeom prst="rect">
            <a:avLst/>
          </a:prstGeom>
          <a:noFill/>
        </p:spPr>
        <p:txBody>
          <a:bodyPr wrap="square" lIns="52028" tIns="26013" rIns="52028" bIns="26013" rtlCol="0">
            <a:spAutoFit/>
          </a:bodyPr>
          <a:lstStyle/>
          <a:p>
            <a:pPr marL="318725" indent="-318725">
              <a:lnSpc>
                <a:spcPts val="2071"/>
              </a:lnSpc>
            </a:pPr>
            <a:r>
              <a:rPr lang="en-US" sz="2231" dirty="0">
                <a:solidFill>
                  <a:schemeClr val="bg1"/>
                </a:solidFill>
              </a:rPr>
              <a:t>© 2015</a:t>
            </a:r>
            <a:r>
              <a:rPr lang="en-US" sz="2231" baseline="0" dirty="0">
                <a:solidFill>
                  <a:schemeClr val="bg1"/>
                </a:solidFill>
              </a:rPr>
              <a:t> </a:t>
            </a:r>
            <a:r>
              <a:rPr lang="en-US" sz="2231" dirty="0">
                <a:solidFill>
                  <a:schemeClr val="bg1"/>
                </a:solidFill>
              </a:rPr>
              <a:t>PosterPresentations.com</a:t>
            </a:r>
            <a:br>
              <a:rPr lang="en-US" sz="2231" dirty="0">
                <a:solidFill>
                  <a:schemeClr val="bg1"/>
                </a:solidFill>
              </a:rPr>
            </a:br>
            <a:r>
              <a:rPr lang="en-US" sz="1912" dirty="0">
                <a:solidFill>
                  <a:schemeClr val="bg1"/>
                </a:solidFill>
              </a:rPr>
              <a:t>2117 Fourth Street ,</a:t>
            </a:r>
            <a:r>
              <a:rPr lang="en-US" sz="1912" baseline="0" dirty="0">
                <a:solidFill>
                  <a:schemeClr val="bg1"/>
                </a:solidFill>
              </a:rPr>
              <a:t> Unit C</a:t>
            </a:r>
          </a:p>
          <a:p>
            <a:pPr marL="318725" indent="0">
              <a:lnSpc>
                <a:spcPts val="2071"/>
              </a:lnSpc>
            </a:pPr>
            <a:r>
              <a:rPr lang="en-US" sz="1912" baseline="0" dirty="0">
                <a:solidFill>
                  <a:schemeClr val="bg1"/>
                </a:solidFill>
              </a:rPr>
              <a:t>Berkeley CA </a:t>
            </a:r>
            <a:r>
              <a:rPr lang="en-US" sz="1593" baseline="0" dirty="0">
                <a:solidFill>
                  <a:schemeClr val="bg1"/>
                </a:solidFill>
              </a:rPr>
              <a:t>94710</a:t>
            </a:r>
            <a:br>
              <a:rPr lang="en-US" sz="1912" baseline="0" dirty="0">
                <a:solidFill>
                  <a:schemeClr val="bg1"/>
                </a:solidFill>
              </a:rPr>
            </a:br>
            <a:r>
              <a:rPr lang="en-US" sz="1912" b="1" baseline="0" dirty="0">
                <a:solidFill>
                  <a:srgbClr val="FFFF00"/>
                </a:solidFill>
              </a:rPr>
              <a:t>posterpresenter@gmail.com</a:t>
            </a:r>
            <a:endParaRPr lang="en-US" sz="2231" b="1" dirty="0">
              <a:solidFill>
                <a:srgbClr val="FFFF00"/>
              </a:solidFill>
            </a:endParaRPr>
          </a:p>
        </p:txBody>
      </p:sp>
      <p:sp>
        <p:nvSpPr>
          <p:cNvPr id="45" name="Text Box 14"/>
          <p:cNvSpPr txBox="1">
            <a:spLocks noChangeArrowheads="1"/>
          </p:cNvSpPr>
          <p:nvPr userDrawn="1"/>
        </p:nvSpPr>
        <p:spPr bwMode="auto">
          <a:xfrm>
            <a:off x="1141119" y="34222442"/>
            <a:ext cx="2100898" cy="264188"/>
          </a:xfrm>
          <a:prstGeom prst="rect">
            <a:avLst/>
          </a:prstGeom>
          <a:noFill/>
          <a:ln w="9525">
            <a:noFill/>
            <a:miter lim="800000"/>
            <a:headEnd/>
            <a:tailEnd/>
          </a:ln>
          <a:effectLst/>
        </p:spPr>
        <p:txBody>
          <a:bodyPr wrap="square" lIns="71210" tIns="35598" rIns="71210" bIns="35598">
            <a:spAutoFit/>
          </a:bodyPr>
          <a:lstStyle/>
          <a:p>
            <a:pPr eaLnBrk="0" hangingPunct="0">
              <a:lnSpc>
                <a:spcPct val="65000"/>
              </a:lnSpc>
              <a:spcBef>
                <a:spcPct val="50000"/>
              </a:spcBef>
              <a:defRPr/>
            </a:pPr>
            <a:r>
              <a:rPr lang="en-US" sz="47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9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424604" rtl="0" eaLnBrk="1" latinLnBrk="0" hangingPunct="1">
        <a:spcBef>
          <a:spcPct val="0"/>
        </a:spcBef>
        <a:buNone/>
        <a:defRPr sz="6772" kern="1200">
          <a:solidFill>
            <a:schemeClr val="bg1"/>
          </a:solidFill>
          <a:latin typeface="Trebuchet MS" pitchFamily="34" charset="0"/>
          <a:ea typeface="+mj-ea"/>
          <a:cs typeface="+mj-cs"/>
        </a:defRPr>
      </a:lvl1pPr>
    </p:titleStyle>
    <p:bodyStyle>
      <a:lvl1pPr marL="1284226" indent="-1284226" algn="l" defTabSz="3424604" rtl="0" eaLnBrk="1" latinLnBrk="0" hangingPunct="1">
        <a:spcBef>
          <a:spcPct val="20000"/>
        </a:spcBef>
        <a:buFont typeface="Arial" pitchFamily="34" charset="0"/>
        <a:buChar char="•"/>
        <a:defRPr sz="12030" kern="1200">
          <a:solidFill>
            <a:schemeClr val="tx1"/>
          </a:solidFill>
          <a:latin typeface="+mn-lt"/>
          <a:ea typeface="+mn-ea"/>
          <a:cs typeface="+mn-cs"/>
        </a:defRPr>
      </a:lvl1pPr>
      <a:lvl2pPr marL="2782490" indent="-1070188" algn="l" defTabSz="3424604" rtl="0" eaLnBrk="1" latinLnBrk="0" hangingPunct="1">
        <a:spcBef>
          <a:spcPct val="20000"/>
        </a:spcBef>
        <a:buFont typeface="Arial" pitchFamily="34" charset="0"/>
        <a:buChar char="–"/>
        <a:defRPr sz="10596" kern="1200">
          <a:solidFill>
            <a:schemeClr val="tx1"/>
          </a:solidFill>
          <a:latin typeface="+mn-lt"/>
          <a:ea typeface="+mn-ea"/>
          <a:cs typeface="+mn-cs"/>
        </a:defRPr>
      </a:lvl2pPr>
      <a:lvl3pPr marL="4280755" indent="-856151" algn="l" defTabSz="3424604" rtl="0" eaLnBrk="1" latinLnBrk="0" hangingPunct="1">
        <a:spcBef>
          <a:spcPct val="20000"/>
        </a:spcBef>
        <a:buFont typeface="Arial" pitchFamily="34" charset="0"/>
        <a:buChar char="•"/>
        <a:defRPr sz="9004" kern="1200">
          <a:solidFill>
            <a:schemeClr val="tx1"/>
          </a:solidFill>
          <a:latin typeface="+mn-lt"/>
          <a:ea typeface="+mn-ea"/>
          <a:cs typeface="+mn-cs"/>
        </a:defRPr>
      </a:lvl3pPr>
      <a:lvl4pPr marL="59930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4pPr>
      <a:lvl5pPr marL="77053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p:bodyStyle>
    <p:otherStyle>
      <a:defPPr>
        <a:defRPr lang="en-US"/>
      </a:defPPr>
      <a:lvl1pPr marL="0" algn="l" defTabSz="3424604" rtl="0" eaLnBrk="1" latinLnBrk="0" hangingPunct="1">
        <a:defRPr sz="6772" kern="1200">
          <a:solidFill>
            <a:schemeClr val="tx1"/>
          </a:solidFill>
          <a:latin typeface="+mn-lt"/>
          <a:ea typeface="+mn-ea"/>
          <a:cs typeface="+mn-cs"/>
        </a:defRPr>
      </a:lvl1pPr>
      <a:lvl2pPr marL="1712303" algn="l" defTabSz="3424604" rtl="0" eaLnBrk="1" latinLnBrk="0" hangingPunct="1">
        <a:defRPr sz="6772" kern="1200">
          <a:solidFill>
            <a:schemeClr val="tx1"/>
          </a:solidFill>
          <a:latin typeface="+mn-lt"/>
          <a:ea typeface="+mn-ea"/>
          <a:cs typeface="+mn-cs"/>
        </a:defRPr>
      </a:lvl2pPr>
      <a:lvl3pPr marL="3424604" algn="l" defTabSz="3424604" rtl="0" eaLnBrk="1" latinLnBrk="0" hangingPunct="1">
        <a:defRPr sz="6772" kern="1200">
          <a:solidFill>
            <a:schemeClr val="tx1"/>
          </a:solidFill>
          <a:latin typeface="+mn-lt"/>
          <a:ea typeface="+mn-ea"/>
          <a:cs typeface="+mn-cs"/>
        </a:defRPr>
      </a:lvl3pPr>
      <a:lvl4pPr marL="5136905" algn="l" defTabSz="3424604" rtl="0" eaLnBrk="1" latinLnBrk="0" hangingPunct="1">
        <a:defRPr sz="6772" kern="1200">
          <a:solidFill>
            <a:schemeClr val="tx1"/>
          </a:solidFill>
          <a:latin typeface="+mn-lt"/>
          <a:ea typeface="+mn-ea"/>
          <a:cs typeface="+mn-cs"/>
        </a:defRPr>
      </a:lvl4pPr>
      <a:lvl5pPr marL="6849206" algn="l" defTabSz="3424604" rtl="0" eaLnBrk="1" latinLnBrk="0" hangingPunct="1">
        <a:defRPr sz="6772" kern="1200">
          <a:solidFill>
            <a:schemeClr val="tx1"/>
          </a:solidFill>
          <a:latin typeface="+mn-lt"/>
          <a:ea typeface="+mn-ea"/>
          <a:cs typeface="+mn-cs"/>
        </a:defRPr>
      </a:lvl5pPr>
      <a:lvl6pPr marL="8561509" algn="l" defTabSz="3424604" rtl="0" eaLnBrk="1" latinLnBrk="0" hangingPunct="1">
        <a:defRPr sz="6772" kern="1200">
          <a:solidFill>
            <a:schemeClr val="tx1"/>
          </a:solidFill>
          <a:latin typeface="+mn-lt"/>
          <a:ea typeface="+mn-ea"/>
          <a:cs typeface="+mn-cs"/>
        </a:defRPr>
      </a:lvl6pPr>
      <a:lvl7pPr marL="10273812" algn="l" defTabSz="3424604" rtl="0" eaLnBrk="1" latinLnBrk="0" hangingPunct="1">
        <a:defRPr sz="6772" kern="1200">
          <a:solidFill>
            <a:schemeClr val="tx1"/>
          </a:solidFill>
          <a:latin typeface="+mn-lt"/>
          <a:ea typeface="+mn-ea"/>
          <a:cs typeface="+mn-cs"/>
        </a:defRPr>
      </a:lvl7pPr>
      <a:lvl8pPr marL="11986112" algn="l" defTabSz="3424604" rtl="0" eaLnBrk="1" latinLnBrk="0" hangingPunct="1">
        <a:defRPr sz="6772" kern="1200">
          <a:solidFill>
            <a:schemeClr val="tx1"/>
          </a:solidFill>
          <a:latin typeface="+mn-lt"/>
          <a:ea typeface="+mn-ea"/>
          <a:cs typeface="+mn-cs"/>
        </a:defRPr>
      </a:lvl8pPr>
      <a:lvl9pPr marL="13698415" algn="l" defTabSz="3424604" rtl="0" eaLnBrk="1" latinLnBrk="0" hangingPunct="1">
        <a:defRPr sz="6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2551F5-A009-4E2B-A75F-32DC8B7E968C}"/>
              </a:ext>
            </a:extLst>
          </p:cNvPr>
          <p:cNvSpPr/>
          <p:nvPr/>
        </p:nvSpPr>
        <p:spPr>
          <a:xfrm>
            <a:off x="705008" y="33990541"/>
            <a:ext cx="2773034" cy="664635"/>
          </a:xfrm>
          <a:prstGeom prst="rect">
            <a:avLst/>
          </a:prstGeom>
          <a:solidFill>
            <a:schemeClr val="accent5">
              <a:lumMod val="5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471"/>
          </a:p>
        </p:txBody>
      </p:sp>
      <p:sp>
        <p:nvSpPr>
          <p:cNvPr id="334" name="Text Placeholder 333"/>
          <p:cNvSpPr>
            <a:spLocks noGrp="1"/>
          </p:cNvSpPr>
          <p:nvPr>
            <p:ph type="body" sz="quarter" idx="10"/>
          </p:nvPr>
        </p:nvSpPr>
        <p:spPr>
          <a:xfrm>
            <a:off x="705008" y="6331071"/>
            <a:ext cx="10920781" cy="6631895"/>
          </a:xfrm>
        </p:spPr>
        <p:txBody>
          <a:bodyPr/>
          <a:lstStyle/>
          <a:p>
            <a:r>
              <a:rPr lang="en-US" sz="3187" dirty="0">
                <a:latin typeface="+mn-lt"/>
              </a:rPr>
              <a:t>Crohn's disease is a type of inflammatory bowel disease (IBD) that may affect any part of the gastrointestinal tract from mouth to anus.</a:t>
            </a:r>
          </a:p>
          <a:p>
            <a:r>
              <a:rPr lang="en-US" sz="3187" dirty="0">
                <a:latin typeface="+mn-lt"/>
              </a:rPr>
              <a:t>While the cause of Crohn's disease is unknown, it is believed to be due to a combination of environmental,  immune, and bacterial factors in genetically susceptible individuals. </a:t>
            </a:r>
          </a:p>
          <a:p>
            <a:r>
              <a:rPr lang="en-US" sz="3187" dirty="0">
                <a:latin typeface="+mn-lt"/>
              </a:rPr>
              <a:t>Diagnoses of the disease includes several invasive tests such as colonoscopy. There is no treatment to cure the disease but there are ways to alleviate it’s symptoms, and to improve the patient’s lifestyle.</a:t>
            </a:r>
          </a:p>
          <a:p>
            <a:r>
              <a:rPr lang="en-US" sz="3187" dirty="0">
                <a:latin typeface="+mn-lt"/>
              </a:rPr>
              <a:t>Since the cause of the disease remains unclear more research must be done in this field.</a:t>
            </a:r>
            <a:endParaRPr lang="en-US" sz="3187" dirty="0">
              <a:solidFill>
                <a:schemeClr val="tx1"/>
              </a:solidFill>
              <a:latin typeface="+mj-lt"/>
              <a:cs typeface="Arial" panose="020B0604020202020204" pitchFamily="34" charset="0"/>
            </a:endParaRPr>
          </a:p>
        </p:txBody>
      </p:sp>
      <p:sp>
        <p:nvSpPr>
          <p:cNvPr id="335" name="Text Placeholder 334"/>
          <p:cNvSpPr>
            <a:spLocks noGrp="1"/>
          </p:cNvSpPr>
          <p:nvPr>
            <p:ph type="body" sz="quarter" idx="11"/>
          </p:nvPr>
        </p:nvSpPr>
        <p:spPr>
          <a:xfrm>
            <a:off x="506876" y="5481908"/>
            <a:ext cx="11383243" cy="916437"/>
          </a:xfrm>
        </p:spPr>
        <p:txBody>
          <a:bodyPr/>
          <a:lstStyle/>
          <a:p>
            <a:r>
              <a:rPr lang="en-US" sz="4780" dirty="0"/>
              <a:t>Abstract</a:t>
            </a:r>
          </a:p>
        </p:txBody>
      </p:sp>
      <p:sp>
        <p:nvSpPr>
          <p:cNvPr id="339" name="Text Placeholder 338"/>
          <p:cNvSpPr>
            <a:spLocks noGrp="1"/>
          </p:cNvSpPr>
          <p:nvPr>
            <p:ph type="body" sz="quarter" idx="25"/>
          </p:nvPr>
        </p:nvSpPr>
        <p:spPr>
          <a:xfrm>
            <a:off x="12232104" y="5512262"/>
            <a:ext cx="11383097" cy="916437"/>
          </a:xfrm>
        </p:spPr>
        <p:txBody>
          <a:bodyPr/>
          <a:lstStyle/>
          <a:p>
            <a:r>
              <a:rPr lang="en-US" sz="4780" dirty="0"/>
              <a:t>Results</a:t>
            </a:r>
          </a:p>
        </p:txBody>
      </p:sp>
      <p:sp>
        <p:nvSpPr>
          <p:cNvPr id="342" name="Text Placeholder 341"/>
          <p:cNvSpPr>
            <a:spLocks noGrp="1"/>
          </p:cNvSpPr>
          <p:nvPr>
            <p:ph type="body" sz="quarter" idx="28"/>
          </p:nvPr>
        </p:nvSpPr>
        <p:spPr>
          <a:xfrm>
            <a:off x="820647" y="13568374"/>
            <a:ext cx="10864136" cy="6357205"/>
          </a:xfrm>
        </p:spPr>
        <p:txBody>
          <a:bodyPr/>
          <a:lstStyle/>
          <a:p>
            <a:r>
              <a:rPr lang="en-US" sz="3187" dirty="0">
                <a:latin typeface="+mj-lt"/>
              </a:rPr>
              <a:t>We would </a:t>
            </a:r>
            <a:r>
              <a:rPr lang="en-US" sz="3187" dirty="0">
                <a:latin typeface="+mn-lt"/>
              </a:rPr>
              <a:t>like to identify Crohn’s disease related mutations in a given organism’s genome </a:t>
            </a:r>
          </a:p>
          <a:p>
            <a:pPr algn="ctr"/>
            <a:r>
              <a:rPr lang="en-US" sz="3824" b="1" dirty="0">
                <a:latin typeface="+mj-lt"/>
              </a:rPr>
              <a:t>Intermediate Goals:</a:t>
            </a:r>
          </a:p>
          <a:p>
            <a:pPr marL="591919" indent="-591919">
              <a:buFont typeface="+mj-lt"/>
              <a:buAutoNum type="arabicPeriod"/>
            </a:pPr>
            <a:r>
              <a:rPr lang="en-US" sz="3187" dirty="0">
                <a:latin typeface="+mj-lt"/>
              </a:rPr>
              <a:t>Creating a classifier algorithm that predicts the existence of the disease in an individual, </a:t>
            </a:r>
            <a:r>
              <a:rPr lang="en-US" sz="3187" dirty="0">
                <a:latin typeface="+mn-lt"/>
              </a:rPr>
              <a:t>from a given genome sequence,  and increases it’s correctness rates.</a:t>
            </a:r>
          </a:p>
          <a:p>
            <a:pPr marL="591919" indent="-591919">
              <a:buFont typeface="+mj-lt"/>
              <a:buAutoNum type="arabicPeriod"/>
            </a:pPr>
            <a:r>
              <a:rPr lang="en-US" sz="3187" dirty="0">
                <a:latin typeface="+mn-lt"/>
              </a:rPr>
              <a:t>Based on the learning tree, finding a precise locations inside the genome that might be related to the mutation.</a:t>
            </a:r>
          </a:p>
          <a:p>
            <a:pPr marL="591919" indent="-591919">
              <a:buFont typeface="+mj-lt"/>
              <a:buAutoNum type="arabicPeriod"/>
            </a:pPr>
            <a:r>
              <a:rPr lang="en-US" sz="3187" dirty="0">
                <a:latin typeface="+mn-lt"/>
              </a:rPr>
              <a:t>Getting a better understanding of the relations between different mutations we had found in the genome to this specific disease.</a:t>
            </a:r>
            <a:endParaRPr lang="en-US" dirty="0">
              <a:solidFill>
                <a:srgbClr val="002060"/>
              </a:solidFill>
            </a:endParaRPr>
          </a:p>
        </p:txBody>
      </p:sp>
      <p:sp>
        <p:nvSpPr>
          <p:cNvPr id="385" name="Text Placeholder 384"/>
          <p:cNvSpPr>
            <a:spLocks noGrp="1"/>
          </p:cNvSpPr>
          <p:nvPr>
            <p:ph type="body" sz="quarter" idx="150"/>
          </p:nvPr>
        </p:nvSpPr>
        <p:spPr>
          <a:xfrm>
            <a:off x="2094269" y="150575"/>
            <a:ext cx="19939821" cy="4476019"/>
          </a:xfrm>
        </p:spPr>
        <p:txBody>
          <a:bodyPr>
            <a:noAutofit/>
          </a:bodyPr>
          <a:lstStyle/>
          <a:p>
            <a:r>
              <a:rPr lang="en-US" sz="6600" b="1" dirty="0"/>
              <a:t>Identifying Crohn’s disease related mutations using learning methods and bioinformatics tools </a:t>
            </a:r>
          </a:p>
          <a:p>
            <a:r>
              <a:rPr lang="en-US" sz="4400" b="1" dirty="0" err="1">
                <a:cs typeface="Arial" panose="020B0604020202020204" pitchFamily="34" charset="0"/>
              </a:rPr>
              <a:t>Batsheva</a:t>
            </a:r>
            <a:r>
              <a:rPr lang="en-US" sz="4400" b="1" dirty="0">
                <a:cs typeface="Arial" panose="020B0604020202020204" pitchFamily="34" charset="0"/>
              </a:rPr>
              <a:t> </a:t>
            </a:r>
            <a:r>
              <a:rPr lang="en-US" sz="4400" b="1" dirty="0" err="1">
                <a:cs typeface="Arial" panose="020B0604020202020204" pitchFamily="34" charset="0"/>
              </a:rPr>
              <a:t>Liran</a:t>
            </a:r>
            <a:r>
              <a:rPr lang="en-US" sz="4400" b="1" dirty="0">
                <a:cs typeface="Arial" panose="020B0604020202020204" pitchFamily="34" charset="0"/>
              </a:rPr>
              <a:t> Knecht, May Elbaz and Maya Avidor</a:t>
            </a:r>
          </a:p>
          <a:p>
            <a:r>
              <a:rPr lang="en-US" sz="4400" b="1" dirty="0"/>
              <a:t>Department of Computer Science, Technion - Israel Institute of Technology, Haifa, Israel</a:t>
            </a:r>
            <a:endParaRPr lang="en-US" sz="4400" b="1" dirty="0">
              <a:cs typeface="Arial" panose="020B0604020202020204" pitchFamily="34" charset="0"/>
            </a:endParaRPr>
          </a:p>
        </p:txBody>
      </p:sp>
      <p:sp>
        <p:nvSpPr>
          <p:cNvPr id="13" name="Rectangle 12">
            <a:extLst>
              <a:ext uri="{FF2B5EF4-FFF2-40B4-BE49-F238E27FC236}">
                <a16:creationId xmlns:a16="http://schemas.microsoft.com/office/drawing/2014/main" id="{C9EFB0DA-7FFC-45D2-AD54-0B5A46780EB3}"/>
              </a:ext>
            </a:extLst>
          </p:cNvPr>
          <p:cNvSpPr/>
          <p:nvPr/>
        </p:nvSpPr>
        <p:spPr>
          <a:xfrm>
            <a:off x="705008" y="20512212"/>
            <a:ext cx="10864136" cy="8430065"/>
          </a:xfrm>
          <a:prstGeom prst="rect">
            <a:avLst/>
          </a:prstGeom>
        </p:spPr>
        <p:txBody>
          <a:bodyPr wrap="square">
            <a:spAutoFit/>
          </a:bodyPr>
          <a:lstStyle/>
          <a:p>
            <a:pPr marL="910644" indent="-910644">
              <a:buFont typeface="Arial" panose="020B0604020202020204" pitchFamily="34" charset="0"/>
              <a:buChar char="•"/>
            </a:pPr>
            <a:r>
              <a:rPr lang="en-US" sz="3187" dirty="0">
                <a:solidFill>
                  <a:schemeClr val="accent5">
                    <a:lumMod val="50000"/>
                  </a:schemeClr>
                </a:solidFill>
              </a:rPr>
              <a:t>To predict if a patient is sick from its genotype, we’ve built a  classifier from ID3 algorithm under different parameters tuning, to the genotype data related to the disease.</a:t>
            </a:r>
          </a:p>
          <a:p>
            <a:pPr marL="910644" indent="-910644">
              <a:buFont typeface="Arial" panose="020B0604020202020204" pitchFamily="34" charset="0"/>
              <a:buChar char="•"/>
            </a:pPr>
            <a:r>
              <a:rPr lang="en-US" sz="3187" dirty="0">
                <a:solidFill>
                  <a:schemeClr val="accent5">
                    <a:lumMod val="50000"/>
                  </a:schemeClr>
                </a:solidFill>
              </a:rPr>
              <a:t>The data is a </a:t>
            </a:r>
            <a:r>
              <a:rPr lang="en-US" sz="3187" dirty="0" err="1">
                <a:solidFill>
                  <a:schemeClr val="accent5">
                    <a:lumMod val="50000"/>
                  </a:schemeClr>
                </a:solidFill>
              </a:rPr>
              <a:t>vcf</a:t>
            </a:r>
            <a:r>
              <a:rPr lang="en-US" sz="3187" dirty="0">
                <a:solidFill>
                  <a:schemeClr val="accent5">
                    <a:lumMod val="50000"/>
                  </a:schemeClr>
                </a:solidFill>
              </a:rPr>
              <a:t> file containing the genotype of 66 patients sick or healthy.</a:t>
            </a:r>
          </a:p>
          <a:p>
            <a:pPr marL="910644" indent="-910644">
              <a:buFont typeface="Arial" panose="020B0604020202020204" pitchFamily="34" charset="0"/>
              <a:buChar char="•"/>
            </a:pPr>
            <a:r>
              <a:rPr lang="en-US" sz="3187" dirty="0">
                <a:solidFill>
                  <a:schemeClr val="accent5">
                    <a:lumMod val="50000"/>
                  </a:schemeClr>
                </a:solidFill>
              </a:rPr>
              <a:t>Use of pandas and NumPy packages in order to parse the data and use it.</a:t>
            </a:r>
          </a:p>
          <a:p>
            <a:pPr marL="910644" indent="-910644">
              <a:buFont typeface="Arial" panose="020B0604020202020204" pitchFamily="34" charset="0"/>
              <a:buChar char="•"/>
            </a:pPr>
            <a:r>
              <a:rPr lang="en-US" sz="3187" dirty="0" err="1">
                <a:solidFill>
                  <a:schemeClr val="accent5">
                    <a:lumMod val="50000"/>
                  </a:schemeClr>
                </a:solidFill>
              </a:rPr>
              <a:t>sklearn</a:t>
            </a:r>
            <a:r>
              <a:rPr lang="en-US" sz="3187" dirty="0">
                <a:solidFill>
                  <a:schemeClr val="accent5">
                    <a:lumMod val="50000"/>
                  </a:schemeClr>
                </a:solidFill>
              </a:rPr>
              <a:t> package to use the ID3 algorithm and a few other learning methods.</a:t>
            </a:r>
          </a:p>
          <a:p>
            <a:pPr marL="910644" indent="-910644">
              <a:buFont typeface="Arial" panose="020B0604020202020204" pitchFamily="34" charset="0"/>
              <a:buChar char="•"/>
            </a:pPr>
            <a:r>
              <a:rPr lang="en-US" sz="3187" dirty="0">
                <a:solidFill>
                  <a:schemeClr val="accent5">
                    <a:lumMod val="50000"/>
                  </a:schemeClr>
                </a:solidFill>
              </a:rPr>
              <a:t>Transformation and filtering of the data in different ways, while keeping the best result marked for the learning algorithm (figure 1).</a:t>
            </a:r>
          </a:p>
          <a:p>
            <a:pPr marL="910644" indent="-910644">
              <a:buFont typeface="Arial" panose="020B0604020202020204" pitchFamily="34" charset="0"/>
              <a:buChar char="•"/>
            </a:pPr>
            <a:r>
              <a:rPr lang="en-US" sz="3187" dirty="0">
                <a:solidFill>
                  <a:schemeClr val="accent5">
                    <a:lumMod val="50000"/>
                  </a:schemeClr>
                </a:solidFill>
              </a:rPr>
              <a:t>4 fold test for a better selection of the best tree</a:t>
            </a:r>
          </a:p>
          <a:p>
            <a:pPr marL="910644" indent="-910644">
              <a:buFont typeface="Arial" panose="020B0604020202020204" pitchFamily="34" charset="0"/>
              <a:buChar char="•"/>
            </a:pPr>
            <a:r>
              <a:rPr lang="en-US" sz="3187" dirty="0">
                <a:solidFill>
                  <a:schemeClr val="accent5">
                    <a:lumMod val="50000"/>
                  </a:schemeClr>
                </a:solidFill>
              </a:rPr>
              <a:t>Repetition of the learning process 10 times while keeping only the best tree’s results.</a:t>
            </a:r>
          </a:p>
          <a:p>
            <a:pPr marL="910644" indent="-910644">
              <a:buFont typeface="Arial" panose="020B0604020202020204" pitchFamily="34" charset="0"/>
              <a:buChar char="•"/>
            </a:pPr>
            <a:r>
              <a:rPr lang="en-US" sz="3187" dirty="0">
                <a:solidFill>
                  <a:schemeClr val="accent5">
                    <a:lumMod val="50000"/>
                  </a:schemeClr>
                </a:solidFill>
              </a:rPr>
              <a:t>Biological analyzation of the genes that were used by our classifier with genome browsers such as USCS.</a:t>
            </a:r>
          </a:p>
        </p:txBody>
      </p:sp>
      <p:pic>
        <p:nvPicPr>
          <p:cNvPr id="52" name="Picture 51">
            <a:extLst>
              <a:ext uri="{FF2B5EF4-FFF2-40B4-BE49-F238E27FC236}">
                <a16:creationId xmlns:a16="http://schemas.microsoft.com/office/drawing/2014/main" id="{C103000A-4AEF-4759-BFC9-EDD239E659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35" y="1310700"/>
            <a:ext cx="2708237" cy="2977179"/>
          </a:xfrm>
          <a:prstGeom prst="rect">
            <a:avLst/>
          </a:prstGeom>
        </p:spPr>
      </p:pic>
      <p:pic>
        <p:nvPicPr>
          <p:cNvPr id="53" name="Picture 52">
            <a:extLst>
              <a:ext uri="{FF2B5EF4-FFF2-40B4-BE49-F238E27FC236}">
                <a16:creationId xmlns:a16="http://schemas.microsoft.com/office/drawing/2014/main" id="{93A7CC8D-FBB7-4DCA-907A-6E104D9730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2238" y="1310700"/>
            <a:ext cx="2708237" cy="2977179"/>
          </a:xfrm>
          <a:prstGeom prst="rect">
            <a:avLst/>
          </a:prstGeom>
        </p:spPr>
      </p:pic>
      <p:sp>
        <p:nvSpPr>
          <p:cNvPr id="42" name="TextBox 41">
            <a:extLst>
              <a:ext uri="{FF2B5EF4-FFF2-40B4-BE49-F238E27FC236}">
                <a16:creationId xmlns:a16="http://schemas.microsoft.com/office/drawing/2014/main" id="{16AD930D-8B4D-4B1D-B00B-F1F0311BF6DC}"/>
              </a:ext>
            </a:extLst>
          </p:cNvPr>
          <p:cNvSpPr txBox="1"/>
          <p:nvPr/>
        </p:nvSpPr>
        <p:spPr>
          <a:xfrm>
            <a:off x="12373612" y="25748629"/>
            <a:ext cx="11041855" cy="5982279"/>
          </a:xfrm>
          <a:prstGeom prst="rect">
            <a:avLst/>
          </a:prstGeom>
          <a:noFill/>
        </p:spPr>
        <p:txBody>
          <a:bodyPr wrap="square" rtlCol="0">
            <a:spAutoFit/>
          </a:bodyPr>
          <a:lstStyle/>
          <a:p>
            <a:pPr marL="455322" indent="-455322">
              <a:buFont typeface="Arial" panose="020B0604020202020204" pitchFamily="34" charset="0"/>
              <a:buChar char="•"/>
            </a:pPr>
            <a:r>
              <a:rPr lang="en-US" sz="3190" dirty="0">
                <a:solidFill>
                  <a:schemeClr val="accent5">
                    <a:lumMod val="50000"/>
                  </a:schemeClr>
                </a:solidFill>
                <a:cs typeface="Times New Roman" panose="02020603050405020304" pitchFamily="18" charset="0"/>
              </a:rPr>
              <a:t>As we can see, It is possible to use learning algorithm’s tools to address this sort of biological issues.</a:t>
            </a:r>
          </a:p>
          <a:p>
            <a:pPr marL="455322" indent="-455322">
              <a:buFont typeface="Arial" panose="020B0604020202020204" pitchFamily="34" charset="0"/>
              <a:buChar char="•"/>
            </a:pPr>
            <a:r>
              <a:rPr lang="en-US" sz="3190" dirty="0">
                <a:solidFill>
                  <a:schemeClr val="accent5">
                    <a:lumMod val="50000"/>
                  </a:schemeClr>
                </a:solidFill>
                <a:cs typeface="Times New Roman" panose="02020603050405020304" pitchFamily="18" charset="0"/>
              </a:rPr>
              <a:t>Genome-based researches are efficient in finding genetic elements that can testify on an existing disease with a high probability.</a:t>
            </a:r>
            <a:endParaRPr lang="en-US" sz="3190" dirty="0">
              <a:solidFill>
                <a:schemeClr val="accent5">
                  <a:lumMod val="50000"/>
                </a:schemeClr>
              </a:solidFill>
            </a:endParaRPr>
          </a:p>
          <a:p>
            <a:pPr marL="455322" indent="-455322">
              <a:buFont typeface="Arial" panose="020B0604020202020204" pitchFamily="34" charset="0"/>
              <a:buChar char="•"/>
            </a:pPr>
            <a:r>
              <a:rPr lang="en-US" sz="3190" dirty="0">
                <a:solidFill>
                  <a:schemeClr val="accent5">
                    <a:lumMod val="50000"/>
                  </a:schemeClr>
                </a:solidFill>
                <a:latin typeface="+mj-lt"/>
                <a:cs typeface="Times New Roman" panose="02020603050405020304" pitchFamily="18" charset="0"/>
              </a:rPr>
              <a:t>By improving the code and adding more examples of different patients, we’ll be able to get more </a:t>
            </a:r>
            <a:r>
              <a:rPr lang="en-US" sz="3190">
                <a:solidFill>
                  <a:schemeClr val="accent5">
                    <a:lumMod val="50000"/>
                  </a:schemeClr>
                </a:solidFill>
                <a:latin typeface="+mj-lt"/>
                <a:cs typeface="Times New Roman" panose="02020603050405020304" pitchFamily="18" charset="0"/>
              </a:rPr>
              <a:t>accurate results, </a:t>
            </a:r>
            <a:r>
              <a:rPr lang="en-US" sz="3190" dirty="0">
                <a:solidFill>
                  <a:schemeClr val="accent5">
                    <a:lumMod val="50000"/>
                  </a:schemeClr>
                </a:solidFill>
                <a:latin typeface="+mj-lt"/>
                <a:cs typeface="Times New Roman" panose="02020603050405020304" pitchFamily="18" charset="0"/>
              </a:rPr>
              <a:t>and a </a:t>
            </a:r>
            <a:r>
              <a:rPr lang="en-US" sz="3190" dirty="0">
                <a:solidFill>
                  <a:schemeClr val="accent5">
                    <a:lumMod val="50000"/>
                  </a:schemeClr>
                </a:solidFill>
                <a:cs typeface="Times New Roman" panose="02020603050405020304" pitchFamily="18" charset="0"/>
              </a:rPr>
              <a:t>better understanding of relations between mutations in </a:t>
            </a:r>
            <a:r>
              <a:rPr lang="en-US" sz="3190">
                <a:solidFill>
                  <a:schemeClr val="accent5">
                    <a:lumMod val="50000"/>
                  </a:schemeClr>
                </a:solidFill>
                <a:cs typeface="Times New Roman" panose="02020603050405020304" pitchFamily="18" charset="0"/>
              </a:rPr>
              <a:t>the genome - </a:t>
            </a:r>
            <a:r>
              <a:rPr lang="en-US" sz="3190" dirty="0">
                <a:solidFill>
                  <a:schemeClr val="accent5">
                    <a:lumMod val="50000"/>
                  </a:schemeClr>
                </a:solidFill>
                <a:cs typeface="Times New Roman" panose="02020603050405020304" pitchFamily="18" charset="0"/>
              </a:rPr>
              <a:t>to Crohn’s disease.</a:t>
            </a:r>
          </a:p>
          <a:p>
            <a:pPr marL="455322" indent="-455322">
              <a:buFont typeface="Arial" panose="020B0604020202020204" pitchFamily="34" charset="0"/>
              <a:buChar char="•"/>
            </a:pPr>
            <a:r>
              <a:rPr lang="en-US" sz="3190" dirty="0">
                <a:solidFill>
                  <a:schemeClr val="accent5">
                    <a:lumMod val="50000"/>
                  </a:schemeClr>
                </a:solidFill>
                <a:cs typeface="Times New Roman" panose="02020603050405020304" pitchFamily="18" charset="0"/>
              </a:rPr>
              <a:t>The biological analysis strengthens the association between the gene we had found to Crohn's disease.</a:t>
            </a:r>
          </a:p>
          <a:p>
            <a:pPr marL="455322" indent="-455322">
              <a:buFont typeface="Arial" panose="020B0604020202020204" pitchFamily="34" charset="0"/>
              <a:buChar char="•"/>
            </a:pPr>
            <a:endParaRPr lang="en-US" sz="3190" dirty="0">
              <a:solidFill>
                <a:schemeClr val="accent5">
                  <a:lumMod val="50000"/>
                </a:schemeClr>
              </a:solidFill>
              <a:latin typeface="+mj-lt"/>
              <a:cs typeface="Times New Roman" panose="02020603050405020304" pitchFamily="18" charset="0"/>
            </a:endParaRPr>
          </a:p>
        </p:txBody>
      </p:sp>
      <p:sp>
        <p:nvSpPr>
          <p:cNvPr id="55" name="Text Placeholder 54">
            <a:extLst>
              <a:ext uri="{FF2B5EF4-FFF2-40B4-BE49-F238E27FC236}">
                <a16:creationId xmlns:a16="http://schemas.microsoft.com/office/drawing/2014/main" id="{EBE52847-7D70-49F1-9D9C-00B18040E13A}"/>
              </a:ext>
            </a:extLst>
          </p:cNvPr>
          <p:cNvSpPr>
            <a:spLocks noGrp="1"/>
          </p:cNvSpPr>
          <p:nvPr>
            <p:ph type="body" sz="quarter" idx="30"/>
          </p:nvPr>
        </p:nvSpPr>
        <p:spPr>
          <a:xfrm>
            <a:off x="705007" y="29470891"/>
            <a:ext cx="11041856" cy="4514777"/>
          </a:xfrm>
        </p:spPr>
        <p:txBody>
          <a:bodyPr/>
          <a:lstStyle/>
          <a:p>
            <a:pPr marL="409791" indent="-409791">
              <a:buAutoNum type="arabicPeriod"/>
            </a:pPr>
            <a:r>
              <a:rPr lang="en-US" sz="2400" dirty="0">
                <a:latin typeface="+mn-lt"/>
              </a:rPr>
              <a:t>https://he.wikipedia.org/wiki/%D7%9E%D7%97%D7%9C%D7%AA_%D7%A7%D7%A8%D7%95%D7%94%D7%9F</a:t>
            </a:r>
            <a:endParaRPr lang="he-IL" sz="2400" dirty="0">
              <a:latin typeface="+mn-lt"/>
            </a:endParaRPr>
          </a:p>
          <a:p>
            <a:pPr marL="409791" indent="-409791">
              <a:buAutoNum type="arabicPeriod"/>
            </a:pPr>
            <a:r>
              <a:rPr lang="en-US" sz="2400" dirty="0">
                <a:latin typeface="+mn-lt"/>
              </a:rPr>
              <a:t>https://webcourse.cs.technion.ac.il/236501/Winter2018-2019/ho/WCFiles/DecisionTrees.pdf</a:t>
            </a:r>
            <a:endParaRPr lang="he-IL" sz="2400" dirty="0">
              <a:latin typeface="+mn-lt"/>
            </a:endParaRPr>
          </a:p>
          <a:p>
            <a:pPr marL="409791" indent="-409791">
              <a:buAutoNum type="arabicPeriod"/>
            </a:pPr>
            <a:r>
              <a:rPr lang="en-US" sz="2400" dirty="0">
                <a:latin typeface="+mn-lt"/>
              </a:rPr>
              <a:t>https://samtools.github.io/hts-specs/VCFv4.3.pdf</a:t>
            </a:r>
            <a:endParaRPr lang="he-IL" sz="2400" dirty="0">
              <a:latin typeface="+mn-lt"/>
            </a:endParaRPr>
          </a:p>
          <a:p>
            <a:pPr marL="409791" indent="-409791">
              <a:buAutoNum type="arabicPeriod"/>
            </a:pPr>
            <a:r>
              <a:rPr lang="en-US" sz="2400" dirty="0">
                <a:latin typeface="+mn-lt"/>
              </a:rPr>
              <a:t>https://genome.ucsc.edu/</a:t>
            </a:r>
          </a:p>
          <a:p>
            <a:pPr marL="409791" indent="-409791">
              <a:buAutoNum type="arabicPeriod"/>
            </a:pPr>
            <a:r>
              <a:rPr lang="en-US" sz="2400" dirty="0">
                <a:latin typeface="+mn-lt"/>
              </a:rPr>
              <a:t>http://www.crohns-colitis.info/lobby/%D7%A7%D7%A8%D7%95%D7%94%D7%9F -%D7%95%D7%A7%D7%95%D7%9C%D7%99%D7%98%D7%99%D7%A1-%D7%9B%D7%99%D7%91%D7%99%D7%AA</a:t>
            </a:r>
            <a:endParaRPr lang="he-IL" sz="2400" dirty="0">
              <a:latin typeface="+mn-lt"/>
            </a:endParaRPr>
          </a:p>
          <a:p>
            <a:pPr marL="409791" indent="-409791">
              <a:buAutoNum type="arabicPeriod"/>
            </a:pPr>
            <a:r>
              <a:rPr lang="en-US" sz="2400" dirty="0">
                <a:latin typeface="+mn-lt"/>
              </a:rPr>
              <a:t>https://www.ncbi.nlm.nih.gov/pubmed/17426807</a:t>
            </a:r>
          </a:p>
        </p:txBody>
      </p:sp>
      <p:sp>
        <p:nvSpPr>
          <p:cNvPr id="6" name="TextBox 5">
            <a:extLst>
              <a:ext uri="{FF2B5EF4-FFF2-40B4-BE49-F238E27FC236}">
                <a16:creationId xmlns:a16="http://schemas.microsoft.com/office/drawing/2014/main" id="{F37E5334-ED06-4D11-87E1-D1A67C8BD7ED}"/>
              </a:ext>
            </a:extLst>
          </p:cNvPr>
          <p:cNvSpPr txBox="1"/>
          <p:nvPr/>
        </p:nvSpPr>
        <p:spPr>
          <a:xfrm>
            <a:off x="13139344" y="16631806"/>
            <a:ext cx="7997508" cy="461665"/>
          </a:xfrm>
          <a:prstGeom prst="rect">
            <a:avLst/>
          </a:prstGeom>
          <a:noFill/>
        </p:spPr>
        <p:txBody>
          <a:bodyPr wrap="square" rtlCol="0">
            <a:spAutoFit/>
          </a:bodyPr>
          <a:lstStyle/>
          <a:p>
            <a:r>
              <a:rPr lang="en-US" sz="2400" u="sng" dirty="0">
                <a:solidFill>
                  <a:schemeClr val="accent5">
                    <a:lumMod val="50000"/>
                  </a:schemeClr>
                </a:solidFill>
                <a:cs typeface="Times New Roman" panose="02020603050405020304" pitchFamily="18" charset="0"/>
              </a:rPr>
              <a:t>Figure 2: </a:t>
            </a:r>
            <a:r>
              <a:rPr lang="en-US" sz="2400" dirty="0">
                <a:solidFill>
                  <a:schemeClr val="accent5">
                    <a:lumMod val="50000"/>
                  </a:schemeClr>
                </a:solidFill>
                <a:cs typeface="Times New Roman" panose="02020603050405020304" pitchFamily="18" charset="0"/>
              </a:rPr>
              <a:t>learning tree with 79% accuracy</a:t>
            </a:r>
          </a:p>
        </p:txBody>
      </p:sp>
      <p:graphicFrame>
        <p:nvGraphicFramePr>
          <p:cNvPr id="16" name="תרשים 15">
            <a:extLst>
              <a:ext uri="{FF2B5EF4-FFF2-40B4-BE49-F238E27FC236}">
                <a16:creationId xmlns:a16="http://schemas.microsoft.com/office/drawing/2014/main" id="{3186EC6F-CE5D-4288-BAB7-00BAC31BDD2E}"/>
              </a:ext>
            </a:extLst>
          </p:cNvPr>
          <p:cNvGraphicFramePr>
            <a:graphicFrameLocks/>
          </p:cNvGraphicFramePr>
          <p:nvPr>
            <p:extLst>
              <p:ext uri="{D42A27DB-BD31-4B8C-83A1-F6EECF244321}">
                <p14:modId xmlns:p14="http://schemas.microsoft.com/office/powerpoint/2010/main" val="4079572281"/>
              </p:ext>
            </p:extLst>
          </p:nvPr>
        </p:nvGraphicFramePr>
        <p:xfrm>
          <a:off x="11967774" y="6372771"/>
          <a:ext cx="11618630" cy="5640138"/>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B82E1217-C404-4BBC-B7C9-B49F57AA4413}"/>
              </a:ext>
            </a:extLst>
          </p:cNvPr>
          <p:cNvSpPr txBox="1"/>
          <p:nvPr/>
        </p:nvSpPr>
        <p:spPr>
          <a:xfrm>
            <a:off x="12494687" y="11121336"/>
            <a:ext cx="9286823" cy="461665"/>
          </a:xfrm>
          <a:prstGeom prst="rect">
            <a:avLst/>
          </a:prstGeom>
          <a:noFill/>
        </p:spPr>
        <p:txBody>
          <a:bodyPr wrap="square" rtlCol="0">
            <a:spAutoFit/>
          </a:bodyPr>
          <a:lstStyle/>
          <a:p>
            <a:r>
              <a:rPr lang="en-US" sz="2400" u="sng" dirty="0">
                <a:solidFill>
                  <a:schemeClr val="accent5">
                    <a:lumMod val="50000"/>
                  </a:schemeClr>
                </a:solidFill>
                <a:cs typeface="Times New Roman" panose="02020603050405020304" pitchFamily="18" charset="0"/>
              </a:rPr>
              <a:t>Figure 1: </a:t>
            </a:r>
            <a:r>
              <a:rPr lang="en-US" sz="2400" dirty="0">
                <a:solidFill>
                  <a:schemeClr val="accent5">
                    <a:lumMod val="50000"/>
                  </a:schemeClr>
                </a:solidFill>
                <a:cs typeface="Times New Roman" panose="02020603050405020304" pitchFamily="18" charset="0"/>
              </a:rPr>
              <a:t>bar chart showing accuracy depends on data filters</a:t>
            </a:r>
          </a:p>
        </p:txBody>
      </p:sp>
      <p:sp>
        <p:nvSpPr>
          <p:cNvPr id="23" name="TextBox 22">
            <a:extLst>
              <a:ext uri="{FF2B5EF4-FFF2-40B4-BE49-F238E27FC236}">
                <a16:creationId xmlns:a16="http://schemas.microsoft.com/office/drawing/2014/main" id="{E4EA7E4D-ABAE-4D30-AC7E-3C99DA8C57D3}"/>
              </a:ext>
            </a:extLst>
          </p:cNvPr>
          <p:cNvSpPr txBox="1"/>
          <p:nvPr/>
        </p:nvSpPr>
        <p:spPr>
          <a:xfrm>
            <a:off x="19707704" y="14319345"/>
            <a:ext cx="4147611" cy="461665"/>
          </a:xfrm>
          <a:prstGeom prst="rect">
            <a:avLst/>
          </a:prstGeom>
          <a:noFill/>
        </p:spPr>
        <p:txBody>
          <a:bodyPr wrap="square" rtlCol="0">
            <a:spAutoFit/>
          </a:bodyPr>
          <a:lstStyle/>
          <a:p>
            <a:r>
              <a:rPr lang="en-US" sz="2400" u="sng" dirty="0">
                <a:solidFill>
                  <a:schemeClr val="accent5">
                    <a:lumMod val="50000"/>
                  </a:schemeClr>
                </a:solidFill>
                <a:cs typeface="Times New Roman" panose="02020603050405020304" pitchFamily="18" charset="0"/>
              </a:rPr>
              <a:t>Figure 3:</a:t>
            </a:r>
            <a:r>
              <a:rPr lang="en-US" sz="2400" dirty="0">
                <a:solidFill>
                  <a:schemeClr val="accent5">
                    <a:lumMod val="50000"/>
                  </a:schemeClr>
                </a:solidFill>
                <a:cs typeface="Times New Roman" panose="02020603050405020304" pitchFamily="18" charset="0"/>
              </a:rPr>
              <a:t>confusion matrix</a:t>
            </a:r>
          </a:p>
        </p:txBody>
      </p:sp>
      <p:sp>
        <p:nvSpPr>
          <p:cNvPr id="21" name="Text Placeholder 334">
            <a:extLst>
              <a:ext uri="{FF2B5EF4-FFF2-40B4-BE49-F238E27FC236}">
                <a16:creationId xmlns:a16="http://schemas.microsoft.com/office/drawing/2014/main" id="{F3619AD9-AAE5-458F-A498-56D2EB719D66}"/>
              </a:ext>
            </a:extLst>
          </p:cNvPr>
          <p:cNvSpPr txBox="1">
            <a:spLocks/>
          </p:cNvSpPr>
          <p:nvPr/>
        </p:nvSpPr>
        <p:spPr>
          <a:xfrm>
            <a:off x="473776" y="12743701"/>
            <a:ext cx="11383243" cy="916437"/>
          </a:xfrm>
          <a:prstGeom prst="rect">
            <a:avLst/>
          </a:prstGeom>
          <a:noFill/>
        </p:spPr>
        <p:txBody>
          <a:bodyPr wrap="square" lIns="89551" tIns="89551" rIns="89551" bIns="89551" anchor="ctr" anchorCtr="0">
            <a:spAutoFit/>
          </a:bodyPr>
          <a:lstStyle>
            <a:lvl1pPr marL="0" indent="0" algn="ctr" defTabSz="3424604" rtl="0" eaLnBrk="1" latinLnBrk="0" hangingPunct="1">
              <a:spcBef>
                <a:spcPct val="20000"/>
              </a:spcBef>
              <a:buFont typeface="Arial" pitchFamily="34" charset="0"/>
              <a:buNone/>
              <a:defRPr sz="3107" b="1" u="sng" kern="1200" baseline="0">
                <a:solidFill>
                  <a:schemeClr val="accent5">
                    <a:lumMod val="50000"/>
                  </a:schemeClr>
                </a:solidFill>
                <a:latin typeface="+mn-lt"/>
                <a:ea typeface="+mn-ea"/>
                <a:cs typeface="+mn-cs"/>
              </a:defRPr>
            </a:lvl1pPr>
            <a:lvl2pPr marL="2782490" indent="-1070188" algn="l" defTabSz="3424604" rtl="0" eaLnBrk="1" latinLnBrk="0" hangingPunct="1">
              <a:spcBef>
                <a:spcPct val="20000"/>
              </a:spcBef>
              <a:buFont typeface="Arial" pitchFamily="34" charset="0"/>
              <a:buChar char="–"/>
              <a:defRPr sz="10596" kern="1200">
                <a:solidFill>
                  <a:schemeClr val="tx1"/>
                </a:solidFill>
                <a:latin typeface="+mn-lt"/>
                <a:ea typeface="+mn-ea"/>
                <a:cs typeface="+mn-cs"/>
              </a:defRPr>
            </a:lvl2pPr>
            <a:lvl3pPr marL="4280755" indent="-856151" algn="l" defTabSz="3424604" rtl="0" eaLnBrk="1" latinLnBrk="0" hangingPunct="1">
              <a:spcBef>
                <a:spcPct val="20000"/>
              </a:spcBef>
              <a:buFont typeface="Arial" pitchFamily="34" charset="0"/>
              <a:buChar char="•"/>
              <a:defRPr sz="9004" kern="1200">
                <a:solidFill>
                  <a:schemeClr val="tx1"/>
                </a:solidFill>
                <a:latin typeface="+mn-lt"/>
                <a:ea typeface="+mn-ea"/>
                <a:cs typeface="+mn-cs"/>
              </a:defRPr>
            </a:lvl3pPr>
            <a:lvl4pPr marL="59930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4pPr>
            <a:lvl5pPr marL="77053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a:lstStyle>
          <a:p>
            <a:r>
              <a:rPr lang="en-US" sz="4780" dirty="0"/>
              <a:t>Goals</a:t>
            </a:r>
          </a:p>
        </p:txBody>
      </p:sp>
      <p:sp>
        <p:nvSpPr>
          <p:cNvPr id="22" name="Text Placeholder 334">
            <a:extLst>
              <a:ext uri="{FF2B5EF4-FFF2-40B4-BE49-F238E27FC236}">
                <a16:creationId xmlns:a16="http://schemas.microsoft.com/office/drawing/2014/main" id="{F7016570-A628-42C9-A745-658A0F421A9D}"/>
              </a:ext>
            </a:extLst>
          </p:cNvPr>
          <p:cNvSpPr txBox="1">
            <a:spLocks/>
          </p:cNvSpPr>
          <p:nvPr/>
        </p:nvSpPr>
        <p:spPr>
          <a:xfrm>
            <a:off x="474951" y="19704217"/>
            <a:ext cx="11383243" cy="916437"/>
          </a:xfrm>
          <a:prstGeom prst="rect">
            <a:avLst/>
          </a:prstGeom>
          <a:noFill/>
        </p:spPr>
        <p:txBody>
          <a:bodyPr wrap="square" lIns="89551" tIns="89551" rIns="89551" bIns="89551" anchor="ctr" anchorCtr="0">
            <a:spAutoFit/>
          </a:bodyPr>
          <a:lstStyle>
            <a:lvl1pPr marL="0" indent="0" algn="ctr" defTabSz="3424604" rtl="0" eaLnBrk="1" latinLnBrk="0" hangingPunct="1">
              <a:spcBef>
                <a:spcPct val="20000"/>
              </a:spcBef>
              <a:buFont typeface="Arial" pitchFamily="34" charset="0"/>
              <a:buNone/>
              <a:defRPr sz="3107" b="1" u="sng" kern="1200" baseline="0">
                <a:solidFill>
                  <a:schemeClr val="accent5">
                    <a:lumMod val="50000"/>
                  </a:schemeClr>
                </a:solidFill>
                <a:latin typeface="+mn-lt"/>
                <a:ea typeface="+mn-ea"/>
                <a:cs typeface="+mn-cs"/>
              </a:defRPr>
            </a:lvl1pPr>
            <a:lvl2pPr marL="2782490" indent="-1070188" algn="l" defTabSz="3424604" rtl="0" eaLnBrk="1" latinLnBrk="0" hangingPunct="1">
              <a:spcBef>
                <a:spcPct val="20000"/>
              </a:spcBef>
              <a:buFont typeface="Arial" pitchFamily="34" charset="0"/>
              <a:buChar char="–"/>
              <a:defRPr sz="10596" kern="1200">
                <a:solidFill>
                  <a:schemeClr val="tx1"/>
                </a:solidFill>
                <a:latin typeface="+mn-lt"/>
                <a:ea typeface="+mn-ea"/>
                <a:cs typeface="+mn-cs"/>
              </a:defRPr>
            </a:lvl2pPr>
            <a:lvl3pPr marL="4280755" indent="-856151" algn="l" defTabSz="3424604" rtl="0" eaLnBrk="1" latinLnBrk="0" hangingPunct="1">
              <a:spcBef>
                <a:spcPct val="20000"/>
              </a:spcBef>
              <a:buFont typeface="Arial" pitchFamily="34" charset="0"/>
              <a:buChar char="•"/>
              <a:defRPr sz="9004" kern="1200">
                <a:solidFill>
                  <a:schemeClr val="tx1"/>
                </a:solidFill>
                <a:latin typeface="+mn-lt"/>
                <a:ea typeface="+mn-ea"/>
                <a:cs typeface="+mn-cs"/>
              </a:defRPr>
            </a:lvl3pPr>
            <a:lvl4pPr marL="59930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4pPr>
            <a:lvl5pPr marL="77053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a:lstStyle>
          <a:p>
            <a:r>
              <a:rPr lang="en-US" sz="4780" dirty="0"/>
              <a:t>Methods</a:t>
            </a:r>
          </a:p>
        </p:txBody>
      </p:sp>
      <p:sp>
        <p:nvSpPr>
          <p:cNvPr id="24" name="Text Placeholder 334">
            <a:extLst>
              <a:ext uri="{FF2B5EF4-FFF2-40B4-BE49-F238E27FC236}">
                <a16:creationId xmlns:a16="http://schemas.microsoft.com/office/drawing/2014/main" id="{1AA011E0-FF70-4FC0-AE05-9B535E94F22D}"/>
              </a:ext>
            </a:extLst>
          </p:cNvPr>
          <p:cNvSpPr txBox="1">
            <a:spLocks/>
          </p:cNvSpPr>
          <p:nvPr/>
        </p:nvSpPr>
        <p:spPr>
          <a:xfrm>
            <a:off x="12203161" y="24904226"/>
            <a:ext cx="11383243" cy="916437"/>
          </a:xfrm>
          <a:prstGeom prst="rect">
            <a:avLst/>
          </a:prstGeom>
          <a:noFill/>
        </p:spPr>
        <p:txBody>
          <a:bodyPr wrap="square" lIns="89551" tIns="89551" rIns="89551" bIns="89551" anchor="ctr" anchorCtr="0">
            <a:spAutoFit/>
          </a:bodyPr>
          <a:lstStyle>
            <a:lvl1pPr marL="0" indent="0" algn="ctr" defTabSz="3424604" rtl="0" eaLnBrk="1" latinLnBrk="0" hangingPunct="1">
              <a:spcBef>
                <a:spcPct val="20000"/>
              </a:spcBef>
              <a:buFont typeface="Arial" pitchFamily="34" charset="0"/>
              <a:buNone/>
              <a:defRPr sz="3107" b="1" u="sng" kern="1200" baseline="0">
                <a:solidFill>
                  <a:schemeClr val="accent5">
                    <a:lumMod val="50000"/>
                  </a:schemeClr>
                </a:solidFill>
                <a:latin typeface="+mn-lt"/>
                <a:ea typeface="+mn-ea"/>
                <a:cs typeface="+mn-cs"/>
              </a:defRPr>
            </a:lvl1pPr>
            <a:lvl2pPr marL="2782490" indent="-1070188" algn="l" defTabSz="3424604" rtl="0" eaLnBrk="1" latinLnBrk="0" hangingPunct="1">
              <a:spcBef>
                <a:spcPct val="20000"/>
              </a:spcBef>
              <a:buFont typeface="Arial" pitchFamily="34" charset="0"/>
              <a:buChar char="–"/>
              <a:defRPr sz="10596" kern="1200">
                <a:solidFill>
                  <a:schemeClr val="tx1"/>
                </a:solidFill>
                <a:latin typeface="+mn-lt"/>
                <a:ea typeface="+mn-ea"/>
                <a:cs typeface="+mn-cs"/>
              </a:defRPr>
            </a:lvl2pPr>
            <a:lvl3pPr marL="4280755" indent="-856151" algn="l" defTabSz="3424604" rtl="0" eaLnBrk="1" latinLnBrk="0" hangingPunct="1">
              <a:spcBef>
                <a:spcPct val="20000"/>
              </a:spcBef>
              <a:buFont typeface="Arial" pitchFamily="34" charset="0"/>
              <a:buChar char="•"/>
              <a:defRPr sz="9004" kern="1200">
                <a:solidFill>
                  <a:schemeClr val="tx1"/>
                </a:solidFill>
                <a:latin typeface="+mn-lt"/>
                <a:ea typeface="+mn-ea"/>
                <a:cs typeface="+mn-cs"/>
              </a:defRPr>
            </a:lvl3pPr>
            <a:lvl4pPr marL="59930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4pPr>
            <a:lvl5pPr marL="77053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a:lstStyle>
          <a:p>
            <a:r>
              <a:rPr lang="en-US" sz="4780" dirty="0"/>
              <a:t>Discussion</a:t>
            </a:r>
          </a:p>
        </p:txBody>
      </p:sp>
      <p:sp>
        <p:nvSpPr>
          <p:cNvPr id="25" name="Text Placeholder 334">
            <a:extLst>
              <a:ext uri="{FF2B5EF4-FFF2-40B4-BE49-F238E27FC236}">
                <a16:creationId xmlns:a16="http://schemas.microsoft.com/office/drawing/2014/main" id="{7F4B9615-B9BE-4BBF-8F95-C604AFEEB6CE}"/>
              </a:ext>
            </a:extLst>
          </p:cNvPr>
          <p:cNvSpPr txBox="1">
            <a:spLocks/>
          </p:cNvSpPr>
          <p:nvPr/>
        </p:nvSpPr>
        <p:spPr>
          <a:xfrm>
            <a:off x="519485" y="28886569"/>
            <a:ext cx="11383243" cy="916437"/>
          </a:xfrm>
          <a:prstGeom prst="rect">
            <a:avLst/>
          </a:prstGeom>
          <a:noFill/>
        </p:spPr>
        <p:txBody>
          <a:bodyPr wrap="square" lIns="89551" tIns="89551" rIns="89551" bIns="89551" anchor="ctr" anchorCtr="0">
            <a:spAutoFit/>
          </a:bodyPr>
          <a:lstStyle>
            <a:lvl1pPr marL="0" indent="0" algn="ctr" defTabSz="3424604" rtl="0" eaLnBrk="1" latinLnBrk="0" hangingPunct="1">
              <a:spcBef>
                <a:spcPct val="20000"/>
              </a:spcBef>
              <a:buFont typeface="Arial" pitchFamily="34" charset="0"/>
              <a:buNone/>
              <a:defRPr sz="3107" b="1" u="sng" kern="1200" baseline="0">
                <a:solidFill>
                  <a:schemeClr val="accent5">
                    <a:lumMod val="50000"/>
                  </a:schemeClr>
                </a:solidFill>
                <a:latin typeface="+mn-lt"/>
                <a:ea typeface="+mn-ea"/>
                <a:cs typeface="+mn-cs"/>
              </a:defRPr>
            </a:lvl1pPr>
            <a:lvl2pPr marL="2782490" indent="-1070188" algn="l" defTabSz="3424604" rtl="0" eaLnBrk="1" latinLnBrk="0" hangingPunct="1">
              <a:spcBef>
                <a:spcPct val="20000"/>
              </a:spcBef>
              <a:buFont typeface="Arial" pitchFamily="34" charset="0"/>
              <a:buChar char="–"/>
              <a:defRPr sz="10596" kern="1200">
                <a:solidFill>
                  <a:schemeClr val="tx1"/>
                </a:solidFill>
                <a:latin typeface="+mn-lt"/>
                <a:ea typeface="+mn-ea"/>
                <a:cs typeface="+mn-cs"/>
              </a:defRPr>
            </a:lvl2pPr>
            <a:lvl3pPr marL="4280755" indent="-856151" algn="l" defTabSz="3424604" rtl="0" eaLnBrk="1" latinLnBrk="0" hangingPunct="1">
              <a:spcBef>
                <a:spcPct val="20000"/>
              </a:spcBef>
              <a:buFont typeface="Arial" pitchFamily="34" charset="0"/>
              <a:buChar char="•"/>
              <a:defRPr sz="9004" kern="1200">
                <a:solidFill>
                  <a:schemeClr val="tx1"/>
                </a:solidFill>
                <a:latin typeface="+mn-lt"/>
                <a:ea typeface="+mn-ea"/>
                <a:cs typeface="+mn-cs"/>
              </a:defRPr>
            </a:lvl3pPr>
            <a:lvl4pPr marL="59930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4pPr>
            <a:lvl5pPr marL="7705357"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a:lstStyle>
          <a:p>
            <a:r>
              <a:rPr lang="en-US" sz="4780" dirty="0"/>
              <a:t>References</a:t>
            </a:r>
          </a:p>
        </p:txBody>
      </p:sp>
      <p:sp>
        <p:nvSpPr>
          <p:cNvPr id="30" name="Text Placeholder 341">
            <a:extLst>
              <a:ext uri="{FF2B5EF4-FFF2-40B4-BE49-F238E27FC236}">
                <a16:creationId xmlns:a16="http://schemas.microsoft.com/office/drawing/2014/main" id="{837338B2-561C-4FD6-B5D2-87D38E471740}"/>
              </a:ext>
            </a:extLst>
          </p:cNvPr>
          <p:cNvSpPr txBox="1">
            <a:spLocks/>
          </p:cNvSpPr>
          <p:nvPr/>
        </p:nvSpPr>
        <p:spPr>
          <a:xfrm>
            <a:off x="12403720" y="18380619"/>
            <a:ext cx="11252369" cy="6346625"/>
          </a:xfrm>
          <a:prstGeom prst="rect">
            <a:avLst/>
          </a:prstGeom>
        </p:spPr>
        <p:txBody>
          <a:bodyPr wrap="square" lIns="223877" tIns="223877" rIns="223877" bIns="223877">
            <a:spAutoFit/>
          </a:bodyPr>
          <a:lstStyle>
            <a:lvl1pPr marL="0" indent="0" algn="l" defTabSz="3424604" rtl="0" eaLnBrk="1" latinLnBrk="0" hangingPunct="1">
              <a:spcBef>
                <a:spcPct val="20000"/>
              </a:spcBef>
              <a:buFont typeface="Arial" pitchFamily="34" charset="0"/>
              <a:buNone/>
              <a:defRPr sz="223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59371" indent="-445911" algn="l" defTabSz="3424604" rtl="0" eaLnBrk="1" latinLnBrk="0" hangingPunct="1">
              <a:spcBef>
                <a:spcPct val="20000"/>
              </a:spcBef>
              <a:buFont typeface="Arial" pitchFamily="34" charset="0"/>
              <a:buChar char="–"/>
              <a:defRPr sz="1992" kern="1200">
                <a:solidFill>
                  <a:schemeClr val="tx1"/>
                </a:solidFill>
                <a:latin typeface="Trebuchet MS" pitchFamily="34" charset="0"/>
                <a:ea typeface="+mn-ea"/>
                <a:cs typeface="+mn-cs"/>
              </a:defRPr>
            </a:lvl2pPr>
            <a:lvl3pPr marL="1605283" indent="-445911" algn="l" defTabSz="3424604" rtl="0" eaLnBrk="1" latinLnBrk="0" hangingPunct="1">
              <a:spcBef>
                <a:spcPct val="20000"/>
              </a:spcBef>
              <a:buFont typeface="Arial" pitchFamily="34" charset="0"/>
              <a:buChar char="•"/>
              <a:defRPr sz="1992" kern="1200">
                <a:solidFill>
                  <a:schemeClr val="tx1"/>
                </a:solidFill>
                <a:latin typeface="Trebuchet MS" pitchFamily="34" charset="0"/>
                <a:ea typeface="+mn-ea"/>
                <a:cs typeface="+mn-cs"/>
              </a:defRPr>
            </a:lvl3pPr>
            <a:lvl4pPr marL="2095786" indent="-490503" algn="l" defTabSz="3424604" rtl="0" eaLnBrk="1" latinLnBrk="0" hangingPunct="1">
              <a:spcBef>
                <a:spcPct val="20000"/>
              </a:spcBef>
              <a:buFont typeface="Arial" pitchFamily="34" charset="0"/>
              <a:buChar char="–"/>
              <a:defRPr sz="1992" kern="1200">
                <a:solidFill>
                  <a:schemeClr val="tx1"/>
                </a:solidFill>
                <a:latin typeface="Trebuchet MS" pitchFamily="34" charset="0"/>
                <a:ea typeface="+mn-ea"/>
                <a:cs typeface="+mn-cs"/>
              </a:defRPr>
            </a:lvl4pPr>
            <a:lvl5pPr marL="2452516" indent="-356730" algn="l" defTabSz="3424604" rtl="0" eaLnBrk="1" latinLnBrk="0" hangingPunct="1">
              <a:spcBef>
                <a:spcPct val="20000"/>
              </a:spcBef>
              <a:buFont typeface="Arial" pitchFamily="34" charset="0"/>
              <a:buChar char="»"/>
              <a:defRPr sz="1992" kern="1200">
                <a:solidFill>
                  <a:schemeClr val="tx1"/>
                </a:solidFill>
                <a:latin typeface="Trebuchet MS" pitchFamily="34" charset="0"/>
                <a:ea typeface="+mn-ea"/>
                <a:cs typeface="+mn-cs"/>
              </a:defRPr>
            </a:lvl5pPr>
            <a:lvl6pPr marL="94176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6pPr>
            <a:lvl7pPr marL="11129960"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7pPr>
            <a:lvl8pPr marL="12842263"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8pPr>
            <a:lvl9pPr marL="14554565" indent="-856151" algn="l" defTabSz="3424604" rtl="0" eaLnBrk="1" latinLnBrk="0" hangingPunct="1">
              <a:spcBef>
                <a:spcPct val="20000"/>
              </a:spcBef>
              <a:buFont typeface="Arial" pitchFamily="34" charset="0"/>
              <a:buChar char="•"/>
              <a:defRPr sz="7569" kern="1200">
                <a:solidFill>
                  <a:schemeClr val="tx1"/>
                </a:solidFill>
                <a:latin typeface="+mn-lt"/>
                <a:ea typeface="+mn-ea"/>
                <a:cs typeface="+mn-cs"/>
              </a:defRPr>
            </a:lvl9pPr>
          </a:lstStyle>
          <a:p>
            <a:pPr algn="ctr"/>
            <a:r>
              <a:rPr lang="en-US" sz="3820" b="1" dirty="0">
                <a:latin typeface="Calibri" panose="020F0502020204030204" pitchFamily="34" charset="0"/>
                <a:ea typeface="Calibri" panose="020F0502020204030204" pitchFamily="34" charset="0"/>
                <a:cs typeface="Arial" panose="020B0604020202020204" pitchFamily="34" charset="0"/>
              </a:rPr>
              <a:t>Biological aspect:</a:t>
            </a:r>
          </a:p>
          <a:p>
            <a:r>
              <a:rPr lang="en-US" sz="3190" dirty="0">
                <a:latin typeface="Calibri" panose="020F0502020204030204" pitchFamily="34" charset="0"/>
                <a:ea typeface="Calibri" panose="020F0502020204030204" pitchFamily="34" charset="0"/>
                <a:cs typeface="Calibri" panose="020F0502020204030204" pitchFamily="34" charset="0"/>
              </a:rPr>
              <a:t>The learning tree gave us positions in the genome that might be related to Crohn's disease, inter alia the gene BRCA1.</a:t>
            </a:r>
          </a:p>
          <a:p>
            <a:r>
              <a:rPr lang="en-US" sz="3190" dirty="0">
                <a:latin typeface="Calibri" panose="020F0502020204030204" pitchFamily="34" charset="0"/>
                <a:ea typeface="Calibri" panose="020F0502020204030204" pitchFamily="34" charset="0"/>
                <a:cs typeface="Calibri" panose="020F0502020204030204" pitchFamily="34" charset="0"/>
              </a:rPr>
              <a:t>This gene codes a ligase enzyme that plays a central role in DNA repair by facilitating cellular responses to DNA damage. </a:t>
            </a:r>
          </a:p>
          <a:p>
            <a:r>
              <a:rPr lang="en-US" sz="3190" dirty="0">
                <a:latin typeface="Calibri" panose="020F0502020204030204" pitchFamily="34" charset="0"/>
                <a:ea typeface="Calibri" panose="020F0502020204030204" pitchFamily="34" charset="0"/>
                <a:cs typeface="Calibri" panose="020F0502020204030204" pitchFamily="34" charset="0"/>
              </a:rPr>
              <a:t>BRCA1 mutations carriers have a 4-fold increased risk of colon cancer. Moreover, the risk of colorectal cancer increases by up to 6 times in Crohn's patients. </a:t>
            </a:r>
          </a:p>
          <a:p>
            <a:r>
              <a:rPr lang="en-US" sz="3190" dirty="0">
                <a:latin typeface="Calibri" panose="020F0502020204030204" pitchFamily="34" charset="0"/>
                <a:ea typeface="Calibri" panose="020F0502020204030204" pitchFamily="34" charset="0"/>
                <a:cs typeface="Arial" panose="020B0604020202020204" pitchFamily="34" charset="0"/>
              </a:rPr>
              <a:t>The gene also Inhibits lipid synthesis. It was also found that Crohn’s patients have lower serum total of cholesterol and triglyceride concentrations than normal.</a:t>
            </a:r>
            <a:endParaRPr lang="en-US" sz="3190" dirty="0">
              <a:latin typeface="Calibri" panose="020F0502020204030204" pitchFamily="34" charset="0"/>
              <a:cs typeface="Calibri" panose="020F0502020204030204" pitchFamily="34" charset="0"/>
            </a:endParaRPr>
          </a:p>
        </p:txBody>
      </p:sp>
      <p:pic>
        <p:nvPicPr>
          <p:cNvPr id="32" name="Picture 31">
            <a:extLst>
              <a:ext uri="{FF2B5EF4-FFF2-40B4-BE49-F238E27FC236}">
                <a16:creationId xmlns:a16="http://schemas.microsoft.com/office/drawing/2014/main" id="{8FD86E55-232A-4DF1-A031-967AC62E36B7}"/>
              </a:ext>
            </a:extLst>
          </p:cNvPr>
          <p:cNvPicPr>
            <a:picLocks noChangeAspect="1"/>
          </p:cNvPicPr>
          <p:nvPr/>
        </p:nvPicPr>
        <p:blipFill>
          <a:blip r:embed="rId5"/>
          <a:stretch>
            <a:fillRect/>
          </a:stretch>
        </p:blipFill>
        <p:spPr>
          <a:xfrm>
            <a:off x="19707704" y="12014605"/>
            <a:ext cx="3488192" cy="2154868"/>
          </a:xfrm>
          <a:prstGeom prst="rect">
            <a:avLst/>
          </a:prstGeom>
        </p:spPr>
      </p:pic>
      <p:pic>
        <p:nvPicPr>
          <p:cNvPr id="7" name="תמונה 6">
            <a:extLst>
              <a:ext uri="{FF2B5EF4-FFF2-40B4-BE49-F238E27FC236}">
                <a16:creationId xmlns:a16="http://schemas.microsoft.com/office/drawing/2014/main" id="{6117FAC5-2707-45DF-BB92-B245AA76E2D2}"/>
              </a:ext>
            </a:extLst>
          </p:cNvPr>
          <p:cNvPicPr>
            <a:picLocks noChangeAspect="1"/>
          </p:cNvPicPr>
          <p:nvPr/>
        </p:nvPicPr>
        <p:blipFill>
          <a:blip r:embed="rId6"/>
          <a:stretch>
            <a:fillRect/>
          </a:stretch>
        </p:blipFill>
        <p:spPr>
          <a:xfrm>
            <a:off x="19707705" y="14981925"/>
            <a:ext cx="3366872" cy="2865219"/>
          </a:xfrm>
          <a:prstGeom prst="rect">
            <a:avLst/>
          </a:prstGeom>
        </p:spPr>
      </p:pic>
      <p:sp>
        <p:nvSpPr>
          <p:cNvPr id="28" name="TextBox 27">
            <a:extLst>
              <a:ext uri="{FF2B5EF4-FFF2-40B4-BE49-F238E27FC236}">
                <a16:creationId xmlns:a16="http://schemas.microsoft.com/office/drawing/2014/main" id="{EBE8E9D0-D5FA-4B9A-9011-FC3369E107AA}"/>
              </a:ext>
            </a:extLst>
          </p:cNvPr>
          <p:cNvSpPr txBox="1"/>
          <p:nvPr/>
        </p:nvSpPr>
        <p:spPr>
          <a:xfrm>
            <a:off x="15544799" y="17972804"/>
            <a:ext cx="10077855" cy="461665"/>
          </a:xfrm>
          <a:prstGeom prst="rect">
            <a:avLst/>
          </a:prstGeom>
          <a:noFill/>
        </p:spPr>
        <p:txBody>
          <a:bodyPr wrap="square" rtlCol="0">
            <a:spAutoFit/>
          </a:bodyPr>
          <a:lstStyle/>
          <a:p>
            <a:r>
              <a:rPr lang="en-US" sz="2400" u="sng" dirty="0">
                <a:solidFill>
                  <a:schemeClr val="accent5">
                    <a:lumMod val="50000"/>
                  </a:schemeClr>
                </a:solidFill>
                <a:cs typeface="Times New Roman" panose="02020603050405020304" pitchFamily="18" charset="0"/>
              </a:rPr>
              <a:t>Figure 4:  </a:t>
            </a:r>
            <a:r>
              <a:rPr lang="en-US" sz="2400" dirty="0">
                <a:solidFill>
                  <a:schemeClr val="accent5">
                    <a:lumMod val="50000"/>
                  </a:schemeClr>
                </a:solidFill>
                <a:cs typeface="Times New Roman" panose="02020603050405020304" pitchFamily="18" charset="0"/>
              </a:rPr>
              <a:t>protein data bank 3D structure 1JNX- X-ray Chimera</a:t>
            </a:r>
            <a:endParaRPr lang="en-US" sz="2400" b="1" dirty="0">
              <a:solidFill>
                <a:schemeClr val="accent5">
                  <a:lumMod val="50000"/>
                </a:schemeClr>
              </a:solidFill>
              <a:cs typeface="Times New Roman" panose="02020603050405020304" pitchFamily="18" charset="0"/>
            </a:endParaRPr>
          </a:p>
        </p:txBody>
      </p:sp>
      <p:pic>
        <p:nvPicPr>
          <p:cNvPr id="8" name="תמונה 7">
            <a:extLst>
              <a:ext uri="{FF2B5EF4-FFF2-40B4-BE49-F238E27FC236}">
                <a16:creationId xmlns:a16="http://schemas.microsoft.com/office/drawing/2014/main" id="{05AC4D06-7BA3-4300-AE1A-550CB451B7BC}"/>
              </a:ext>
            </a:extLst>
          </p:cNvPr>
          <p:cNvPicPr>
            <a:picLocks noChangeAspect="1"/>
          </p:cNvPicPr>
          <p:nvPr/>
        </p:nvPicPr>
        <p:blipFill>
          <a:blip r:embed="rId7"/>
          <a:stretch>
            <a:fillRect/>
          </a:stretch>
        </p:blipFill>
        <p:spPr>
          <a:xfrm>
            <a:off x="12550082" y="11759983"/>
            <a:ext cx="6926391" cy="4694841"/>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5315</TotalTime>
  <Words>635</Words>
  <Application>Microsoft Office PowerPoint</Application>
  <PresentationFormat>מותאם אישית</PresentationFormat>
  <Paragraphs>47</Paragraphs>
  <Slides>1</Slides>
  <Notes>1</Notes>
  <HiddenSlides>0</HiddenSlides>
  <MMClips>0</MMClips>
  <ScaleCrop>false</ScaleCrop>
  <HeadingPairs>
    <vt:vector size="8" baseType="variant">
      <vt:variant>
        <vt:lpstr>גופנים בשימוש</vt:lpstr>
      </vt:variant>
      <vt:variant>
        <vt:i4>4</vt:i4>
      </vt:variant>
      <vt:variant>
        <vt:lpstr>ערכת נושא</vt:lpstr>
      </vt:variant>
      <vt:variant>
        <vt:i4>2</vt:i4>
      </vt:variant>
      <vt:variant>
        <vt:lpstr>שרתי OLE מוטבעים</vt:lpstr>
      </vt:variant>
      <vt:variant>
        <vt:i4>1</vt:i4>
      </vt:variant>
      <vt:variant>
        <vt:lpstr>כותרות שקופיות</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מצגת של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May Elbaz</cp:lastModifiedBy>
  <cp:revision>133</cp:revision>
  <dcterms:created xsi:type="dcterms:W3CDTF">2012-02-10T00:21:22Z</dcterms:created>
  <dcterms:modified xsi:type="dcterms:W3CDTF">2019-03-22T13:06:18Z</dcterms:modified>
</cp:coreProperties>
</file>