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5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1770-FE45-854F-A70A-BED417423F2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CF6E-E66B-244F-B15B-58274C2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95" y="795542"/>
            <a:ext cx="8282479" cy="52019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4746" y="1150883"/>
            <a:ext cx="8180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Close ≣  in KNN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 = 5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Incidnet_cnt = 100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Crowd_cnt = 100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Fist Stage =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0.2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 = 30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614746" y="4495899"/>
            <a:ext cx="586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Two-Stage: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62.50%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surge in comparison to Random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67.86%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surge in comparison to Dispersion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Maximization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1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3" y="819807"/>
            <a:ext cx="8870600" cy="5571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4746" y="1150883"/>
            <a:ext cx="8180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Close ≣  in KNN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 = 5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Incidnet_cnt = 100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Crowd_cnt = 100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Fist Stage = 0.4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 = 30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614746" y="4495899"/>
            <a:ext cx="586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Two-Stage: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56.89% surge in comparison to Random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62.32% surge in comparison to Dispersion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Maximization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9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857416"/>
            <a:ext cx="8901030" cy="5590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7090" y="1213945"/>
            <a:ext cx="8180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Close ≣  in KNN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 = 5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Incidnet_cnt = 100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Crowd_cnt = 100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Fist Stage = 0.6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 = 30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57090" y="4417071"/>
            <a:ext cx="586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Two-Stage: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35% surge in comparison to Random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39.8% surge in comparison to Dispersion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Maximization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9" y="819807"/>
            <a:ext cx="8878269" cy="5576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7090" y="1213945"/>
            <a:ext cx="8180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Close ≣  in KNN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 = 5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Incidnet_cnt = 100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Crowd_cnt = 100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Fist Stage = 0.8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 = 30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57090" y="4275181"/>
            <a:ext cx="586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Two-Stage: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20% surge in comparison to Random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20.64% surge in comparison to Dispersion</a:t>
            </a: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Maximization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9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39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21503</TotalTime>
  <Words>152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 Elsherif</dc:creator>
  <cp:lastModifiedBy>May Elsherif</cp:lastModifiedBy>
  <cp:revision>8</cp:revision>
  <dcterms:created xsi:type="dcterms:W3CDTF">2015-12-09T02:19:59Z</dcterms:created>
  <dcterms:modified xsi:type="dcterms:W3CDTF">2015-12-30T00:49:58Z</dcterms:modified>
</cp:coreProperties>
</file>