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70C-D007-7D48-9C91-92A48A3D9A9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314F-78EB-7F4F-A86D-79F86BB2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1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70C-D007-7D48-9C91-92A48A3D9A9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314F-78EB-7F4F-A86D-79F86BB2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2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70C-D007-7D48-9C91-92A48A3D9A9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314F-78EB-7F4F-A86D-79F86BB2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70C-D007-7D48-9C91-92A48A3D9A9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314F-78EB-7F4F-A86D-79F86BB2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70C-D007-7D48-9C91-92A48A3D9A9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314F-78EB-7F4F-A86D-79F86BB2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2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70C-D007-7D48-9C91-92A48A3D9A9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314F-78EB-7F4F-A86D-79F86BB2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70C-D007-7D48-9C91-92A48A3D9A9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314F-78EB-7F4F-A86D-79F86BB2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1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70C-D007-7D48-9C91-92A48A3D9A9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314F-78EB-7F4F-A86D-79F86BB2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6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70C-D007-7D48-9C91-92A48A3D9A9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314F-78EB-7F4F-A86D-79F86BB2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6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70C-D007-7D48-9C91-92A48A3D9A9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314F-78EB-7F4F-A86D-79F86BB2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3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70C-D007-7D48-9C91-92A48A3D9A9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314F-78EB-7F4F-A86D-79F86BB2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4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9470C-D007-7D48-9C91-92A48A3D9A9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7314F-78EB-7F4F-A86D-79F86BB2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1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975" y="140843"/>
            <a:ext cx="6195317" cy="634766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4705564" y="1654139"/>
            <a:ext cx="2188396" cy="61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04234" y="1633591"/>
            <a:ext cx="41096" cy="295895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818580" y="4541178"/>
            <a:ext cx="2075380" cy="3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05564" y="1715784"/>
            <a:ext cx="92467" cy="28767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236360" y="1654139"/>
            <a:ext cx="4453847" cy="616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05537" y="1715784"/>
            <a:ext cx="92467" cy="19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34310" y="1910993"/>
            <a:ext cx="70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br1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399088" y="1228299"/>
            <a:ext cx="70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br2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185043" y="2120037"/>
            <a:ext cx="70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br3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027523" y="2188933"/>
            <a:ext cx="70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576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 Elsherif</dc:creator>
  <cp:lastModifiedBy>May Elsherif</cp:lastModifiedBy>
  <cp:revision>1</cp:revision>
  <dcterms:created xsi:type="dcterms:W3CDTF">2016-03-17T04:01:16Z</dcterms:created>
  <dcterms:modified xsi:type="dcterms:W3CDTF">2016-03-17T04:09:43Z</dcterms:modified>
</cp:coreProperties>
</file>