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9"/>
  </p:notesMasterIdLst>
  <p:sldIdLst>
    <p:sldId id="256" r:id="rId2"/>
    <p:sldId id="258" r:id="rId3"/>
    <p:sldId id="340" r:id="rId4"/>
    <p:sldId id="259" r:id="rId5"/>
    <p:sldId id="262" r:id="rId6"/>
    <p:sldId id="304" r:id="rId7"/>
    <p:sldId id="305" r:id="rId8"/>
    <p:sldId id="306" r:id="rId9"/>
    <p:sldId id="309" r:id="rId10"/>
    <p:sldId id="307" r:id="rId11"/>
    <p:sldId id="308" r:id="rId12"/>
    <p:sldId id="310" r:id="rId13"/>
    <p:sldId id="311" r:id="rId14"/>
    <p:sldId id="312" r:id="rId15"/>
    <p:sldId id="313" r:id="rId16"/>
    <p:sldId id="314" r:id="rId17"/>
    <p:sldId id="315" r:id="rId18"/>
    <p:sldId id="325" r:id="rId19"/>
    <p:sldId id="316" r:id="rId20"/>
    <p:sldId id="317" r:id="rId21"/>
    <p:sldId id="318" r:id="rId22"/>
    <p:sldId id="319" r:id="rId23"/>
    <p:sldId id="321" r:id="rId24"/>
    <p:sldId id="320" r:id="rId25"/>
    <p:sldId id="322" r:id="rId26"/>
    <p:sldId id="323" r:id="rId27"/>
    <p:sldId id="260" r:id="rId28"/>
    <p:sldId id="324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261" r:id="rId44"/>
    <p:sldId id="264" r:id="rId45"/>
    <p:sldId id="341" r:id="rId46"/>
    <p:sldId id="271" r:id="rId47"/>
    <p:sldId id="265" r:id="rId48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50"/>
    </p:embeddedFont>
    <p:embeddedFont>
      <p:font typeface="Audiowide" panose="02000503000000020004" pitchFamily="2" charset="0"/>
      <p:regular r:id="rId51"/>
    </p:embeddedFont>
    <p:embeddedFont>
      <p:font typeface="Avenir Light" panose="020B0402020203020204" pitchFamily="34" charset="0"/>
      <p:regular r:id="rId52"/>
      <p:italic r:id="rId53"/>
    </p:embeddedFont>
    <p:embeddedFont>
      <p:font typeface="Avenir Light Oblique" panose="020B0402020203090204" pitchFamily="34" charset="0"/>
      <p:italic r:id="rId54"/>
    </p:embeddedFont>
    <p:embeddedFont>
      <p:font typeface="Cambria Math" panose="02040503050406030204" pitchFamily="18" charset="0"/>
      <p:regular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Karla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768656-05CE-47C7-85BB-5F965B08C073}">
  <a:tblStyle styleId="{49768656-05CE-47C7-85BB-5F965B08C0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0"/>
    <p:restoredTop sz="94648"/>
  </p:normalViewPr>
  <p:slideViewPr>
    <p:cSldViewPr snapToGrid="0">
      <p:cViewPr varScale="1">
        <p:scale>
          <a:sx n="162" d="100"/>
          <a:sy n="162" d="100"/>
        </p:scale>
        <p:origin x="5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12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30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83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76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00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6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43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90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25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63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98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65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7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935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842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c9050bdf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c9050bdf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437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72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03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729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960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096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3897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40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174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3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9501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073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028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7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591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433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cc9050bdf8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cc9050bdf8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817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24aaebb4d0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24aaebb4d0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ed1af464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ed1af464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09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12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630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6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l="-60" t="535" b="66797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l="23664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l="21334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l="-6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1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title" idx="2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3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4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5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l="16597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l="23059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60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Neurális</a:t>
            </a:r>
            <a:r>
              <a:rPr lang="en" dirty="0"/>
              <a:t> </a:t>
            </a:r>
            <a:r>
              <a:rPr lang="en" dirty="0" err="1"/>
              <a:t>hálók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Zsenák</a:t>
            </a:r>
            <a:r>
              <a:rPr lang="en" dirty="0"/>
              <a:t> </a:t>
            </a:r>
            <a:r>
              <a:rPr lang="en" dirty="0" err="1"/>
              <a:t>István@HelixLab</a:t>
            </a:r>
            <a:endParaRPr dirty="0"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853896" y="2571750"/>
            <a:ext cx="5436208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Sokdimenziós terekben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u-HU" sz="3200" i="1" dirty="0">
              <a:solidFill>
                <a:srgbClr val="F3F3F3"/>
              </a:solidFill>
              <a:latin typeface="Avenir Light Oblique" panose="020B040202020309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dirty="0">
                <a:latin typeface="Avenir Light Oblique" panose="020B0402020203090204" pitchFamily="34" charset="0"/>
              </a:rPr>
              <a:t>Van-e ára?</a:t>
            </a: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586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2829968" y="278892"/>
            <a:ext cx="4311496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Dimenziókiterjesztés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3C4C32C1-DB66-C44A-B44C-8A4AB71834C1}"/>
              </a:ext>
            </a:extLst>
          </p:cNvPr>
          <p:cNvCxnSpPr>
            <a:cxnSpLocks/>
          </p:cNvCxnSpPr>
          <p:nvPr/>
        </p:nvCxnSpPr>
        <p:spPr>
          <a:xfrm>
            <a:off x="2305200" y="1797109"/>
            <a:ext cx="0" cy="189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B4BACF53-CFE0-6E41-9168-0E460356DDF6}"/>
              </a:ext>
            </a:extLst>
          </p:cNvPr>
          <p:cNvCxnSpPr>
            <a:cxnSpLocks/>
          </p:cNvCxnSpPr>
          <p:nvPr/>
        </p:nvCxnSpPr>
        <p:spPr>
          <a:xfrm flipH="1">
            <a:off x="1522376" y="2935224"/>
            <a:ext cx="201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582490DF-C7C7-7443-900B-7F8BD98451FA}"/>
              </a:ext>
            </a:extLst>
          </p:cNvPr>
          <p:cNvSpPr/>
          <p:nvPr/>
        </p:nvSpPr>
        <p:spPr>
          <a:xfrm>
            <a:off x="2739968" y="24031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feliratnak 5">
            <a:extLst>
              <a:ext uri="{FF2B5EF4-FFF2-40B4-BE49-F238E27FC236}">
                <a16:creationId xmlns:a16="http://schemas.microsoft.com/office/drawing/2014/main" id="{F68F49FF-B147-E245-B711-D75C6DFE427C}"/>
              </a:ext>
            </a:extLst>
          </p:cNvPr>
          <p:cNvSpPr/>
          <p:nvPr/>
        </p:nvSpPr>
        <p:spPr>
          <a:xfrm>
            <a:off x="2450592" y="1918696"/>
            <a:ext cx="1819656" cy="437220"/>
          </a:xfrm>
          <a:prstGeom prst="wedgeEllipseCallout">
            <a:avLst/>
          </a:prstGeom>
          <a:solidFill>
            <a:schemeClr val="accent6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Meta adat</a:t>
            </a:r>
          </a:p>
        </p:txBody>
      </p: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DEBA3410-A69E-5E46-9009-2486D14F452C}"/>
              </a:ext>
            </a:extLst>
          </p:cNvPr>
          <p:cNvCxnSpPr>
            <a:cxnSpLocks/>
          </p:cNvCxnSpPr>
          <p:nvPr/>
        </p:nvCxnSpPr>
        <p:spPr>
          <a:xfrm>
            <a:off x="5786016" y="1011038"/>
            <a:ext cx="0" cy="189841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8BF0BD36-7CA3-7340-8CF3-01F8538E5884}"/>
              </a:ext>
            </a:extLst>
          </p:cNvPr>
          <p:cNvCxnSpPr>
            <a:cxnSpLocks/>
          </p:cNvCxnSpPr>
          <p:nvPr/>
        </p:nvCxnSpPr>
        <p:spPr>
          <a:xfrm flipH="1">
            <a:off x="5003192" y="2149153"/>
            <a:ext cx="2016352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zis 31">
            <a:extLst>
              <a:ext uri="{FF2B5EF4-FFF2-40B4-BE49-F238E27FC236}">
                <a16:creationId xmlns:a16="http://schemas.microsoft.com/office/drawing/2014/main" id="{476B0028-F2DA-534F-A728-17000F7EB664}"/>
              </a:ext>
            </a:extLst>
          </p:cNvPr>
          <p:cNvSpPr/>
          <p:nvPr/>
        </p:nvSpPr>
        <p:spPr>
          <a:xfrm>
            <a:off x="6220784" y="1617109"/>
            <a:ext cx="180000" cy="180000"/>
          </a:xfrm>
          <a:prstGeom prst="ellipse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A19E3507-2FE2-1046-A25B-30D0A5424299}"/>
              </a:ext>
            </a:extLst>
          </p:cNvPr>
          <p:cNvSpPr/>
          <p:nvPr/>
        </p:nvSpPr>
        <p:spPr>
          <a:xfrm>
            <a:off x="5170308" y="1617109"/>
            <a:ext cx="180000" cy="180000"/>
          </a:xfrm>
          <a:prstGeom prst="ellipse">
            <a:avLst/>
          </a:prstGeom>
          <a:solidFill>
            <a:schemeClr val="accent6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A9C00F3-6D34-304C-B53D-72D7F1D6E7BC}"/>
              </a:ext>
            </a:extLst>
          </p:cNvPr>
          <p:cNvCxnSpPr>
            <a:cxnSpLocks/>
          </p:cNvCxnSpPr>
          <p:nvPr/>
        </p:nvCxnSpPr>
        <p:spPr>
          <a:xfrm>
            <a:off x="4949964" y="2709869"/>
            <a:ext cx="0" cy="189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10FD7550-FD1B-5D4E-8ADC-2CFC55792D34}"/>
              </a:ext>
            </a:extLst>
          </p:cNvPr>
          <p:cNvCxnSpPr>
            <a:cxnSpLocks/>
          </p:cNvCxnSpPr>
          <p:nvPr/>
        </p:nvCxnSpPr>
        <p:spPr>
          <a:xfrm flipH="1">
            <a:off x="4167140" y="3847984"/>
            <a:ext cx="2016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zis 42">
            <a:extLst>
              <a:ext uri="{FF2B5EF4-FFF2-40B4-BE49-F238E27FC236}">
                <a16:creationId xmlns:a16="http://schemas.microsoft.com/office/drawing/2014/main" id="{9C1D9136-13AB-0546-A98D-7B491C6E755B}"/>
              </a:ext>
            </a:extLst>
          </p:cNvPr>
          <p:cNvSpPr/>
          <p:nvPr/>
        </p:nvSpPr>
        <p:spPr>
          <a:xfrm>
            <a:off x="5687568" y="37843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6C838BE0-18E3-1248-8328-D38F60D51B8C}"/>
              </a:ext>
            </a:extLst>
          </p:cNvPr>
          <p:cNvCxnSpPr>
            <a:cxnSpLocks/>
          </p:cNvCxnSpPr>
          <p:nvPr/>
        </p:nvCxnSpPr>
        <p:spPr>
          <a:xfrm flipH="1" flipV="1">
            <a:off x="4278124" y="3495940"/>
            <a:ext cx="1409444" cy="75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540;p36">
            <a:extLst>
              <a:ext uri="{FF2B5EF4-FFF2-40B4-BE49-F238E27FC236}">
                <a16:creationId xmlns:a16="http://schemas.microsoft.com/office/drawing/2014/main" id="{AF7F50D0-43B6-3640-982E-9939F416FC20}"/>
              </a:ext>
            </a:extLst>
          </p:cNvPr>
          <p:cNvSpPr txBox="1">
            <a:spLocks/>
          </p:cNvSpPr>
          <p:nvPr/>
        </p:nvSpPr>
        <p:spPr>
          <a:xfrm>
            <a:off x="206872" y="3702702"/>
            <a:ext cx="4311496" cy="7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hu-HU" sz="2000" i="1" dirty="0">
                <a:solidFill>
                  <a:srgbClr val="F3F3F3"/>
                </a:solidFill>
                <a:latin typeface="Avenir Light Oblique" panose="020B0402020203090204" pitchFamily="34" charset="0"/>
              </a:rPr>
              <a:t>Meta adat, vagy transzformáció</a:t>
            </a:r>
            <a:endParaRPr lang="hu-HU" sz="2000" i="1" dirty="0">
              <a:latin typeface="Avenir Light Oblique" panose="020B0402020203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4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0" name="Google Shape;540;p3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13233" y="2060838"/>
                <a:ext cx="7329016" cy="78515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3200" i="1" u="none" strike="noStrike" dirty="0">
                    <a:solidFill>
                      <a:srgbClr val="F3F3F3"/>
                    </a:solidFill>
                    <a:effectLst/>
                    <a:latin typeface="Avenir Light Oblique" panose="020B0402020203090204" pitchFamily="34" charset="0"/>
                  </a:rPr>
                  <a:t>Neuron dimenzió </a:t>
                </a:r>
                <a14:m>
                  <m:oMath xmlns:m="http://schemas.openxmlformats.org/officeDocument/2006/math">
                    <m:r>
                      <a:rPr lang="hu-HU" sz="3200" i="1" u="none" strike="noStrike" smtClean="0">
                        <a:solidFill>
                          <a:srgbClr val="F3F3F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hu-HU" sz="3200" i="1" dirty="0">
                    <a:latin typeface="Avenir Light Oblique" panose="020B0402020203090204" pitchFamily="34" charset="0"/>
                  </a:rPr>
                  <a:t> mátrix dimenzió</a:t>
                </a:r>
              </a:p>
            </p:txBody>
          </p:sp>
        </mc:Choice>
        <mc:Fallback xmlns="">
          <p:sp>
            <p:nvSpPr>
              <p:cNvPr id="540" name="Google Shape;540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3233" y="2060838"/>
                <a:ext cx="7329016" cy="785153"/>
              </a:xfrm>
              <a:prstGeom prst="rect">
                <a:avLst/>
              </a:prstGeom>
              <a:blipFill>
                <a:blip r:embed="rId3"/>
                <a:stretch>
                  <a:fillRect r="-2076" b="-174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395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194580" y="1101779"/>
            <a:ext cx="2220884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Mátrix összeadás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/>
              <p:nvPr/>
            </p:nvSpPr>
            <p:spPr>
              <a:xfrm>
                <a:off x="3935284" y="903135"/>
                <a:ext cx="1791196" cy="860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84" y="903135"/>
                <a:ext cx="1791196" cy="860364"/>
              </a:xfrm>
              <a:prstGeom prst="rect">
                <a:avLst/>
              </a:prstGeom>
              <a:blipFill>
                <a:blip r:embed="rId3"/>
                <a:stretch>
                  <a:fillRect l="-2837" r="-1418" b="-58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46BEC13D-35B0-A24C-853B-0BB976F3D80E}"/>
                  </a:ext>
                </a:extLst>
              </p:cNvPr>
              <p:cNvSpPr txBox="1"/>
              <p:nvPr/>
            </p:nvSpPr>
            <p:spPr>
              <a:xfrm>
                <a:off x="6525372" y="903135"/>
                <a:ext cx="1806200" cy="860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46BEC13D-35B0-A24C-853B-0BB976F3D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72" y="903135"/>
                <a:ext cx="1806200" cy="860172"/>
              </a:xfrm>
              <a:prstGeom prst="rect">
                <a:avLst/>
              </a:prstGeom>
              <a:blipFill>
                <a:blip r:embed="rId4"/>
                <a:stretch>
                  <a:fillRect l="-4167" t="-1471" r="-694" b="-102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Ábra 2" descr="Hozzáadás">
            <a:extLst>
              <a:ext uri="{FF2B5EF4-FFF2-40B4-BE49-F238E27FC236}">
                <a16:creationId xmlns:a16="http://schemas.microsoft.com/office/drawing/2014/main" id="{023994D4-7F4F-1347-9F51-DD9D5B3D5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62432" y="1069727"/>
            <a:ext cx="526988" cy="526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16F41297-6AF0-014E-A7EB-EF6B147741E7}"/>
                  </a:ext>
                </a:extLst>
              </p:cNvPr>
              <p:cNvSpPr txBox="1"/>
              <p:nvPr/>
            </p:nvSpPr>
            <p:spPr>
              <a:xfrm>
                <a:off x="2413362" y="2750966"/>
                <a:ext cx="4040785" cy="931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16F41297-6AF0-014E-A7EB-EF6B1477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62" y="2750966"/>
                <a:ext cx="4040785" cy="931473"/>
              </a:xfrm>
              <a:prstGeom prst="rect">
                <a:avLst/>
              </a:prstGeom>
              <a:blipFill>
                <a:blip r:embed="rId7"/>
                <a:stretch>
                  <a:fillRect l="-940" b="-1216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9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212448" y="604269"/>
            <a:ext cx="8332462" cy="1110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Mátrix szorzása </a:t>
            </a:r>
            <a:r>
              <a:rPr lang="hu-HU" sz="3200" i="1" u="none" strike="noStrike" dirty="0" err="1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mátrixxal</a:t>
            </a: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, vagy vektorral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/>
              <p:nvPr/>
            </p:nvSpPr>
            <p:spPr>
              <a:xfrm>
                <a:off x="2659024" y="2936706"/>
                <a:ext cx="1791196" cy="860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024" y="2936706"/>
                <a:ext cx="1791196" cy="860364"/>
              </a:xfrm>
              <a:prstGeom prst="rect">
                <a:avLst/>
              </a:prstGeom>
              <a:blipFill>
                <a:blip r:embed="rId3"/>
                <a:stretch>
                  <a:fillRect l="-2817" r="-704" b="-43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32768976-184C-F943-BACE-D215136AAB20}"/>
                  </a:ext>
                </a:extLst>
              </p:cNvPr>
              <p:cNvSpPr txBox="1"/>
              <p:nvPr/>
            </p:nvSpPr>
            <p:spPr>
              <a:xfrm>
                <a:off x="4837814" y="1942578"/>
                <a:ext cx="496739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32768976-184C-F943-BACE-D215136AA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14" y="1942578"/>
                <a:ext cx="496739" cy="823367"/>
              </a:xfrm>
              <a:prstGeom prst="rect">
                <a:avLst/>
              </a:prstGeom>
              <a:blipFill>
                <a:blip r:embed="rId4"/>
                <a:stretch>
                  <a:fillRect l="-20000" t="-1538" r="-5000" b="-169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FED8608-3F45-114D-B27F-DDDF4B6F7EF1}"/>
                  </a:ext>
                </a:extLst>
              </p:cNvPr>
              <p:cNvSpPr txBox="1"/>
              <p:nvPr/>
            </p:nvSpPr>
            <p:spPr>
              <a:xfrm>
                <a:off x="4693782" y="2919417"/>
                <a:ext cx="3235822" cy="931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FED8608-3F45-114D-B27F-DDDF4B6F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782" y="2919417"/>
                <a:ext cx="3235822" cy="931473"/>
              </a:xfrm>
              <a:prstGeom prst="rect">
                <a:avLst/>
              </a:prstGeom>
              <a:blipFill>
                <a:blip r:embed="rId5"/>
                <a:stretch>
                  <a:fillRect l="-1563" r="-781" b="-10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957127" y="718162"/>
            <a:ext cx="2220884" cy="1758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Vektoriális szorzat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32768976-184C-F943-BACE-D215136AAB20}"/>
                  </a:ext>
                </a:extLst>
              </p:cNvPr>
              <p:cNvSpPr txBox="1"/>
              <p:nvPr/>
            </p:nvSpPr>
            <p:spPr>
              <a:xfrm>
                <a:off x="6063323" y="1490616"/>
                <a:ext cx="496739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32768976-184C-F943-BACE-D215136AA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23" y="1490616"/>
                <a:ext cx="496739" cy="823367"/>
              </a:xfrm>
              <a:prstGeom prst="rect">
                <a:avLst/>
              </a:prstGeom>
              <a:blipFill>
                <a:blip r:embed="rId3"/>
                <a:stretch>
                  <a:fillRect l="-20000" r="-7500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FED8608-3F45-114D-B27F-DDDF4B6F7EF1}"/>
                  </a:ext>
                </a:extLst>
              </p:cNvPr>
              <p:cNvSpPr txBox="1"/>
              <p:nvPr/>
            </p:nvSpPr>
            <p:spPr>
              <a:xfrm>
                <a:off x="4445412" y="2942467"/>
                <a:ext cx="2548518" cy="823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hu-HU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hu-HU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hu-HU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u-HU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FED8608-3F45-114D-B27F-DDDF4B6F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12" y="2942467"/>
                <a:ext cx="2548518" cy="823559"/>
              </a:xfrm>
              <a:prstGeom prst="rect">
                <a:avLst/>
              </a:prstGeom>
              <a:blipFill>
                <a:blip r:embed="rId4"/>
                <a:stretch>
                  <a:fillRect l="-1485" t="-19697" r="-1485" b="-242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080047D-D9F2-1548-8E3A-6C30E8C4AD49}"/>
                  </a:ext>
                </a:extLst>
              </p:cNvPr>
              <p:cNvSpPr txBox="1"/>
              <p:nvPr/>
            </p:nvSpPr>
            <p:spPr>
              <a:xfrm>
                <a:off x="4445412" y="1494015"/>
                <a:ext cx="493981" cy="81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8080047D-D9F2-1548-8E3A-6C30E8C4A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12" y="1494015"/>
                <a:ext cx="493981" cy="819968"/>
              </a:xfrm>
              <a:prstGeom prst="rect">
                <a:avLst/>
              </a:prstGeom>
              <a:blipFill>
                <a:blip r:embed="rId5"/>
                <a:stretch>
                  <a:fillRect l="-10000" t="-1515" r="-7500" b="-9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721E579C-F8F0-5042-BA53-ACCAD97AB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467" y="2942467"/>
            <a:ext cx="2913321" cy="15884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23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194580" y="1361910"/>
            <a:ext cx="2220884" cy="17583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Diagonális mátrix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6C68D1B3-102D-054F-B3F2-4DA032112B73}"/>
                  </a:ext>
                </a:extLst>
              </p:cNvPr>
              <p:cNvSpPr txBox="1"/>
              <p:nvPr/>
            </p:nvSpPr>
            <p:spPr>
              <a:xfrm>
                <a:off x="4941755" y="2285215"/>
                <a:ext cx="1375698" cy="514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3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sz="32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6C68D1B3-102D-054F-B3F2-4DA032112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55" y="2285215"/>
                <a:ext cx="1375698" cy="514051"/>
              </a:xfrm>
              <a:prstGeom prst="rect">
                <a:avLst/>
              </a:prstGeom>
              <a:blipFill>
                <a:blip r:embed="rId3"/>
                <a:stretch>
                  <a:fillRect l="-3670" r="-6422" b="-1463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1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Hopfield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Egy</a:t>
            </a:r>
            <a:r>
              <a:rPr lang="en" dirty="0"/>
              <a:t> </a:t>
            </a:r>
            <a:r>
              <a:rPr lang="en" dirty="0" err="1"/>
              <a:t>egyszerű</a:t>
            </a:r>
            <a:r>
              <a:rPr lang="en" dirty="0"/>
              <a:t> </a:t>
            </a:r>
            <a:r>
              <a:rPr lang="en" dirty="0" err="1"/>
              <a:t>neurális</a:t>
            </a:r>
            <a:r>
              <a:rPr lang="en" dirty="0"/>
              <a:t> </a:t>
            </a:r>
            <a:r>
              <a:rPr lang="en" dirty="0" err="1"/>
              <a:t>háló</a:t>
            </a:r>
            <a:r>
              <a:rPr lang="en" dirty="0"/>
              <a:t>.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655304" y="1872250"/>
            <a:ext cx="2358911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059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4C16F6CB-D073-5A4D-8E5E-30A556FA56CB}"/>
              </a:ext>
            </a:extLst>
          </p:cNvPr>
          <p:cNvCxnSpPr/>
          <p:nvPr/>
        </p:nvCxnSpPr>
        <p:spPr>
          <a:xfrm flipV="1">
            <a:off x="1970690" y="1111469"/>
            <a:ext cx="0" cy="312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49BBE59B-DF7E-FA4E-867E-F5287B64C0B0}"/>
              </a:ext>
            </a:extLst>
          </p:cNvPr>
          <p:cNvCxnSpPr>
            <a:cxnSpLocks/>
          </p:cNvCxnSpPr>
          <p:nvPr/>
        </p:nvCxnSpPr>
        <p:spPr>
          <a:xfrm>
            <a:off x="1705304" y="3984138"/>
            <a:ext cx="508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zis 34">
            <a:extLst>
              <a:ext uri="{FF2B5EF4-FFF2-40B4-BE49-F238E27FC236}">
                <a16:creationId xmlns:a16="http://schemas.microsoft.com/office/drawing/2014/main" id="{E7C436B8-470F-4445-B7D3-D5DEDE389204}"/>
              </a:ext>
            </a:extLst>
          </p:cNvPr>
          <p:cNvSpPr/>
          <p:nvPr/>
        </p:nvSpPr>
        <p:spPr>
          <a:xfrm>
            <a:off x="2739968" y="24031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>
            <a:extLst>
              <a:ext uri="{FF2B5EF4-FFF2-40B4-BE49-F238E27FC236}">
                <a16:creationId xmlns:a16="http://schemas.microsoft.com/office/drawing/2014/main" id="{44968A99-D20D-EA4E-AE55-932874D576FD}"/>
              </a:ext>
            </a:extLst>
          </p:cNvPr>
          <p:cNvSpPr/>
          <p:nvPr/>
        </p:nvSpPr>
        <p:spPr>
          <a:xfrm>
            <a:off x="2892368" y="25555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89B8AA9A-4191-3143-A7C9-29CBD6779463}"/>
              </a:ext>
            </a:extLst>
          </p:cNvPr>
          <p:cNvSpPr/>
          <p:nvPr/>
        </p:nvSpPr>
        <p:spPr>
          <a:xfrm>
            <a:off x="3044768" y="27079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F6DEC771-E8C4-BD47-A1C1-36B526D55BA7}"/>
              </a:ext>
            </a:extLst>
          </p:cNvPr>
          <p:cNvSpPr/>
          <p:nvPr/>
        </p:nvSpPr>
        <p:spPr>
          <a:xfrm>
            <a:off x="3197168" y="28603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C62CA093-A83C-8F4C-B933-8A2D0199CF3F}"/>
              </a:ext>
            </a:extLst>
          </p:cNvPr>
          <p:cNvSpPr/>
          <p:nvPr/>
        </p:nvSpPr>
        <p:spPr>
          <a:xfrm>
            <a:off x="3349568" y="30127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393F807F-6785-774C-9549-000B04C8CF68}"/>
              </a:ext>
            </a:extLst>
          </p:cNvPr>
          <p:cNvSpPr/>
          <p:nvPr/>
        </p:nvSpPr>
        <p:spPr>
          <a:xfrm>
            <a:off x="4392000" y="24931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4CDC0C72-0C0F-394C-8AB7-53A245545C6E}"/>
              </a:ext>
            </a:extLst>
          </p:cNvPr>
          <p:cNvSpPr/>
          <p:nvPr/>
        </p:nvSpPr>
        <p:spPr>
          <a:xfrm>
            <a:off x="4572000" y="185510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14979628-DF21-7A4F-A8DC-94B88E655B20}"/>
              </a:ext>
            </a:extLst>
          </p:cNvPr>
          <p:cNvSpPr/>
          <p:nvPr/>
        </p:nvSpPr>
        <p:spPr>
          <a:xfrm>
            <a:off x="4846403" y="227780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9AF70234-E87E-7C41-A58D-61937F067D5F}"/>
              </a:ext>
            </a:extLst>
          </p:cNvPr>
          <p:cNvSpPr/>
          <p:nvPr/>
        </p:nvSpPr>
        <p:spPr>
          <a:xfrm>
            <a:off x="4196975" y="209780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370E096D-FA52-C449-8888-2E185928FDFF}"/>
              </a:ext>
            </a:extLst>
          </p:cNvPr>
          <p:cNvSpPr/>
          <p:nvPr/>
        </p:nvSpPr>
        <p:spPr>
          <a:xfrm>
            <a:off x="4521689" y="21959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110996BF-FE42-8642-A6C6-B030691BE632}"/>
              </a:ext>
            </a:extLst>
          </p:cNvPr>
          <p:cNvSpPr/>
          <p:nvPr/>
        </p:nvSpPr>
        <p:spPr>
          <a:xfrm>
            <a:off x="4482000" y="3444524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019F1759-8BC2-A148-958C-C4D81954EB60}"/>
              </a:ext>
            </a:extLst>
          </p:cNvPr>
          <p:cNvSpPr/>
          <p:nvPr/>
        </p:nvSpPr>
        <p:spPr>
          <a:xfrm>
            <a:off x="4701689" y="3159162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Ellipszis 47">
            <a:extLst>
              <a:ext uri="{FF2B5EF4-FFF2-40B4-BE49-F238E27FC236}">
                <a16:creationId xmlns:a16="http://schemas.microsoft.com/office/drawing/2014/main" id="{9342CEEF-32A6-7A4C-BB2E-0E2B737118CC}"/>
              </a:ext>
            </a:extLst>
          </p:cNvPr>
          <p:cNvSpPr/>
          <p:nvPr/>
        </p:nvSpPr>
        <p:spPr>
          <a:xfrm>
            <a:off x="4233978" y="3041562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406C0CD7-F970-4A47-AC13-BD78D8171CC8}"/>
              </a:ext>
            </a:extLst>
          </p:cNvPr>
          <p:cNvSpPr/>
          <p:nvPr/>
        </p:nvSpPr>
        <p:spPr>
          <a:xfrm>
            <a:off x="3901578" y="2860380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Ellipszis 49">
            <a:extLst>
              <a:ext uri="{FF2B5EF4-FFF2-40B4-BE49-F238E27FC236}">
                <a16:creationId xmlns:a16="http://schemas.microsoft.com/office/drawing/2014/main" id="{20D570A6-F95A-8742-93A5-2DE00E612B52}"/>
              </a:ext>
            </a:extLst>
          </p:cNvPr>
          <p:cNvSpPr/>
          <p:nvPr/>
        </p:nvSpPr>
        <p:spPr>
          <a:xfrm>
            <a:off x="3946267" y="3102780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Ellipszis 50">
            <a:extLst>
              <a:ext uri="{FF2B5EF4-FFF2-40B4-BE49-F238E27FC236}">
                <a16:creationId xmlns:a16="http://schemas.microsoft.com/office/drawing/2014/main" id="{6013B8E7-90AE-CB4C-94B0-FCADECF43605}"/>
              </a:ext>
            </a:extLst>
          </p:cNvPr>
          <p:cNvSpPr/>
          <p:nvPr/>
        </p:nvSpPr>
        <p:spPr>
          <a:xfrm>
            <a:off x="4213895" y="3339162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Ellipszis 51">
            <a:extLst>
              <a:ext uri="{FF2B5EF4-FFF2-40B4-BE49-F238E27FC236}">
                <a16:creationId xmlns:a16="http://schemas.microsoft.com/office/drawing/2014/main" id="{ADB488F1-8DEC-6D45-A071-34A80F5D71EF}"/>
              </a:ext>
            </a:extLst>
          </p:cNvPr>
          <p:cNvSpPr/>
          <p:nvPr/>
        </p:nvSpPr>
        <p:spPr>
          <a:xfrm>
            <a:off x="4066179" y="3482241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6C6F2BC3-CAA3-DA4B-9FED-04AB4C0410DA}"/>
              </a:ext>
            </a:extLst>
          </p:cNvPr>
          <p:cNvSpPr/>
          <p:nvPr/>
        </p:nvSpPr>
        <p:spPr>
          <a:xfrm>
            <a:off x="3811578" y="352016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A6DA3FE0-FAE9-1946-91B5-7FD9E0949607}"/>
              </a:ext>
            </a:extLst>
          </p:cNvPr>
          <p:cNvSpPr/>
          <p:nvPr/>
        </p:nvSpPr>
        <p:spPr>
          <a:xfrm>
            <a:off x="3483862" y="356775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DEE7DD49-307E-534A-839E-E94908F466D9}"/>
              </a:ext>
            </a:extLst>
          </p:cNvPr>
          <p:cNvSpPr/>
          <p:nvPr/>
        </p:nvSpPr>
        <p:spPr>
          <a:xfrm>
            <a:off x="3169568" y="356775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5267C7B0-1817-6F46-97D5-F13ED4F75994}"/>
              </a:ext>
            </a:extLst>
          </p:cNvPr>
          <p:cNvSpPr/>
          <p:nvPr/>
        </p:nvSpPr>
        <p:spPr>
          <a:xfrm>
            <a:off x="2868479" y="3595947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4E729069-4919-0B44-B8F9-1FD6850FCEA5}"/>
              </a:ext>
            </a:extLst>
          </p:cNvPr>
          <p:cNvSpPr/>
          <p:nvPr/>
        </p:nvSpPr>
        <p:spPr>
          <a:xfrm>
            <a:off x="2617936" y="3677845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21D0EA19-502B-914C-B3A1-753FCD189D9D}"/>
              </a:ext>
            </a:extLst>
          </p:cNvPr>
          <p:cNvSpPr/>
          <p:nvPr/>
        </p:nvSpPr>
        <p:spPr>
          <a:xfrm>
            <a:off x="2325743" y="3729952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abadkézi sokszög 4">
            <a:extLst>
              <a:ext uri="{FF2B5EF4-FFF2-40B4-BE49-F238E27FC236}">
                <a16:creationId xmlns:a16="http://schemas.microsoft.com/office/drawing/2014/main" id="{F09BE46E-9C10-354C-888E-7BA603AFE7C1}"/>
              </a:ext>
            </a:extLst>
          </p:cNvPr>
          <p:cNvSpPr/>
          <p:nvPr/>
        </p:nvSpPr>
        <p:spPr>
          <a:xfrm>
            <a:off x="2270234" y="1876097"/>
            <a:ext cx="3560580" cy="1532013"/>
          </a:xfrm>
          <a:custGeom>
            <a:avLst/>
            <a:gdLst>
              <a:gd name="connsiteX0" fmla="*/ 0 w 3560580"/>
              <a:gd name="connsiteY0" fmla="*/ 1087820 h 1532013"/>
              <a:gd name="connsiteX1" fmla="*/ 528145 w 3560580"/>
              <a:gd name="connsiteY1" fmla="*/ 1434662 h 1532013"/>
              <a:gd name="connsiteX2" fmla="*/ 1158766 w 3560580"/>
              <a:gd name="connsiteY2" fmla="*/ 1529255 h 1532013"/>
              <a:gd name="connsiteX3" fmla="*/ 1481959 w 3560580"/>
              <a:gd name="connsiteY3" fmla="*/ 1355834 h 1532013"/>
              <a:gd name="connsiteX4" fmla="*/ 1395249 w 3560580"/>
              <a:gd name="connsiteY4" fmla="*/ 867103 h 1532013"/>
              <a:gd name="connsiteX5" fmla="*/ 1537138 w 3560580"/>
              <a:gd name="connsiteY5" fmla="*/ 638503 h 1532013"/>
              <a:gd name="connsiteX6" fmla="*/ 1939159 w 3560580"/>
              <a:gd name="connsiteY6" fmla="*/ 772510 h 1532013"/>
              <a:gd name="connsiteX7" fmla="*/ 2128345 w 3560580"/>
              <a:gd name="connsiteY7" fmla="*/ 945931 h 1532013"/>
              <a:gd name="connsiteX8" fmla="*/ 2695904 w 3560580"/>
              <a:gd name="connsiteY8" fmla="*/ 1040524 h 1532013"/>
              <a:gd name="connsiteX9" fmla="*/ 3255580 w 3560580"/>
              <a:gd name="connsiteY9" fmla="*/ 772510 h 1532013"/>
              <a:gd name="connsiteX10" fmla="*/ 3547242 w 3560580"/>
              <a:gd name="connsiteY10" fmla="*/ 204951 h 1532013"/>
              <a:gd name="connsiteX11" fmla="*/ 3484180 w 3560580"/>
              <a:gd name="connsiteY11" fmla="*/ 0 h 153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0580" h="1532013">
                <a:moveTo>
                  <a:pt x="0" y="1087820"/>
                </a:moveTo>
                <a:cubicBezTo>
                  <a:pt x="167508" y="1224455"/>
                  <a:pt x="335017" y="1361090"/>
                  <a:pt x="528145" y="1434662"/>
                </a:cubicBezTo>
                <a:cubicBezTo>
                  <a:pt x="721273" y="1508234"/>
                  <a:pt x="999797" y="1542393"/>
                  <a:pt x="1158766" y="1529255"/>
                </a:cubicBezTo>
                <a:cubicBezTo>
                  <a:pt x="1317735" y="1516117"/>
                  <a:pt x="1442545" y="1466193"/>
                  <a:pt x="1481959" y="1355834"/>
                </a:cubicBezTo>
                <a:cubicBezTo>
                  <a:pt x="1521373" y="1245475"/>
                  <a:pt x="1386053" y="986658"/>
                  <a:pt x="1395249" y="867103"/>
                </a:cubicBezTo>
                <a:cubicBezTo>
                  <a:pt x="1404446" y="747548"/>
                  <a:pt x="1446486" y="654268"/>
                  <a:pt x="1537138" y="638503"/>
                </a:cubicBezTo>
                <a:cubicBezTo>
                  <a:pt x="1627790" y="622737"/>
                  <a:pt x="1840625" y="721272"/>
                  <a:pt x="1939159" y="772510"/>
                </a:cubicBezTo>
                <a:cubicBezTo>
                  <a:pt x="2037694" y="823748"/>
                  <a:pt x="2002221" y="901262"/>
                  <a:pt x="2128345" y="945931"/>
                </a:cubicBezTo>
                <a:cubicBezTo>
                  <a:pt x="2254469" y="990600"/>
                  <a:pt x="2508032" y="1069427"/>
                  <a:pt x="2695904" y="1040524"/>
                </a:cubicBezTo>
                <a:cubicBezTo>
                  <a:pt x="2883777" y="1011620"/>
                  <a:pt x="3113690" y="911772"/>
                  <a:pt x="3255580" y="772510"/>
                </a:cubicBezTo>
                <a:cubicBezTo>
                  <a:pt x="3397470" y="633248"/>
                  <a:pt x="3509142" y="333703"/>
                  <a:pt x="3547242" y="204951"/>
                </a:cubicBezTo>
                <a:cubicBezTo>
                  <a:pt x="3585342" y="76199"/>
                  <a:pt x="3534761" y="38099"/>
                  <a:pt x="348418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28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260;p52">
            <a:extLst>
              <a:ext uri="{FF2B5EF4-FFF2-40B4-BE49-F238E27FC236}">
                <a16:creationId xmlns:a16="http://schemas.microsoft.com/office/drawing/2014/main" id="{7EF42D4C-2F5B-174A-8DC0-9398713307ED}"/>
              </a:ext>
            </a:extLst>
          </p:cNvPr>
          <p:cNvSpPr>
            <a:spLocks noChangeAspect="1"/>
          </p:cNvSpPr>
          <p:nvPr/>
        </p:nvSpPr>
        <p:spPr>
          <a:xfrm>
            <a:off x="1968429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6" name="Google Shape;1260;p52">
            <a:extLst>
              <a:ext uri="{FF2B5EF4-FFF2-40B4-BE49-F238E27FC236}">
                <a16:creationId xmlns:a16="http://schemas.microsoft.com/office/drawing/2014/main" id="{2DF24948-D396-D64E-B82F-CE5D512BBE7D}"/>
              </a:ext>
            </a:extLst>
          </p:cNvPr>
          <p:cNvSpPr>
            <a:spLocks noChangeAspect="1"/>
          </p:cNvSpPr>
          <p:nvPr/>
        </p:nvSpPr>
        <p:spPr>
          <a:xfrm>
            <a:off x="2352894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7" name="Google Shape;1260;p52">
            <a:extLst>
              <a:ext uri="{FF2B5EF4-FFF2-40B4-BE49-F238E27FC236}">
                <a16:creationId xmlns:a16="http://schemas.microsoft.com/office/drawing/2014/main" id="{21BF9C06-3BA7-3941-A04E-339FA53AD3CC}"/>
              </a:ext>
            </a:extLst>
          </p:cNvPr>
          <p:cNvSpPr>
            <a:spLocks noChangeAspect="1"/>
          </p:cNvSpPr>
          <p:nvPr/>
        </p:nvSpPr>
        <p:spPr>
          <a:xfrm>
            <a:off x="2737359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8" name="Google Shape;1260;p52">
            <a:extLst>
              <a:ext uri="{FF2B5EF4-FFF2-40B4-BE49-F238E27FC236}">
                <a16:creationId xmlns:a16="http://schemas.microsoft.com/office/drawing/2014/main" id="{D3280AE9-BBAD-7D42-BD3D-CF7489DFD8C2}"/>
              </a:ext>
            </a:extLst>
          </p:cNvPr>
          <p:cNvSpPr>
            <a:spLocks noChangeAspect="1"/>
          </p:cNvSpPr>
          <p:nvPr/>
        </p:nvSpPr>
        <p:spPr>
          <a:xfrm>
            <a:off x="1968429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9" name="Google Shape;1260;p52">
            <a:extLst>
              <a:ext uri="{FF2B5EF4-FFF2-40B4-BE49-F238E27FC236}">
                <a16:creationId xmlns:a16="http://schemas.microsoft.com/office/drawing/2014/main" id="{5F14A497-3666-5A43-926B-43EC7BD695D9}"/>
              </a:ext>
            </a:extLst>
          </p:cNvPr>
          <p:cNvSpPr>
            <a:spLocks noChangeAspect="1"/>
          </p:cNvSpPr>
          <p:nvPr/>
        </p:nvSpPr>
        <p:spPr>
          <a:xfrm>
            <a:off x="2352894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0" name="Google Shape;1260;p52">
            <a:extLst>
              <a:ext uri="{FF2B5EF4-FFF2-40B4-BE49-F238E27FC236}">
                <a16:creationId xmlns:a16="http://schemas.microsoft.com/office/drawing/2014/main" id="{5E01F8E7-4645-3849-A7A2-3616A433E94E}"/>
              </a:ext>
            </a:extLst>
          </p:cNvPr>
          <p:cNvSpPr>
            <a:spLocks noChangeAspect="1"/>
          </p:cNvSpPr>
          <p:nvPr/>
        </p:nvSpPr>
        <p:spPr>
          <a:xfrm>
            <a:off x="2737359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1" name="Google Shape;1260;p52">
            <a:extLst>
              <a:ext uri="{FF2B5EF4-FFF2-40B4-BE49-F238E27FC236}">
                <a16:creationId xmlns:a16="http://schemas.microsoft.com/office/drawing/2014/main" id="{219F9500-EA1C-BC42-A24D-F6A79017C6DB}"/>
              </a:ext>
            </a:extLst>
          </p:cNvPr>
          <p:cNvSpPr>
            <a:spLocks noChangeAspect="1"/>
          </p:cNvSpPr>
          <p:nvPr/>
        </p:nvSpPr>
        <p:spPr>
          <a:xfrm>
            <a:off x="1968429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2" name="Google Shape;1260;p52">
            <a:extLst>
              <a:ext uri="{FF2B5EF4-FFF2-40B4-BE49-F238E27FC236}">
                <a16:creationId xmlns:a16="http://schemas.microsoft.com/office/drawing/2014/main" id="{95E4453A-FF1C-3C44-8F46-1D71BBF22471}"/>
              </a:ext>
            </a:extLst>
          </p:cNvPr>
          <p:cNvSpPr>
            <a:spLocks noChangeAspect="1"/>
          </p:cNvSpPr>
          <p:nvPr/>
        </p:nvSpPr>
        <p:spPr>
          <a:xfrm>
            <a:off x="2352894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3" name="Google Shape;1260;p52">
            <a:extLst>
              <a:ext uri="{FF2B5EF4-FFF2-40B4-BE49-F238E27FC236}">
                <a16:creationId xmlns:a16="http://schemas.microsoft.com/office/drawing/2014/main" id="{74351861-2D3C-1741-AB1E-05ED184E9685}"/>
              </a:ext>
            </a:extLst>
          </p:cNvPr>
          <p:cNvSpPr>
            <a:spLocks noChangeAspect="1"/>
          </p:cNvSpPr>
          <p:nvPr/>
        </p:nvSpPr>
        <p:spPr>
          <a:xfrm>
            <a:off x="2737359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4" name="Google Shape;1260;p52">
            <a:extLst>
              <a:ext uri="{FF2B5EF4-FFF2-40B4-BE49-F238E27FC236}">
                <a16:creationId xmlns:a16="http://schemas.microsoft.com/office/drawing/2014/main" id="{A1097A3B-1D61-7840-B575-B5D74E09AE52}"/>
              </a:ext>
            </a:extLst>
          </p:cNvPr>
          <p:cNvSpPr>
            <a:spLocks noChangeAspect="1"/>
          </p:cNvSpPr>
          <p:nvPr/>
        </p:nvSpPr>
        <p:spPr>
          <a:xfrm>
            <a:off x="1968429" y="290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5" name="Google Shape;1260;p52">
            <a:extLst>
              <a:ext uri="{FF2B5EF4-FFF2-40B4-BE49-F238E27FC236}">
                <a16:creationId xmlns:a16="http://schemas.microsoft.com/office/drawing/2014/main" id="{EA51A2A7-4ACA-BC46-B7AB-54D45F0546F4}"/>
              </a:ext>
            </a:extLst>
          </p:cNvPr>
          <p:cNvSpPr>
            <a:spLocks noChangeAspect="1"/>
          </p:cNvSpPr>
          <p:nvPr/>
        </p:nvSpPr>
        <p:spPr>
          <a:xfrm>
            <a:off x="2352894" y="290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6" name="Google Shape;1260;p52">
            <a:extLst>
              <a:ext uri="{FF2B5EF4-FFF2-40B4-BE49-F238E27FC236}">
                <a16:creationId xmlns:a16="http://schemas.microsoft.com/office/drawing/2014/main" id="{8D6495D9-998D-EC4B-95D8-5F01FB57BD62}"/>
              </a:ext>
            </a:extLst>
          </p:cNvPr>
          <p:cNvSpPr>
            <a:spLocks noChangeAspect="1"/>
          </p:cNvSpPr>
          <p:nvPr/>
        </p:nvSpPr>
        <p:spPr>
          <a:xfrm>
            <a:off x="2737359" y="290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7" name="Google Shape;1260;p52">
            <a:extLst>
              <a:ext uri="{FF2B5EF4-FFF2-40B4-BE49-F238E27FC236}">
                <a16:creationId xmlns:a16="http://schemas.microsoft.com/office/drawing/2014/main" id="{B95F3F4E-DABA-D94E-9A4C-9C9746C1AF61}"/>
              </a:ext>
            </a:extLst>
          </p:cNvPr>
          <p:cNvSpPr>
            <a:spLocks noChangeAspect="1"/>
          </p:cNvSpPr>
          <p:nvPr/>
        </p:nvSpPr>
        <p:spPr>
          <a:xfrm>
            <a:off x="1968429" y="326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8" name="Google Shape;1260;p52">
            <a:extLst>
              <a:ext uri="{FF2B5EF4-FFF2-40B4-BE49-F238E27FC236}">
                <a16:creationId xmlns:a16="http://schemas.microsoft.com/office/drawing/2014/main" id="{7864CA81-4DF6-294A-AF1D-4F105420EB74}"/>
              </a:ext>
            </a:extLst>
          </p:cNvPr>
          <p:cNvSpPr>
            <a:spLocks noChangeAspect="1"/>
          </p:cNvSpPr>
          <p:nvPr/>
        </p:nvSpPr>
        <p:spPr>
          <a:xfrm>
            <a:off x="2352894" y="326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9" name="Google Shape;1260;p52">
            <a:extLst>
              <a:ext uri="{FF2B5EF4-FFF2-40B4-BE49-F238E27FC236}">
                <a16:creationId xmlns:a16="http://schemas.microsoft.com/office/drawing/2014/main" id="{BC5A5C01-BE0B-FB4D-839F-2CAC1B8E54C1}"/>
              </a:ext>
            </a:extLst>
          </p:cNvPr>
          <p:cNvSpPr>
            <a:spLocks noChangeAspect="1"/>
          </p:cNvSpPr>
          <p:nvPr/>
        </p:nvSpPr>
        <p:spPr>
          <a:xfrm>
            <a:off x="2737359" y="326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0" name="Google Shape;1260;p52">
            <a:extLst>
              <a:ext uri="{FF2B5EF4-FFF2-40B4-BE49-F238E27FC236}">
                <a16:creationId xmlns:a16="http://schemas.microsoft.com/office/drawing/2014/main" id="{5975D674-19FB-8743-AD94-714A4909C79F}"/>
              </a:ext>
            </a:extLst>
          </p:cNvPr>
          <p:cNvSpPr>
            <a:spLocks noChangeAspect="1"/>
          </p:cNvSpPr>
          <p:nvPr/>
        </p:nvSpPr>
        <p:spPr>
          <a:xfrm>
            <a:off x="1968429" y="362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1" name="Google Shape;1260;p52">
            <a:extLst>
              <a:ext uri="{FF2B5EF4-FFF2-40B4-BE49-F238E27FC236}">
                <a16:creationId xmlns:a16="http://schemas.microsoft.com/office/drawing/2014/main" id="{A26A49E9-2835-7543-9A01-A98D6623E50E}"/>
              </a:ext>
            </a:extLst>
          </p:cNvPr>
          <p:cNvSpPr>
            <a:spLocks noChangeAspect="1"/>
          </p:cNvSpPr>
          <p:nvPr/>
        </p:nvSpPr>
        <p:spPr>
          <a:xfrm>
            <a:off x="2352894" y="362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2" name="Google Shape;1260;p52">
            <a:extLst>
              <a:ext uri="{FF2B5EF4-FFF2-40B4-BE49-F238E27FC236}">
                <a16:creationId xmlns:a16="http://schemas.microsoft.com/office/drawing/2014/main" id="{63A993A0-C8B3-0B43-83F6-321922FFCA39}"/>
              </a:ext>
            </a:extLst>
          </p:cNvPr>
          <p:cNvSpPr>
            <a:spLocks noChangeAspect="1"/>
          </p:cNvSpPr>
          <p:nvPr/>
        </p:nvSpPr>
        <p:spPr>
          <a:xfrm>
            <a:off x="2737359" y="362413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8F2B7F36-93B3-0345-9570-2B399BACBA3C}"/>
                  </a:ext>
                </a:extLst>
              </p:cNvPr>
              <p:cNvSpPr txBox="1"/>
              <p:nvPr/>
            </p:nvSpPr>
            <p:spPr>
              <a:xfrm>
                <a:off x="4251972" y="863111"/>
                <a:ext cx="2221980" cy="129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8F2B7F36-93B3-0345-9570-2B399BAC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72" y="863111"/>
                <a:ext cx="2221980" cy="1299074"/>
              </a:xfrm>
              <a:prstGeom prst="rect">
                <a:avLst/>
              </a:prstGeom>
              <a:blipFill>
                <a:blip r:embed="rId3"/>
                <a:stretch>
                  <a:fillRect l="-4000" t="-1942" r="-3429" b="-97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7283B53B-CD93-E148-ACC6-A78BDD6D4400}"/>
                  </a:ext>
                </a:extLst>
              </p:cNvPr>
              <p:cNvSpPr txBox="1"/>
              <p:nvPr/>
            </p:nvSpPr>
            <p:spPr>
              <a:xfrm>
                <a:off x="4251972" y="2847358"/>
                <a:ext cx="2221980" cy="129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Szövegdoboz 33">
                <a:extLst>
                  <a:ext uri="{FF2B5EF4-FFF2-40B4-BE49-F238E27FC236}">
                    <a16:creationId xmlns:a16="http://schemas.microsoft.com/office/drawing/2014/main" id="{7283B53B-CD93-E148-ACC6-A78BDD6D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72" y="2847358"/>
                <a:ext cx="2221980" cy="1299074"/>
              </a:xfrm>
              <a:prstGeom prst="rect">
                <a:avLst/>
              </a:prstGeom>
              <a:blipFill>
                <a:blip r:embed="rId4"/>
                <a:stretch>
                  <a:fillRect l="-571" t="-1942" r="-3429" b="-97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2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47597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4182000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888025" y="1282225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4182001" y="3145487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Miről</a:t>
            </a:r>
            <a:r>
              <a:rPr lang="en" dirty="0"/>
              <a:t> </a:t>
            </a:r>
            <a:r>
              <a:rPr lang="en" dirty="0" err="1"/>
              <a:t>lesz</a:t>
            </a:r>
            <a:r>
              <a:rPr lang="en" dirty="0"/>
              <a:t> </a:t>
            </a:r>
            <a:r>
              <a:rPr lang="en" dirty="0" err="1"/>
              <a:t>szó</a:t>
            </a:r>
            <a:r>
              <a:rPr lang="en" dirty="0"/>
              <a:t>?</a:t>
            </a:r>
            <a:endParaRPr dirty="0"/>
          </a:p>
        </p:txBody>
      </p:sp>
      <p:sp>
        <p:nvSpPr>
          <p:cNvPr id="361" name="Google Shape;361;p32"/>
          <p:cNvSpPr txBox="1">
            <a:spLocks noGrp="1"/>
          </p:cNvSpPr>
          <p:nvPr>
            <p:ph type="title" idx="8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Matek</a:t>
            </a:r>
            <a:endParaRPr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2"/>
          </p:nvPr>
        </p:nvSpPr>
        <p:spPr>
          <a:xfrm>
            <a:off x="3113302" y="3698500"/>
            <a:ext cx="295137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Backpropagation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Hopfield</a:t>
            </a:r>
            <a:endParaRPr dirty="0"/>
          </a:p>
        </p:txBody>
      </p:sp>
      <p:sp>
        <p:nvSpPr>
          <p:cNvPr id="370" name="Google Shape;370;p32"/>
          <p:cNvSpPr txBox="1">
            <a:spLocks noGrp="1"/>
          </p:cNvSpPr>
          <p:nvPr>
            <p:ph type="title" idx="13"/>
          </p:nvPr>
        </p:nvSpPr>
        <p:spPr>
          <a:xfrm>
            <a:off x="4121400" y="3208037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Perceptron</a:t>
            </a:r>
            <a:endParaRPr dirty="0"/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378" name="Google Shape;378;p32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45BBD22E-B41E-AD44-A3C0-879BB8A7F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03B1104A-4D8E-7F4C-A92D-04F0D16D17EB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E67E046F-12CB-EC4C-8F4F-185A6592F7A6}"/>
              </a:ext>
            </a:extLst>
          </p:cNvPr>
          <p:cNvSpPr>
            <a:spLocks noGrp="1"/>
          </p:cNvSpPr>
          <p:nvPr>
            <p:ph type="subTitle" idx="18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Alcím 8">
            <a:extLst>
              <a:ext uri="{FF2B5EF4-FFF2-40B4-BE49-F238E27FC236}">
                <a16:creationId xmlns:a16="http://schemas.microsoft.com/office/drawing/2014/main" id="{D6FB65F2-C43C-7D45-9462-95E619788B86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19250" y="4132625"/>
            <a:ext cx="2305500" cy="484800"/>
          </a:xfrm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260;p52">
            <a:extLst>
              <a:ext uri="{FF2B5EF4-FFF2-40B4-BE49-F238E27FC236}">
                <a16:creationId xmlns:a16="http://schemas.microsoft.com/office/drawing/2014/main" id="{7EF42D4C-2F5B-174A-8DC0-9398713307ED}"/>
              </a:ext>
            </a:extLst>
          </p:cNvPr>
          <p:cNvSpPr>
            <a:spLocks noChangeAspect="1"/>
          </p:cNvSpPr>
          <p:nvPr/>
        </p:nvSpPr>
        <p:spPr>
          <a:xfrm>
            <a:off x="1968429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6" name="Google Shape;1260;p52">
            <a:extLst>
              <a:ext uri="{FF2B5EF4-FFF2-40B4-BE49-F238E27FC236}">
                <a16:creationId xmlns:a16="http://schemas.microsoft.com/office/drawing/2014/main" id="{2DF24948-D396-D64E-B82F-CE5D512BBE7D}"/>
              </a:ext>
            </a:extLst>
          </p:cNvPr>
          <p:cNvSpPr>
            <a:spLocks noChangeAspect="1"/>
          </p:cNvSpPr>
          <p:nvPr/>
        </p:nvSpPr>
        <p:spPr>
          <a:xfrm>
            <a:off x="2352894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7" name="Google Shape;1260;p52">
            <a:extLst>
              <a:ext uri="{FF2B5EF4-FFF2-40B4-BE49-F238E27FC236}">
                <a16:creationId xmlns:a16="http://schemas.microsoft.com/office/drawing/2014/main" id="{21BF9C06-3BA7-3941-A04E-339FA53AD3CC}"/>
              </a:ext>
            </a:extLst>
          </p:cNvPr>
          <p:cNvSpPr>
            <a:spLocks noChangeAspect="1"/>
          </p:cNvSpPr>
          <p:nvPr/>
        </p:nvSpPr>
        <p:spPr>
          <a:xfrm>
            <a:off x="2737359" y="97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8" name="Google Shape;1260;p52">
            <a:extLst>
              <a:ext uri="{FF2B5EF4-FFF2-40B4-BE49-F238E27FC236}">
                <a16:creationId xmlns:a16="http://schemas.microsoft.com/office/drawing/2014/main" id="{D3280AE9-BBAD-7D42-BD3D-CF7489DFD8C2}"/>
              </a:ext>
            </a:extLst>
          </p:cNvPr>
          <p:cNvSpPr>
            <a:spLocks noChangeAspect="1"/>
          </p:cNvSpPr>
          <p:nvPr/>
        </p:nvSpPr>
        <p:spPr>
          <a:xfrm>
            <a:off x="1968429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19" name="Google Shape;1260;p52">
            <a:extLst>
              <a:ext uri="{FF2B5EF4-FFF2-40B4-BE49-F238E27FC236}">
                <a16:creationId xmlns:a16="http://schemas.microsoft.com/office/drawing/2014/main" id="{5F14A497-3666-5A43-926B-43EC7BD695D9}"/>
              </a:ext>
            </a:extLst>
          </p:cNvPr>
          <p:cNvSpPr>
            <a:spLocks noChangeAspect="1"/>
          </p:cNvSpPr>
          <p:nvPr/>
        </p:nvSpPr>
        <p:spPr>
          <a:xfrm>
            <a:off x="2352894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0" name="Google Shape;1260;p52">
            <a:extLst>
              <a:ext uri="{FF2B5EF4-FFF2-40B4-BE49-F238E27FC236}">
                <a16:creationId xmlns:a16="http://schemas.microsoft.com/office/drawing/2014/main" id="{5E01F8E7-4645-3849-A7A2-3616A433E94E}"/>
              </a:ext>
            </a:extLst>
          </p:cNvPr>
          <p:cNvSpPr>
            <a:spLocks noChangeAspect="1"/>
          </p:cNvSpPr>
          <p:nvPr/>
        </p:nvSpPr>
        <p:spPr>
          <a:xfrm>
            <a:off x="2737359" y="133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1" name="Google Shape;1260;p52">
            <a:extLst>
              <a:ext uri="{FF2B5EF4-FFF2-40B4-BE49-F238E27FC236}">
                <a16:creationId xmlns:a16="http://schemas.microsoft.com/office/drawing/2014/main" id="{219F9500-EA1C-BC42-A24D-F6A79017C6DB}"/>
              </a:ext>
            </a:extLst>
          </p:cNvPr>
          <p:cNvSpPr>
            <a:spLocks noChangeAspect="1"/>
          </p:cNvSpPr>
          <p:nvPr/>
        </p:nvSpPr>
        <p:spPr>
          <a:xfrm>
            <a:off x="1968429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2" name="Google Shape;1260;p52">
            <a:extLst>
              <a:ext uri="{FF2B5EF4-FFF2-40B4-BE49-F238E27FC236}">
                <a16:creationId xmlns:a16="http://schemas.microsoft.com/office/drawing/2014/main" id="{95E4453A-FF1C-3C44-8F46-1D71BBF22471}"/>
              </a:ext>
            </a:extLst>
          </p:cNvPr>
          <p:cNvSpPr>
            <a:spLocks noChangeAspect="1"/>
          </p:cNvSpPr>
          <p:nvPr/>
        </p:nvSpPr>
        <p:spPr>
          <a:xfrm>
            <a:off x="2352894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3" name="Google Shape;1260;p52">
            <a:extLst>
              <a:ext uri="{FF2B5EF4-FFF2-40B4-BE49-F238E27FC236}">
                <a16:creationId xmlns:a16="http://schemas.microsoft.com/office/drawing/2014/main" id="{74351861-2D3C-1741-AB1E-05ED184E9685}"/>
              </a:ext>
            </a:extLst>
          </p:cNvPr>
          <p:cNvSpPr>
            <a:spLocks noChangeAspect="1"/>
          </p:cNvSpPr>
          <p:nvPr/>
        </p:nvSpPr>
        <p:spPr>
          <a:xfrm>
            <a:off x="2737359" y="16926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8F2B7F36-93B3-0345-9570-2B399BACBA3C}"/>
                  </a:ext>
                </a:extLst>
              </p:cNvPr>
              <p:cNvSpPr txBox="1"/>
              <p:nvPr/>
            </p:nvSpPr>
            <p:spPr>
              <a:xfrm>
                <a:off x="4251972" y="863111"/>
                <a:ext cx="2221980" cy="1299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hu-HU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8F2B7F36-93B3-0345-9570-2B399BAC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72" y="863111"/>
                <a:ext cx="2221980" cy="1299074"/>
              </a:xfrm>
              <a:prstGeom prst="rect">
                <a:avLst/>
              </a:prstGeom>
              <a:blipFill>
                <a:blip r:embed="rId3"/>
                <a:stretch>
                  <a:fillRect l="-4000" t="-1942" r="-3429" b="-97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Google Shape;1260;p52">
            <a:extLst>
              <a:ext uri="{FF2B5EF4-FFF2-40B4-BE49-F238E27FC236}">
                <a16:creationId xmlns:a16="http://schemas.microsoft.com/office/drawing/2014/main" id="{EB428BE0-4C58-1C49-83F7-F4DE103E812C}"/>
              </a:ext>
            </a:extLst>
          </p:cNvPr>
          <p:cNvSpPr>
            <a:spLocks noChangeAspect="1"/>
          </p:cNvSpPr>
          <p:nvPr/>
        </p:nvSpPr>
        <p:spPr>
          <a:xfrm>
            <a:off x="559954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5" name="Google Shape;1260;p52">
            <a:extLst>
              <a:ext uri="{FF2B5EF4-FFF2-40B4-BE49-F238E27FC236}">
                <a16:creationId xmlns:a16="http://schemas.microsoft.com/office/drawing/2014/main" id="{F313B727-2DA6-3145-98A0-494AD89AEF2D}"/>
              </a:ext>
            </a:extLst>
          </p:cNvPr>
          <p:cNvSpPr>
            <a:spLocks noChangeAspect="1"/>
          </p:cNvSpPr>
          <p:nvPr/>
        </p:nvSpPr>
        <p:spPr>
          <a:xfrm>
            <a:off x="944419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6" name="Google Shape;1260;p52">
            <a:extLst>
              <a:ext uri="{FF2B5EF4-FFF2-40B4-BE49-F238E27FC236}">
                <a16:creationId xmlns:a16="http://schemas.microsoft.com/office/drawing/2014/main" id="{96141578-415F-0E42-9950-AE574573A1E6}"/>
              </a:ext>
            </a:extLst>
          </p:cNvPr>
          <p:cNvSpPr>
            <a:spLocks noChangeAspect="1"/>
          </p:cNvSpPr>
          <p:nvPr/>
        </p:nvSpPr>
        <p:spPr>
          <a:xfrm>
            <a:off x="1328884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7" name="Google Shape;1260;p52">
            <a:extLst>
              <a:ext uri="{FF2B5EF4-FFF2-40B4-BE49-F238E27FC236}">
                <a16:creationId xmlns:a16="http://schemas.microsoft.com/office/drawing/2014/main" id="{134F905E-70D4-8349-8DE3-64D651454163}"/>
              </a:ext>
            </a:extLst>
          </p:cNvPr>
          <p:cNvSpPr>
            <a:spLocks noChangeAspect="1"/>
          </p:cNvSpPr>
          <p:nvPr/>
        </p:nvSpPr>
        <p:spPr>
          <a:xfrm>
            <a:off x="1713349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6C8CAFE-C49A-9C45-9331-24B1A61E1EA8}"/>
              </a:ext>
            </a:extLst>
          </p:cNvPr>
          <p:cNvSpPr>
            <a:spLocks noChangeAspect="1"/>
          </p:cNvSpPr>
          <p:nvPr/>
        </p:nvSpPr>
        <p:spPr>
          <a:xfrm>
            <a:off x="2097814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9" name="Google Shape;1260;p52">
            <a:extLst>
              <a:ext uri="{FF2B5EF4-FFF2-40B4-BE49-F238E27FC236}">
                <a16:creationId xmlns:a16="http://schemas.microsoft.com/office/drawing/2014/main" id="{9681EA4B-38A8-2E4F-AB82-16DE029D68FC}"/>
              </a:ext>
            </a:extLst>
          </p:cNvPr>
          <p:cNvSpPr>
            <a:spLocks noChangeAspect="1"/>
          </p:cNvSpPr>
          <p:nvPr/>
        </p:nvSpPr>
        <p:spPr>
          <a:xfrm>
            <a:off x="2482279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03B4A4E9-B40B-3D43-8CBB-9D8BA8FD3748}"/>
              </a:ext>
            </a:extLst>
          </p:cNvPr>
          <p:cNvSpPr>
            <a:spLocks noChangeAspect="1"/>
          </p:cNvSpPr>
          <p:nvPr/>
        </p:nvSpPr>
        <p:spPr>
          <a:xfrm>
            <a:off x="2866744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1" name="Google Shape;1260;p52">
            <a:extLst>
              <a:ext uri="{FF2B5EF4-FFF2-40B4-BE49-F238E27FC236}">
                <a16:creationId xmlns:a16="http://schemas.microsoft.com/office/drawing/2014/main" id="{2B554247-7D23-7845-8F22-A8BEC5E42023}"/>
              </a:ext>
            </a:extLst>
          </p:cNvPr>
          <p:cNvSpPr>
            <a:spLocks noChangeAspect="1"/>
          </p:cNvSpPr>
          <p:nvPr/>
        </p:nvSpPr>
        <p:spPr>
          <a:xfrm>
            <a:off x="3251209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2" name="Google Shape;1260;p52">
            <a:extLst>
              <a:ext uri="{FF2B5EF4-FFF2-40B4-BE49-F238E27FC236}">
                <a16:creationId xmlns:a16="http://schemas.microsoft.com/office/drawing/2014/main" id="{AE519BA7-096D-F14F-8C00-06B0C7AEDEF3}"/>
              </a:ext>
            </a:extLst>
          </p:cNvPr>
          <p:cNvSpPr>
            <a:spLocks noChangeAspect="1"/>
          </p:cNvSpPr>
          <p:nvPr/>
        </p:nvSpPr>
        <p:spPr>
          <a:xfrm>
            <a:off x="3635674" y="31294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6384975-C20E-DF44-A87F-804E2DDA5261}"/>
              </a:ext>
            </a:extLst>
          </p:cNvPr>
          <p:cNvSpPr txBox="1"/>
          <p:nvPr/>
        </p:nvSpPr>
        <p:spPr>
          <a:xfrm>
            <a:off x="4251972" y="312944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hu-HU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hu-H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hu-HU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hu-HU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(1,1,1,1,-1,-1,1,1,1);</a:t>
            </a:r>
          </a:p>
        </p:txBody>
      </p:sp>
    </p:spTree>
    <p:extLst>
      <p:ext uri="{BB962C8B-B14F-4D97-AF65-F5344CB8AC3E}">
        <p14:creationId xmlns:p14="http://schemas.microsoft.com/office/powerpoint/2010/main" val="285261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260;p52">
            <a:extLst>
              <a:ext uri="{FF2B5EF4-FFF2-40B4-BE49-F238E27FC236}">
                <a16:creationId xmlns:a16="http://schemas.microsoft.com/office/drawing/2014/main" id="{EB428BE0-4C58-1C49-83F7-F4DE103E812C}"/>
              </a:ext>
            </a:extLst>
          </p:cNvPr>
          <p:cNvSpPr>
            <a:spLocks noChangeAspect="1"/>
          </p:cNvSpPr>
          <p:nvPr/>
        </p:nvSpPr>
        <p:spPr>
          <a:xfrm>
            <a:off x="1858402" y="163092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5" name="Google Shape;1260;p52">
            <a:extLst>
              <a:ext uri="{FF2B5EF4-FFF2-40B4-BE49-F238E27FC236}">
                <a16:creationId xmlns:a16="http://schemas.microsoft.com/office/drawing/2014/main" id="{F313B727-2DA6-3145-98A0-494AD89AEF2D}"/>
              </a:ext>
            </a:extLst>
          </p:cNvPr>
          <p:cNvSpPr>
            <a:spLocks noChangeAspect="1"/>
          </p:cNvSpPr>
          <p:nvPr/>
        </p:nvSpPr>
        <p:spPr>
          <a:xfrm>
            <a:off x="1190889" y="270264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6" name="Google Shape;1260;p52">
            <a:extLst>
              <a:ext uri="{FF2B5EF4-FFF2-40B4-BE49-F238E27FC236}">
                <a16:creationId xmlns:a16="http://schemas.microsoft.com/office/drawing/2014/main" id="{96141578-415F-0E42-9950-AE574573A1E6}"/>
              </a:ext>
            </a:extLst>
          </p:cNvPr>
          <p:cNvSpPr>
            <a:spLocks noChangeAspect="1"/>
          </p:cNvSpPr>
          <p:nvPr/>
        </p:nvSpPr>
        <p:spPr>
          <a:xfrm>
            <a:off x="1916133" y="370601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7" name="Google Shape;1260;p52">
            <a:extLst>
              <a:ext uri="{FF2B5EF4-FFF2-40B4-BE49-F238E27FC236}">
                <a16:creationId xmlns:a16="http://schemas.microsoft.com/office/drawing/2014/main" id="{134F905E-70D4-8349-8DE3-64D651454163}"/>
              </a:ext>
            </a:extLst>
          </p:cNvPr>
          <p:cNvSpPr>
            <a:spLocks noChangeAspect="1"/>
          </p:cNvSpPr>
          <p:nvPr/>
        </p:nvSpPr>
        <p:spPr>
          <a:xfrm>
            <a:off x="3111963" y="4208065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6C8CAFE-C49A-9C45-9331-24B1A61E1EA8}"/>
              </a:ext>
            </a:extLst>
          </p:cNvPr>
          <p:cNvSpPr>
            <a:spLocks noChangeAspect="1"/>
          </p:cNvSpPr>
          <p:nvPr/>
        </p:nvSpPr>
        <p:spPr>
          <a:xfrm>
            <a:off x="3111964" y="89372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9" name="Google Shape;1260;p52">
            <a:extLst>
              <a:ext uri="{FF2B5EF4-FFF2-40B4-BE49-F238E27FC236}">
                <a16:creationId xmlns:a16="http://schemas.microsoft.com/office/drawing/2014/main" id="{9681EA4B-38A8-2E4F-AB82-16DE029D68FC}"/>
              </a:ext>
            </a:extLst>
          </p:cNvPr>
          <p:cNvSpPr>
            <a:spLocks noChangeAspect="1"/>
          </p:cNvSpPr>
          <p:nvPr/>
        </p:nvSpPr>
        <p:spPr>
          <a:xfrm>
            <a:off x="4339687" y="107791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03B4A4E9-B40B-3D43-8CBB-9D8BA8FD3748}"/>
              </a:ext>
            </a:extLst>
          </p:cNvPr>
          <p:cNvSpPr>
            <a:spLocks noChangeAspect="1"/>
          </p:cNvSpPr>
          <p:nvPr/>
        </p:nvSpPr>
        <p:spPr>
          <a:xfrm>
            <a:off x="5287098" y="289863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1" name="Google Shape;1260;p52">
            <a:extLst>
              <a:ext uri="{FF2B5EF4-FFF2-40B4-BE49-F238E27FC236}">
                <a16:creationId xmlns:a16="http://schemas.microsoft.com/office/drawing/2014/main" id="{2B554247-7D23-7845-8F22-A8BEC5E42023}"/>
              </a:ext>
            </a:extLst>
          </p:cNvPr>
          <p:cNvSpPr>
            <a:spLocks noChangeAspect="1"/>
          </p:cNvSpPr>
          <p:nvPr/>
        </p:nvSpPr>
        <p:spPr>
          <a:xfrm>
            <a:off x="4379767" y="353167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2" name="Google Shape;1260;p52">
            <a:extLst>
              <a:ext uri="{FF2B5EF4-FFF2-40B4-BE49-F238E27FC236}">
                <a16:creationId xmlns:a16="http://schemas.microsoft.com/office/drawing/2014/main" id="{AE519BA7-096D-F14F-8C00-06B0C7AEDEF3}"/>
              </a:ext>
            </a:extLst>
          </p:cNvPr>
          <p:cNvSpPr>
            <a:spLocks noChangeAspect="1"/>
          </p:cNvSpPr>
          <p:nvPr/>
        </p:nvSpPr>
        <p:spPr>
          <a:xfrm>
            <a:off x="5096731" y="179930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BE73130-0A3D-8D42-AEF9-AF3A3506EFAA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>
            <a:off x="3496429" y="1073728"/>
            <a:ext cx="843258" cy="1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E5040CB-8A99-AB48-93DC-DC4270C0FE4F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4764232" y="3258634"/>
            <a:ext cx="715099" cy="45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CEA97F0E-E044-A04F-92A0-6C1458CE3E9B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H="1" flipV="1">
            <a:off x="5288964" y="2159304"/>
            <a:ext cx="190367" cy="73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8521525A-8FD4-6049-9159-776C1D2A5C32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 flipH="1" flipV="1">
            <a:off x="4724152" y="1257910"/>
            <a:ext cx="564812" cy="54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A5B41350-8113-0241-98ED-3E5F86325BC4}"/>
              </a:ext>
            </a:extLst>
          </p:cNvPr>
          <p:cNvCxnSpPr>
            <a:cxnSpLocks/>
            <a:stCxn id="37" idx="0"/>
            <a:endCxn id="41" idx="1"/>
          </p:cNvCxnSpPr>
          <p:nvPr/>
        </p:nvCxnSpPr>
        <p:spPr>
          <a:xfrm flipV="1">
            <a:off x="3496428" y="3891678"/>
            <a:ext cx="1075572" cy="49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9585B591-A177-154A-836C-E8FD92FB3903}"/>
              </a:ext>
            </a:extLst>
          </p:cNvPr>
          <p:cNvCxnSpPr>
            <a:cxnSpLocks/>
            <a:stCxn id="36" idx="1"/>
            <a:endCxn id="37" idx="2"/>
          </p:cNvCxnSpPr>
          <p:nvPr/>
        </p:nvCxnSpPr>
        <p:spPr>
          <a:xfrm>
            <a:off x="2108366" y="4066010"/>
            <a:ext cx="1003597" cy="32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D265018D-2F92-1F4B-BDFB-D528984CD536}"/>
              </a:ext>
            </a:extLst>
          </p:cNvPr>
          <p:cNvCxnSpPr>
            <a:cxnSpLocks/>
            <a:stCxn id="35" idx="1"/>
            <a:endCxn id="36" idx="2"/>
          </p:cNvCxnSpPr>
          <p:nvPr/>
        </p:nvCxnSpPr>
        <p:spPr>
          <a:xfrm>
            <a:off x="1383122" y="3062644"/>
            <a:ext cx="533011" cy="82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780A621D-5F0E-FD45-8AC3-28C2883FC826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383122" y="1810920"/>
            <a:ext cx="475280" cy="89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B1CCE995-873D-8D4C-B21A-E6266A5DF969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 flipV="1">
            <a:off x="2050635" y="1073728"/>
            <a:ext cx="1061329" cy="55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DF871C3B-1A12-204E-AC6E-4448CF3B5086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>
            <a:off x="3496429" y="1073728"/>
            <a:ext cx="1600302" cy="90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74536A3-BA0A-C44F-898B-317814058822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flipV="1">
            <a:off x="1575354" y="1253728"/>
            <a:ext cx="1728843" cy="162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563A7284-7B1A-2B4F-ACFB-EA67B4F8FB62}"/>
              </a:ext>
            </a:extLst>
          </p:cNvPr>
          <p:cNvCxnSpPr>
            <a:cxnSpLocks/>
            <a:stCxn id="36" idx="0"/>
            <a:endCxn id="38" idx="1"/>
          </p:cNvCxnSpPr>
          <p:nvPr/>
        </p:nvCxnSpPr>
        <p:spPr>
          <a:xfrm flipV="1">
            <a:off x="2300598" y="1253728"/>
            <a:ext cx="1003599" cy="26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35F4978B-FC4D-E74A-8AD7-C1848D3EB21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3304196" y="1253728"/>
            <a:ext cx="1" cy="295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1081CF1E-267C-4A47-BC60-0C0E3CAC2599}"/>
              </a:ext>
            </a:extLst>
          </p:cNvPr>
          <p:cNvCxnSpPr>
            <a:cxnSpLocks/>
            <a:stCxn id="38" idx="0"/>
            <a:endCxn id="41" idx="3"/>
          </p:cNvCxnSpPr>
          <p:nvPr/>
        </p:nvCxnSpPr>
        <p:spPr>
          <a:xfrm>
            <a:off x="3496429" y="1073728"/>
            <a:ext cx="1075571" cy="245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BD383926-E299-754F-9D7F-BCAAB6B1907C}"/>
              </a:ext>
            </a:extLst>
          </p:cNvPr>
          <p:cNvCxnSpPr>
            <a:cxnSpLocks/>
            <a:stCxn id="38" idx="0"/>
            <a:endCxn id="40" idx="3"/>
          </p:cNvCxnSpPr>
          <p:nvPr/>
        </p:nvCxnSpPr>
        <p:spPr>
          <a:xfrm>
            <a:off x="3496429" y="1073728"/>
            <a:ext cx="1982902" cy="18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E9008025-B9A6-9945-8F6C-28D55C7ED36E}"/>
              </a:ext>
            </a:extLst>
          </p:cNvPr>
          <p:cNvCxnSpPr>
            <a:cxnSpLocks/>
            <a:stCxn id="39" idx="1"/>
            <a:endCxn id="40" idx="2"/>
          </p:cNvCxnSpPr>
          <p:nvPr/>
        </p:nvCxnSpPr>
        <p:spPr>
          <a:xfrm>
            <a:off x="4531920" y="1437910"/>
            <a:ext cx="755178" cy="164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86B1FCA9-543C-2143-90ED-1949A726C12F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>
            <a:off x="4531920" y="1437910"/>
            <a:ext cx="40080" cy="20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2D02E036-A782-234C-9EAE-D5B434745693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3304196" y="1437910"/>
            <a:ext cx="1227724" cy="27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244B1C4C-9D80-5547-8510-B20947399ADF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2300598" y="1437910"/>
            <a:ext cx="2231322" cy="24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60B7E14D-421D-1940-9EF1-39AA2E7D87F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1575354" y="1257910"/>
            <a:ext cx="2764333" cy="162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C7DC5D26-6319-014F-BCE2-1C6E3254C5AE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2242867" y="1257910"/>
            <a:ext cx="2096820" cy="55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011A08F3-4637-2148-BC21-B76301DCDD6C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 flipH="1">
            <a:off x="2300598" y="1979304"/>
            <a:ext cx="2796133" cy="190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05EEB6EA-A377-4B4B-A08C-23F4F26059E9}"/>
              </a:ext>
            </a:extLst>
          </p:cNvPr>
          <p:cNvCxnSpPr>
            <a:cxnSpLocks/>
            <a:stCxn id="42" idx="2"/>
            <a:endCxn id="41" idx="3"/>
          </p:cNvCxnSpPr>
          <p:nvPr/>
        </p:nvCxnSpPr>
        <p:spPr>
          <a:xfrm flipH="1">
            <a:off x="4572000" y="1979304"/>
            <a:ext cx="524731" cy="155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44642692-BE5D-1540-A188-60616F8C7AEC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flipH="1">
            <a:off x="3304196" y="1979304"/>
            <a:ext cx="1792535" cy="222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97">
            <a:extLst>
              <a:ext uri="{FF2B5EF4-FFF2-40B4-BE49-F238E27FC236}">
                <a16:creationId xmlns:a16="http://schemas.microsoft.com/office/drawing/2014/main" id="{61DBFE85-571F-5F4A-9C53-91DAF43FE905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flipH="1">
            <a:off x="1575354" y="1979304"/>
            <a:ext cx="3521377" cy="9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98">
            <a:extLst>
              <a:ext uri="{FF2B5EF4-FFF2-40B4-BE49-F238E27FC236}">
                <a16:creationId xmlns:a16="http://schemas.microsoft.com/office/drawing/2014/main" id="{5094407D-CCA1-6140-B043-98130AAC916D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 flipH="1" flipV="1">
            <a:off x="2242867" y="1810920"/>
            <a:ext cx="2853864" cy="16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EE3763DC-C80E-9944-88DC-B647514B6228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flipH="1">
            <a:off x="3304196" y="3078634"/>
            <a:ext cx="1982902" cy="112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100">
            <a:extLst>
              <a:ext uri="{FF2B5EF4-FFF2-40B4-BE49-F238E27FC236}">
                <a16:creationId xmlns:a16="http://schemas.microsoft.com/office/drawing/2014/main" id="{CA36B0D4-2C9D-9E4E-8A7D-8D4102B4E43B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2300598" y="3078634"/>
            <a:ext cx="2986500" cy="80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B26980BF-355E-574F-AEBC-117276F91AA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 flipV="1">
            <a:off x="1575354" y="2882644"/>
            <a:ext cx="3711744" cy="19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102">
            <a:extLst>
              <a:ext uri="{FF2B5EF4-FFF2-40B4-BE49-F238E27FC236}">
                <a16:creationId xmlns:a16="http://schemas.microsoft.com/office/drawing/2014/main" id="{93AC9421-426A-8A49-9A8F-14AD4F197BDA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flipH="1" flipV="1">
            <a:off x="2242867" y="1810920"/>
            <a:ext cx="3044231" cy="126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FC97F90-103B-BA4D-844B-E23E434EE8F3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 flipH="1">
            <a:off x="2300598" y="3711678"/>
            <a:ext cx="2079169" cy="17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B65B32B2-C476-464C-ABF3-360C5F9287DC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flipH="1" flipV="1">
            <a:off x="1575354" y="2882644"/>
            <a:ext cx="2804413" cy="82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gyenes összekötő 105">
            <a:extLst>
              <a:ext uri="{FF2B5EF4-FFF2-40B4-BE49-F238E27FC236}">
                <a16:creationId xmlns:a16="http://schemas.microsoft.com/office/drawing/2014/main" id="{AD6462B2-1B79-E842-BE57-DAAE318E5A78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flipH="1" flipV="1">
            <a:off x="2242867" y="1810920"/>
            <a:ext cx="2136900" cy="190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106">
            <a:extLst>
              <a:ext uri="{FF2B5EF4-FFF2-40B4-BE49-F238E27FC236}">
                <a16:creationId xmlns:a16="http://schemas.microsoft.com/office/drawing/2014/main" id="{73B8B227-1129-9448-8462-140D40CD0EA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 flipV="1">
            <a:off x="1575354" y="2882644"/>
            <a:ext cx="1728842" cy="132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6F3C8A99-EDC5-A847-9BBA-10987DBF75E7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2050635" y="1990920"/>
            <a:ext cx="1253561" cy="22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gyenes összekötő 139">
            <a:extLst>
              <a:ext uri="{FF2B5EF4-FFF2-40B4-BE49-F238E27FC236}">
                <a16:creationId xmlns:a16="http://schemas.microsoft.com/office/drawing/2014/main" id="{B6363342-0B53-3A48-9B31-3FEFDDB91E19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H="1" flipV="1">
            <a:off x="2050635" y="1990920"/>
            <a:ext cx="57731" cy="171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/>
              <p:nvPr/>
            </p:nvSpPr>
            <p:spPr>
              <a:xfrm>
                <a:off x="5972705" y="1647144"/>
                <a:ext cx="1856855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705" y="1647144"/>
                <a:ext cx="1856855" cy="532005"/>
              </a:xfrm>
              <a:prstGeom prst="rect">
                <a:avLst/>
              </a:prstGeom>
              <a:blipFill>
                <a:blip r:embed="rId3"/>
                <a:stretch>
                  <a:fillRect l="-2721" r="-1361" b="-232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F5DE942-8B87-A149-93C6-01284570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2" y="428410"/>
            <a:ext cx="2202013" cy="1768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/>
              <p:nvPr/>
            </p:nvSpPr>
            <p:spPr>
              <a:xfrm>
                <a:off x="559954" y="3048095"/>
                <a:ext cx="2202013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4" y="3048095"/>
                <a:ext cx="2202013" cy="532005"/>
              </a:xfrm>
              <a:prstGeom prst="rect">
                <a:avLst/>
              </a:prstGeom>
              <a:blipFill>
                <a:blip r:embed="rId4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71A6B7FB-B2EF-BB42-8103-A65754B1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7334"/>
              </p:ext>
            </p:extLst>
          </p:nvPr>
        </p:nvGraphicFramePr>
        <p:xfrm>
          <a:off x="3246475" y="1123726"/>
          <a:ext cx="4442510" cy="304800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444251">
                  <a:extLst>
                    <a:ext uri="{9D8B030D-6E8A-4147-A177-3AD203B41FA5}">
                      <a16:colId xmlns:a16="http://schemas.microsoft.com/office/drawing/2014/main" val="1898149461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4272880471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95529399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1377647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40426964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689464415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405308789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3408499268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349920996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243230594"/>
                    </a:ext>
                  </a:extLst>
                </a:gridCol>
              </a:tblGrid>
              <a:tr h="265145">
                <a:tc>
                  <a:txBody>
                    <a:bodyPr/>
                    <a:lstStyle/>
                    <a:p>
                      <a:endParaRPr lang="hu-H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44333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15064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7693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65441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06862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0994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8850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74249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48682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202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A8AB582E-B323-524A-99F1-D5726AC51CBA}"/>
              </a:ext>
            </a:extLst>
          </p:cNvPr>
          <p:cNvSpPr/>
          <p:nvPr/>
        </p:nvSpPr>
        <p:spPr>
          <a:xfrm>
            <a:off x="5299538" y="1530222"/>
            <a:ext cx="442158" cy="4490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260;p52">
            <a:extLst>
              <a:ext uri="{FF2B5EF4-FFF2-40B4-BE49-F238E27FC236}">
                <a16:creationId xmlns:a16="http://schemas.microsoft.com/office/drawing/2014/main" id="{EB428BE0-4C58-1C49-83F7-F4DE103E812C}"/>
              </a:ext>
            </a:extLst>
          </p:cNvPr>
          <p:cNvSpPr>
            <a:spLocks noChangeAspect="1"/>
          </p:cNvSpPr>
          <p:nvPr/>
        </p:nvSpPr>
        <p:spPr>
          <a:xfrm>
            <a:off x="1858402" y="163092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5" name="Google Shape;1260;p52">
            <a:extLst>
              <a:ext uri="{FF2B5EF4-FFF2-40B4-BE49-F238E27FC236}">
                <a16:creationId xmlns:a16="http://schemas.microsoft.com/office/drawing/2014/main" id="{F313B727-2DA6-3145-98A0-494AD89AEF2D}"/>
              </a:ext>
            </a:extLst>
          </p:cNvPr>
          <p:cNvSpPr>
            <a:spLocks noChangeAspect="1"/>
          </p:cNvSpPr>
          <p:nvPr/>
        </p:nvSpPr>
        <p:spPr>
          <a:xfrm>
            <a:off x="1190889" y="270264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6" name="Google Shape;1260;p52">
            <a:extLst>
              <a:ext uri="{FF2B5EF4-FFF2-40B4-BE49-F238E27FC236}">
                <a16:creationId xmlns:a16="http://schemas.microsoft.com/office/drawing/2014/main" id="{96141578-415F-0E42-9950-AE574573A1E6}"/>
              </a:ext>
            </a:extLst>
          </p:cNvPr>
          <p:cNvSpPr>
            <a:spLocks noChangeAspect="1"/>
          </p:cNvSpPr>
          <p:nvPr/>
        </p:nvSpPr>
        <p:spPr>
          <a:xfrm>
            <a:off x="1916133" y="370601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7" name="Google Shape;1260;p52">
            <a:extLst>
              <a:ext uri="{FF2B5EF4-FFF2-40B4-BE49-F238E27FC236}">
                <a16:creationId xmlns:a16="http://schemas.microsoft.com/office/drawing/2014/main" id="{134F905E-70D4-8349-8DE3-64D651454163}"/>
              </a:ext>
            </a:extLst>
          </p:cNvPr>
          <p:cNvSpPr>
            <a:spLocks noChangeAspect="1"/>
          </p:cNvSpPr>
          <p:nvPr/>
        </p:nvSpPr>
        <p:spPr>
          <a:xfrm>
            <a:off x="3111963" y="4208065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6C8CAFE-C49A-9C45-9331-24B1A61E1EA8}"/>
              </a:ext>
            </a:extLst>
          </p:cNvPr>
          <p:cNvSpPr>
            <a:spLocks noChangeAspect="1"/>
          </p:cNvSpPr>
          <p:nvPr/>
        </p:nvSpPr>
        <p:spPr>
          <a:xfrm>
            <a:off x="3111964" y="89372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9" name="Google Shape;1260;p52">
            <a:extLst>
              <a:ext uri="{FF2B5EF4-FFF2-40B4-BE49-F238E27FC236}">
                <a16:creationId xmlns:a16="http://schemas.microsoft.com/office/drawing/2014/main" id="{9681EA4B-38A8-2E4F-AB82-16DE029D68FC}"/>
              </a:ext>
            </a:extLst>
          </p:cNvPr>
          <p:cNvSpPr>
            <a:spLocks noChangeAspect="1"/>
          </p:cNvSpPr>
          <p:nvPr/>
        </p:nvSpPr>
        <p:spPr>
          <a:xfrm>
            <a:off x="4339687" y="107791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03B4A4E9-B40B-3D43-8CBB-9D8BA8FD3748}"/>
              </a:ext>
            </a:extLst>
          </p:cNvPr>
          <p:cNvSpPr>
            <a:spLocks noChangeAspect="1"/>
          </p:cNvSpPr>
          <p:nvPr/>
        </p:nvSpPr>
        <p:spPr>
          <a:xfrm>
            <a:off x="5287098" y="289863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1" name="Google Shape;1260;p52">
            <a:extLst>
              <a:ext uri="{FF2B5EF4-FFF2-40B4-BE49-F238E27FC236}">
                <a16:creationId xmlns:a16="http://schemas.microsoft.com/office/drawing/2014/main" id="{2B554247-7D23-7845-8F22-A8BEC5E42023}"/>
              </a:ext>
            </a:extLst>
          </p:cNvPr>
          <p:cNvSpPr>
            <a:spLocks noChangeAspect="1"/>
          </p:cNvSpPr>
          <p:nvPr/>
        </p:nvSpPr>
        <p:spPr>
          <a:xfrm>
            <a:off x="4379767" y="353167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2" name="Google Shape;1260;p52">
            <a:extLst>
              <a:ext uri="{FF2B5EF4-FFF2-40B4-BE49-F238E27FC236}">
                <a16:creationId xmlns:a16="http://schemas.microsoft.com/office/drawing/2014/main" id="{AE519BA7-096D-F14F-8C00-06B0C7AEDEF3}"/>
              </a:ext>
            </a:extLst>
          </p:cNvPr>
          <p:cNvSpPr>
            <a:spLocks noChangeAspect="1"/>
          </p:cNvSpPr>
          <p:nvPr/>
        </p:nvSpPr>
        <p:spPr>
          <a:xfrm>
            <a:off x="5096731" y="179930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BE73130-0A3D-8D42-AEF9-AF3A3506EFAA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>
            <a:off x="3496429" y="1073728"/>
            <a:ext cx="843258" cy="1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E5040CB-8A99-AB48-93DC-DC4270C0FE4F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4764232" y="3258634"/>
            <a:ext cx="715099" cy="45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CEA97F0E-E044-A04F-92A0-6C1458CE3E9B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H="1" flipV="1">
            <a:off x="5288964" y="2159304"/>
            <a:ext cx="190367" cy="739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8521525A-8FD4-6049-9159-776C1D2A5C32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 flipH="1" flipV="1">
            <a:off x="4724152" y="1257910"/>
            <a:ext cx="564812" cy="54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A5B41350-8113-0241-98ED-3E5F86325BC4}"/>
              </a:ext>
            </a:extLst>
          </p:cNvPr>
          <p:cNvCxnSpPr>
            <a:cxnSpLocks/>
            <a:stCxn id="37" idx="0"/>
            <a:endCxn id="41" idx="1"/>
          </p:cNvCxnSpPr>
          <p:nvPr/>
        </p:nvCxnSpPr>
        <p:spPr>
          <a:xfrm flipV="1">
            <a:off x="3496428" y="3891678"/>
            <a:ext cx="1075572" cy="49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9585B591-A177-154A-836C-E8FD92FB3903}"/>
              </a:ext>
            </a:extLst>
          </p:cNvPr>
          <p:cNvCxnSpPr>
            <a:cxnSpLocks/>
            <a:stCxn id="36" idx="1"/>
            <a:endCxn id="37" idx="2"/>
          </p:cNvCxnSpPr>
          <p:nvPr/>
        </p:nvCxnSpPr>
        <p:spPr>
          <a:xfrm>
            <a:off x="2108366" y="4066010"/>
            <a:ext cx="1003597" cy="32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D265018D-2F92-1F4B-BDFB-D528984CD536}"/>
              </a:ext>
            </a:extLst>
          </p:cNvPr>
          <p:cNvCxnSpPr>
            <a:cxnSpLocks/>
            <a:stCxn id="35" idx="1"/>
            <a:endCxn id="36" idx="2"/>
          </p:cNvCxnSpPr>
          <p:nvPr/>
        </p:nvCxnSpPr>
        <p:spPr>
          <a:xfrm>
            <a:off x="1383122" y="3062644"/>
            <a:ext cx="533011" cy="82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780A621D-5F0E-FD45-8AC3-28C2883FC826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1383122" y="1810920"/>
            <a:ext cx="475280" cy="89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B1CCE995-873D-8D4C-B21A-E6266A5DF969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 flipV="1">
            <a:off x="2050635" y="1073728"/>
            <a:ext cx="1061329" cy="55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DF871C3B-1A12-204E-AC6E-4448CF3B5086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>
            <a:off x="3496429" y="1073728"/>
            <a:ext cx="1600302" cy="90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74536A3-BA0A-C44F-898B-317814058822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flipV="1">
            <a:off x="1575354" y="1253728"/>
            <a:ext cx="1728843" cy="162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563A7284-7B1A-2B4F-ACFB-EA67B4F8FB62}"/>
              </a:ext>
            </a:extLst>
          </p:cNvPr>
          <p:cNvCxnSpPr>
            <a:cxnSpLocks/>
            <a:stCxn id="36" idx="0"/>
            <a:endCxn id="38" idx="1"/>
          </p:cNvCxnSpPr>
          <p:nvPr/>
        </p:nvCxnSpPr>
        <p:spPr>
          <a:xfrm flipV="1">
            <a:off x="2300598" y="1253728"/>
            <a:ext cx="1003599" cy="26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35F4978B-FC4D-E74A-8AD7-C1848D3EB21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3304196" y="1253728"/>
            <a:ext cx="1" cy="295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1081CF1E-267C-4A47-BC60-0C0E3CAC2599}"/>
              </a:ext>
            </a:extLst>
          </p:cNvPr>
          <p:cNvCxnSpPr>
            <a:cxnSpLocks/>
            <a:stCxn id="38" idx="0"/>
            <a:endCxn id="41" idx="3"/>
          </p:cNvCxnSpPr>
          <p:nvPr/>
        </p:nvCxnSpPr>
        <p:spPr>
          <a:xfrm>
            <a:off x="3496429" y="1073728"/>
            <a:ext cx="1075571" cy="245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BD383926-E299-754F-9D7F-BCAAB6B1907C}"/>
              </a:ext>
            </a:extLst>
          </p:cNvPr>
          <p:cNvCxnSpPr>
            <a:cxnSpLocks/>
            <a:stCxn id="38" idx="0"/>
            <a:endCxn id="40" idx="3"/>
          </p:cNvCxnSpPr>
          <p:nvPr/>
        </p:nvCxnSpPr>
        <p:spPr>
          <a:xfrm>
            <a:off x="3496429" y="1073728"/>
            <a:ext cx="1982902" cy="18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E9008025-B9A6-9945-8F6C-28D55C7ED36E}"/>
              </a:ext>
            </a:extLst>
          </p:cNvPr>
          <p:cNvCxnSpPr>
            <a:cxnSpLocks/>
            <a:stCxn id="39" idx="1"/>
            <a:endCxn id="40" idx="2"/>
          </p:cNvCxnSpPr>
          <p:nvPr/>
        </p:nvCxnSpPr>
        <p:spPr>
          <a:xfrm>
            <a:off x="4531920" y="1437910"/>
            <a:ext cx="755178" cy="164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86B1FCA9-543C-2143-90ED-1949A726C12F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>
            <a:off x="4531920" y="1437910"/>
            <a:ext cx="40080" cy="20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2D02E036-A782-234C-9EAE-D5B434745693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3304196" y="1437910"/>
            <a:ext cx="1227724" cy="27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244B1C4C-9D80-5547-8510-B20947399ADF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2300598" y="1437910"/>
            <a:ext cx="2231322" cy="24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60B7E14D-421D-1940-9EF1-39AA2E7D87F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1575354" y="1257910"/>
            <a:ext cx="2764333" cy="162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C7DC5D26-6319-014F-BCE2-1C6E3254C5AE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2242867" y="1257910"/>
            <a:ext cx="2096820" cy="55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011A08F3-4637-2148-BC21-B76301DCDD6C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 flipH="1">
            <a:off x="2300598" y="1979304"/>
            <a:ext cx="2796133" cy="190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05EEB6EA-A377-4B4B-A08C-23F4F26059E9}"/>
              </a:ext>
            </a:extLst>
          </p:cNvPr>
          <p:cNvCxnSpPr>
            <a:cxnSpLocks/>
            <a:stCxn id="42" idx="2"/>
            <a:endCxn id="41" idx="3"/>
          </p:cNvCxnSpPr>
          <p:nvPr/>
        </p:nvCxnSpPr>
        <p:spPr>
          <a:xfrm flipH="1">
            <a:off x="4572000" y="1979304"/>
            <a:ext cx="524731" cy="1552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44642692-BE5D-1540-A188-60616F8C7AEC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flipH="1">
            <a:off x="3304196" y="1979304"/>
            <a:ext cx="1792535" cy="222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97">
            <a:extLst>
              <a:ext uri="{FF2B5EF4-FFF2-40B4-BE49-F238E27FC236}">
                <a16:creationId xmlns:a16="http://schemas.microsoft.com/office/drawing/2014/main" id="{61DBFE85-571F-5F4A-9C53-91DAF43FE905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flipH="1">
            <a:off x="1575354" y="1979304"/>
            <a:ext cx="3521377" cy="90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98">
            <a:extLst>
              <a:ext uri="{FF2B5EF4-FFF2-40B4-BE49-F238E27FC236}">
                <a16:creationId xmlns:a16="http://schemas.microsoft.com/office/drawing/2014/main" id="{5094407D-CCA1-6140-B043-98130AAC916D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 flipH="1" flipV="1">
            <a:off x="2242867" y="1810920"/>
            <a:ext cx="2853864" cy="16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EE3763DC-C80E-9944-88DC-B647514B6228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flipH="1">
            <a:off x="3304196" y="3078634"/>
            <a:ext cx="1982902" cy="112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100">
            <a:extLst>
              <a:ext uri="{FF2B5EF4-FFF2-40B4-BE49-F238E27FC236}">
                <a16:creationId xmlns:a16="http://schemas.microsoft.com/office/drawing/2014/main" id="{CA36B0D4-2C9D-9E4E-8A7D-8D4102B4E43B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2300598" y="3078634"/>
            <a:ext cx="2986500" cy="80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B26980BF-355E-574F-AEBC-117276F91AA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 flipV="1">
            <a:off x="1575354" y="2882644"/>
            <a:ext cx="3711744" cy="19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102">
            <a:extLst>
              <a:ext uri="{FF2B5EF4-FFF2-40B4-BE49-F238E27FC236}">
                <a16:creationId xmlns:a16="http://schemas.microsoft.com/office/drawing/2014/main" id="{93AC9421-426A-8A49-9A8F-14AD4F197BDA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flipH="1" flipV="1">
            <a:off x="2242867" y="1810920"/>
            <a:ext cx="3044231" cy="126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FC97F90-103B-BA4D-844B-E23E434EE8F3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 flipH="1">
            <a:off x="2300598" y="3711678"/>
            <a:ext cx="2079169" cy="17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B65B32B2-C476-464C-ABF3-360C5F9287DC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flipH="1" flipV="1">
            <a:off x="1575354" y="2882644"/>
            <a:ext cx="2804413" cy="82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gyenes összekötő 105">
            <a:extLst>
              <a:ext uri="{FF2B5EF4-FFF2-40B4-BE49-F238E27FC236}">
                <a16:creationId xmlns:a16="http://schemas.microsoft.com/office/drawing/2014/main" id="{AD6462B2-1B79-E842-BE57-DAAE318E5A78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flipH="1" flipV="1">
            <a:off x="2242867" y="1810920"/>
            <a:ext cx="2136900" cy="190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106">
            <a:extLst>
              <a:ext uri="{FF2B5EF4-FFF2-40B4-BE49-F238E27FC236}">
                <a16:creationId xmlns:a16="http://schemas.microsoft.com/office/drawing/2014/main" id="{73B8B227-1129-9448-8462-140D40CD0EA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 flipV="1">
            <a:off x="1575354" y="2882644"/>
            <a:ext cx="1728842" cy="1325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6F3C8A99-EDC5-A847-9BBA-10987DBF75E7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2050635" y="1990920"/>
            <a:ext cx="1253561" cy="22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gyenes összekötő 139">
            <a:extLst>
              <a:ext uri="{FF2B5EF4-FFF2-40B4-BE49-F238E27FC236}">
                <a16:creationId xmlns:a16="http://schemas.microsoft.com/office/drawing/2014/main" id="{B6363342-0B53-3A48-9B31-3FEFDDB91E19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H="1" flipV="1">
            <a:off x="2050635" y="1990920"/>
            <a:ext cx="57731" cy="171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/>
              <p:nvPr/>
            </p:nvSpPr>
            <p:spPr>
              <a:xfrm>
                <a:off x="5972705" y="1647144"/>
                <a:ext cx="1856855" cy="532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705" y="1647144"/>
                <a:ext cx="1856855" cy="532005"/>
              </a:xfrm>
              <a:prstGeom prst="rect">
                <a:avLst/>
              </a:prstGeom>
              <a:blipFill>
                <a:blip r:embed="rId3"/>
                <a:stretch>
                  <a:fillRect l="-2721" r="-1361" b="-232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2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F5DE942-8B87-A149-93C6-01284570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2" y="428410"/>
            <a:ext cx="2202013" cy="1768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/>
              <p:nvPr/>
            </p:nvSpPr>
            <p:spPr>
              <a:xfrm>
                <a:off x="559954" y="3048095"/>
                <a:ext cx="2202013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F33A05F0-BC9B-3341-ABF7-2EF0D5E67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4" y="3048095"/>
                <a:ext cx="2202013" cy="532005"/>
              </a:xfrm>
              <a:prstGeom prst="rect">
                <a:avLst/>
              </a:prstGeom>
              <a:blipFill>
                <a:blip r:embed="rId4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71A6B7FB-B2EF-BB42-8103-A65754B1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374403"/>
              </p:ext>
            </p:extLst>
          </p:nvPr>
        </p:nvGraphicFramePr>
        <p:xfrm>
          <a:off x="3246475" y="1123726"/>
          <a:ext cx="4442510" cy="304800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444251">
                  <a:extLst>
                    <a:ext uri="{9D8B030D-6E8A-4147-A177-3AD203B41FA5}">
                      <a16:colId xmlns:a16="http://schemas.microsoft.com/office/drawing/2014/main" val="1898149461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4272880471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95529399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1377647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40426964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689464415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405308789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3408499268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349920996"/>
                    </a:ext>
                  </a:extLst>
                </a:gridCol>
                <a:gridCol w="444251">
                  <a:extLst>
                    <a:ext uri="{9D8B030D-6E8A-4147-A177-3AD203B41FA5}">
                      <a16:colId xmlns:a16="http://schemas.microsoft.com/office/drawing/2014/main" val="1243230594"/>
                    </a:ext>
                  </a:extLst>
                </a:gridCol>
              </a:tblGrid>
              <a:tr h="265145">
                <a:tc>
                  <a:txBody>
                    <a:bodyPr/>
                    <a:lstStyle/>
                    <a:p>
                      <a:endParaRPr lang="hu-H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744333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15064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7693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65441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06862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0994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8850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74249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48682"/>
                  </a:ext>
                </a:extLst>
              </a:tr>
              <a:tr h="265145">
                <a:tc>
                  <a:txBody>
                    <a:bodyPr/>
                    <a:lstStyle/>
                    <a:p>
                      <a:r>
                        <a:rPr lang="hu-HU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2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20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71A6B7FB-B2EF-BB42-8103-A65754B14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61842"/>
              </p:ext>
            </p:extLst>
          </p:nvPr>
        </p:nvGraphicFramePr>
        <p:xfrm>
          <a:off x="1585451" y="2572423"/>
          <a:ext cx="2916900" cy="219456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324100">
                  <a:extLst>
                    <a:ext uri="{9D8B030D-6E8A-4147-A177-3AD203B41FA5}">
                      <a16:colId xmlns:a16="http://schemas.microsoft.com/office/drawing/2014/main" val="4272880471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95529399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1377647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40426964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689464415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405308789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3408499268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349920996"/>
                    </a:ext>
                  </a:extLst>
                </a:gridCol>
                <a:gridCol w="324100">
                  <a:extLst>
                    <a:ext uri="{9D8B030D-6E8A-4147-A177-3AD203B41FA5}">
                      <a16:colId xmlns:a16="http://schemas.microsoft.com/office/drawing/2014/main" val="1243230594"/>
                    </a:ext>
                  </a:extLst>
                </a:gridCol>
              </a:tblGrid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515064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677693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265441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06862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0994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8850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74249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48682"/>
                  </a:ext>
                </a:extLst>
              </a:tr>
              <a:tr h="198308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20509"/>
                  </a:ext>
                </a:extLst>
              </a:tr>
            </a:tbl>
          </a:graphicData>
        </a:graphic>
      </p:graphicFrame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48E2219B-BD8C-5045-956B-3C90B7CA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95618"/>
              </p:ext>
            </p:extLst>
          </p:nvPr>
        </p:nvGraphicFramePr>
        <p:xfrm>
          <a:off x="4572000" y="353945"/>
          <a:ext cx="361109" cy="219456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097109513"/>
                    </a:ext>
                  </a:extLst>
                </a:gridCol>
              </a:tblGrid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5902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50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6117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986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628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581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10118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7171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2637"/>
                  </a:ext>
                </a:extLst>
              </a:tr>
            </a:tbl>
          </a:graphicData>
        </a:graphic>
      </p:graphicFrame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4738F413-5E22-1442-BAA4-2844773DC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52801"/>
              </p:ext>
            </p:extLst>
          </p:nvPr>
        </p:nvGraphicFramePr>
        <p:xfrm>
          <a:off x="4572000" y="2597654"/>
          <a:ext cx="361109" cy="219456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097109513"/>
                    </a:ext>
                  </a:extLst>
                </a:gridCol>
              </a:tblGrid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5902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50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6117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986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628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581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10118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7171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2637"/>
                  </a:ext>
                </a:extLst>
              </a:tr>
            </a:tbl>
          </a:graphicData>
        </a:graphic>
      </p:graphicFrame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6CD58C7A-8E21-F749-B663-27773353FE63}"/>
              </a:ext>
            </a:extLst>
          </p:cNvPr>
          <p:cNvCxnSpPr/>
          <p:nvPr/>
        </p:nvCxnSpPr>
        <p:spPr>
          <a:xfrm>
            <a:off x="5446986" y="2798379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78BA37BF-FA65-7145-9DC8-0E403BE20E55}"/>
              </a:ext>
            </a:extLst>
          </p:cNvPr>
          <p:cNvCxnSpPr>
            <a:cxnSpLocks/>
          </p:cNvCxnSpPr>
          <p:nvPr/>
        </p:nvCxnSpPr>
        <p:spPr>
          <a:xfrm>
            <a:off x="6653048" y="2116805"/>
            <a:ext cx="0" cy="1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03FFC580-303D-AF4E-ACE8-AAF180E0F0B4}"/>
              </a:ext>
            </a:extLst>
          </p:cNvPr>
          <p:cNvCxnSpPr>
            <a:cxnSpLocks/>
          </p:cNvCxnSpPr>
          <p:nvPr/>
        </p:nvCxnSpPr>
        <p:spPr>
          <a:xfrm>
            <a:off x="6655675" y="2351690"/>
            <a:ext cx="15660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F19E20FF-6AFB-9B45-B5AF-5D8F29342724}"/>
              </a:ext>
            </a:extLst>
          </p:cNvPr>
          <p:cNvCxnSpPr>
            <a:cxnSpLocks/>
          </p:cNvCxnSpPr>
          <p:nvPr/>
        </p:nvCxnSpPr>
        <p:spPr>
          <a:xfrm>
            <a:off x="5087006" y="3284483"/>
            <a:ext cx="15660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38CB135-ADE3-F940-AD10-6CCDDE017FBC}"/>
              </a:ext>
            </a:extLst>
          </p:cNvPr>
          <p:cNvSpPr txBox="1"/>
          <p:nvPr/>
        </p:nvSpPr>
        <p:spPr>
          <a:xfrm>
            <a:off x="6408274" y="21860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E1BA701D-46C2-5846-9BE0-C8C48AE7C9F0}"/>
              </a:ext>
            </a:extLst>
          </p:cNvPr>
          <p:cNvSpPr txBox="1"/>
          <p:nvPr/>
        </p:nvSpPr>
        <p:spPr>
          <a:xfrm>
            <a:off x="6750224" y="313059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8A8E8E-7B68-E843-8B5A-F874E43F4E8E}"/>
              </a:ext>
            </a:extLst>
          </p:cNvPr>
          <p:cNvSpPr txBox="1"/>
          <p:nvPr/>
        </p:nvSpPr>
        <p:spPr>
          <a:xfrm>
            <a:off x="6465562" y="27416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01FC432-74A9-1A45-85B1-C5DB742B3BEF}"/>
              </a:ext>
            </a:extLst>
          </p:cNvPr>
          <p:cNvCxnSpPr>
            <a:cxnSpLocks/>
          </p:cNvCxnSpPr>
          <p:nvPr/>
        </p:nvCxnSpPr>
        <p:spPr>
          <a:xfrm>
            <a:off x="8016766" y="2693791"/>
            <a:ext cx="204951" cy="1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50720B6A-5FB0-C34A-A423-A179E66B9E5A}"/>
              </a:ext>
            </a:extLst>
          </p:cNvPr>
          <p:cNvCxnSpPr>
            <a:cxnSpLocks/>
          </p:cNvCxnSpPr>
          <p:nvPr/>
        </p:nvCxnSpPr>
        <p:spPr>
          <a:xfrm flipH="1">
            <a:off x="8016766" y="2810487"/>
            <a:ext cx="202326" cy="10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199420D-BB73-B346-B96E-C9929E588906}"/>
              </a:ext>
            </a:extLst>
          </p:cNvPr>
          <p:cNvCxnSpPr>
            <a:cxnSpLocks/>
          </p:cNvCxnSpPr>
          <p:nvPr/>
        </p:nvCxnSpPr>
        <p:spPr>
          <a:xfrm>
            <a:off x="6653048" y="2116805"/>
            <a:ext cx="181303" cy="13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42959AA6-90BF-3541-A157-4BE44862A5C2}"/>
              </a:ext>
            </a:extLst>
          </p:cNvPr>
          <p:cNvCxnSpPr>
            <a:cxnSpLocks/>
          </p:cNvCxnSpPr>
          <p:nvPr/>
        </p:nvCxnSpPr>
        <p:spPr>
          <a:xfrm flipH="1">
            <a:off x="6465562" y="2116806"/>
            <a:ext cx="187487" cy="13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A3579900-3372-DF4E-B4E7-D9EFE39F0A1C}"/>
              </a:ext>
            </a:extLst>
          </p:cNvPr>
          <p:cNvSpPr txBox="1"/>
          <p:nvPr/>
        </p:nvSpPr>
        <p:spPr>
          <a:xfrm>
            <a:off x="8226916" y="26444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C6D83D30-C918-BE47-99E0-63FD300906A4}"/>
              </a:ext>
            </a:extLst>
          </p:cNvPr>
          <p:cNvSpPr txBox="1"/>
          <p:nvPr/>
        </p:nvSpPr>
        <p:spPr>
          <a:xfrm>
            <a:off x="6513699" y="1765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9344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Táblázat 13">
            <a:extLst>
              <a:ext uri="{FF2B5EF4-FFF2-40B4-BE49-F238E27FC236}">
                <a16:creationId xmlns:a16="http://schemas.microsoft.com/office/drawing/2014/main" id="{4738F413-5E22-1442-BAA4-2844773DC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0786"/>
              </p:ext>
            </p:extLst>
          </p:nvPr>
        </p:nvGraphicFramePr>
        <p:xfrm>
          <a:off x="5187603" y="1499914"/>
          <a:ext cx="361109" cy="2194560"/>
        </p:xfrm>
        <a:graphic>
          <a:graphicData uri="http://schemas.openxmlformats.org/drawingml/2006/table">
            <a:tbl>
              <a:tblPr firstRow="1" bandRow="1">
                <a:tableStyleId>{49768656-05CE-47C7-85BB-5F965B08C073}</a:tableStyleId>
              </a:tblPr>
              <a:tblGrid>
                <a:gridCol w="361109">
                  <a:extLst>
                    <a:ext uri="{9D8B030D-6E8A-4147-A177-3AD203B41FA5}">
                      <a16:colId xmlns:a16="http://schemas.microsoft.com/office/drawing/2014/main" val="1097109513"/>
                    </a:ext>
                  </a:extLst>
                </a:gridCol>
              </a:tblGrid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55902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50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461175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986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62876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1581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10118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71714"/>
                  </a:ext>
                </a:extLst>
              </a:tr>
              <a:tr h="184436">
                <a:tc>
                  <a:txBody>
                    <a:bodyPr/>
                    <a:lstStyle/>
                    <a:p>
                      <a:r>
                        <a:rPr lang="hu-HU" sz="10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92637"/>
                  </a:ext>
                </a:extLst>
              </a:tr>
            </a:tbl>
          </a:graphicData>
        </a:graphic>
      </p:graphicFrame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6CD58C7A-8E21-F749-B663-27773353FE63}"/>
              </a:ext>
            </a:extLst>
          </p:cNvPr>
          <p:cNvCxnSpPr/>
          <p:nvPr/>
        </p:nvCxnSpPr>
        <p:spPr>
          <a:xfrm>
            <a:off x="1229710" y="2751083"/>
            <a:ext cx="2774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78BA37BF-FA65-7145-9DC8-0E403BE20E55}"/>
              </a:ext>
            </a:extLst>
          </p:cNvPr>
          <p:cNvCxnSpPr>
            <a:cxnSpLocks/>
          </p:cNvCxnSpPr>
          <p:nvPr/>
        </p:nvCxnSpPr>
        <p:spPr>
          <a:xfrm>
            <a:off x="2435772" y="2069509"/>
            <a:ext cx="0" cy="1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03FFC580-303D-AF4E-ACE8-AAF180E0F0B4}"/>
              </a:ext>
            </a:extLst>
          </p:cNvPr>
          <p:cNvCxnSpPr>
            <a:cxnSpLocks/>
          </p:cNvCxnSpPr>
          <p:nvPr/>
        </p:nvCxnSpPr>
        <p:spPr>
          <a:xfrm>
            <a:off x="2438399" y="2304394"/>
            <a:ext cx="15660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F19E20FF-6AFB-9B45-B5AF-5D8F29342724}"/>
              </a:ext>
            </a:extLst>
          </p:cNvPr>
          <p:cNvCxnSpPr>
            <a:cxnSpLocks/>
          </p:cNvCxnSpPr>
          <p:nvPr/>
        </p:nvCxnSpPr>
        <p:spPr>
          <a:xfrm>
            <a:off x="869730" y="3237187"/>
            <a:ext cx="15660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38CB135-ADE3-F940-AD10-6CCDDE017FBC}"/>
              </a:ext>
            </a:extLst>
          </p:cNvPr>
          <p:cNvSpPr txBox="1"/>
          <p:nvPr/>
        </p:nvSpPr>
        <p:spPr>
          <a:xfrm>
            <a:off x="2190998" y="21387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E1BA701D-46C2-5846-9BE0-C8C48AE7C9F0}"/>
              </a:ext>
            </a:extLst>
          </p:cNvPr>
          <p:cNvSpPr txBox="1"/>
          <p:nvPr/>
        </p:nvSpPr>
        <p:spPr>
          <a:xfrm>
            <a:off x="2532948" y="3083298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8A8E8E-7B68-E843-8B5A-F874E43F4E8E}"/>
              </a:ext>
            </a:extLst>
          </p:cNvPr>
          <p:cNvSpPr txBox="1"/>
          <p:nvPr/>
        </p:nvSpPr>
        <p:spPr>
          <a:xfrm>
            <a:off x="2248286" y="26943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01FC432-74A9-1A45-85B1-C5DB742B3BEF}"/>
              </a:ext>
            </a:extLst>
          </p:cNvPr>
          <p:cNvCxnSpPr>
            <a:cxnSpLocks/>
          </p:cNvCxnSpPr>
          <p:nvPr/>
        </p:nvCxnSpPr>
        <p:spPr>
          <a:xfrm>
            <a:off x="3799490" y="2646495"/>
            <a:ext cx="204951" cy="10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50720B6A-5FB0-C34A-A423-A179E66B9E5A}"/>
              </a:ext>
            </a:extLst>
          </p:cNvPr>
          <p:cNvCxnSpPr>
            <a:cxnSpLocks/>
          </p:cNvCxnSpPr>
          <p:nvPr/>
        </p:nvCxnSpPr>
        <p:spPr>
          <a:xfrm flipH="1">
            <a:off x="3799490" y="2763191"/>
            <a:ext cx="202326" cy="100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3199420D-BB73-B346-B96E-C9929E588906}"/>
              </a:ext>
            </a:extLst>
          </p:cNvPr>
          <p:cNvCxnSpPr>
            <a:cxnSpLocks/>
          </p:cNvCxnSpPr>
          <p:nvPr/>
        </p:nvCxnSpPr>
        <p:spPr>
          <a:xfrm>
            <a:off x="2435772" y="2069509"/>
            <a:ext cx="181303" cy="138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42959AA6-90BF-3541-A157-4BE44862A5C2}"/>
              </a:ext>
            </a:extLst>
          </p:cNvPr>
          <p:cNvCxnSpPr>
            <a:cxnSpLocks/>
          </p:cNvCxnSpPr>
          <p:nvPr/>
        </p:nvCxnSpPr>
        <p:spPr>
          <a:xfrm flipH="1">
            <a:off x="2248286" y="2069510"/>
            <a:ext cx="187487" cy="13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A3579900-3372-DF4E-B4E7-D9EFE39F0A1C}"/>
              </a:ext>
            </a:extLst>
          </p:cNvPr>
          <p:cNvSpPr txBox="1"/>
          <p:nvPr/>
        </p:nvSpPr>
        <p:spPr>
          <a:xfrm>
            <a:off x="4009640" y="25971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C6D83D30-C918-BE47-99E0-63FD300906A4}"/>
              </a:ext>
            </a:extLst>
          </p:cNvPr>
          <p:cNvSpPr txBox="1"/>
          <p:nvPr/>
        </p:nvSpPr>
        <p:spPr>
          <a:xfrm>
            <a:off x="2296423" y="1718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695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/>
          <p:nvPr/>
        </p:nvSpPr>
        <p:spPr>
          <a:xfrm>
            <a:off x="1730781" y="224823"/>
            <a:ext cx="5689500" cy="1346353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1943867" y="-167000"/>
            <a:ext cx="5133300" cy="21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?</a:t>
            </a:r>
            <a:endParaRPr dirty="0"/>
          </a:p>
        </p:txBody>
      </p:sp>
      <p:grpSp>
        <p:nvGrpSpPr>
          <p:cNvPr id="440" name="Google Shape;440;p34"/>
          <p:cNvGrpSpPr/>
          <p:nvPr/>
        </p:nvGrpSpPr>
        <p:grpSpPr>
          <a:xfrm rot="10800000">
            <a:off x="8182795" y="3741521"/>
            <a:ext cx="288601" cy="1096693"/>
            <a:chOff x="1006700" y="2603975"/>
            <a:chExt cx="55450" cy="210700"/>
          </a:xfrm>
        </p:grpSpPr>
        <p:sp>
          <p:nvSpPr>
            <p:cNvPr id="441" name="Google Shape;441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4"/>
          <p:cNvGrpSpPr/>
          <p:nvPr/>
        </p:nvGrpSpPr>
        <p:grpSpPr>
          <a:xfrm>
            <a:off x="535539" y="4091671"/>
            <a:ext cx="781224" cy="726909"/>
            <a:chOff x="827350" y="3629733"/>
            <a:chExt cx="1431600" cy="1332067"/>
          </a:xfrm>
        </p:grpSpPr>
        <p:sp>
          <p:nvSpPr>
            <p:cNvPr id="448" name="Google Shape;448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1563289" y="4339573"/>
            <a:ext cx="356325" cy="331552"/>
            <a:chOff x="827350" y="3629733"/>
            <a:chExt cx="1431600" cy="1332067"/>
          </a:xfrm>
        </p:grpSpPr>
        <p:sp>
          <p:nvSpPr>
            <p:cNvPr id="452" name="Google Shape;452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4"/>
          <p:cNvGrpSpPr/>
          <p:nvPr/>
        </p:nvGrpSpPr>
        <p:grpSpPr>
          <a:xfrm>
            <a:off x="7697553" y="932393"/>
            <a:ext cx="1096749" cy="1020497"/>
            <a:chOff x="827350" y="3629733"/>
            <a:chExt cx="1431600" cy="1332067"/>
          </a:xfrm>
        </p:grpSpPr>
        <p:sp>
          <p:nvSpPr>
            <p:cNvPr id="456" name="Google Shape;456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4"/>
          <p:cNvGrpSpPr/>
          <p:nvPr/>
        </p:nvGrpSpPr>
        <p:grpSpPr>
          <a:xfrm>
            <a:off x="626658" y="3184190"/>
            <a:ext cx="598982" cy="557337"/>
            <a:chOff x="827350" y="3629733"/>
            <a:chExt cx="1431600" cy="1332067"/>
          </a:xfrm>
        </p:grpSpPr>
        <p:sp>
          <p:nvSpPr>
            <p:cNvPr id="460" name="Google Shape;460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7464223" y="1007640"/>
            <a:ext cx="464268" cy="431989"/>
            <a:chOff x="827350" y="3629733"/>
            <a:chExt cx="1431600" cy="1332067"/>
          </a:xfrm>
        </p:grpSpPr>
        <p:sp>
          <p:nvSpPr>
            <p:cNvPr id="464" name="Google Shape;464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4"/>
          <p:cNvGrpSpPr/>
          <p:nvPr/>
        </p:nvGrpSpPr>
        <p:grpSpPr>
          <a:xfrm rot="5400000">
            <a:off x="1030707" y="-8854"/>
            <a:ext cx="288601" cy="1096693"/>
            <a:chOff x="1006700" y="2603975"/>
            <a:chExt cx="55450" cy="210700"/>
          </a:xfrm>
        </p:grpSpPr>
        <p:sp>
          <p:nvSpPr>
            <p:cNvPr id="468" name="Google Shape;468;p34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4"/>
          <p:cNvGrpSpPr/>
          <p:nvPr/>
        </p:nvGrpSpPr>
        <p:grpSpPr>
          <a:xfrm>
            <a:off x="7697549" y="373732"/>
            <a:ext cx="356325" cy="331552"/>
            <a:chOff x="827350" y="3629733"/>
            <a:chExt cx="1431600" cy="1332067"/>
          </a:xfrm>
        </p:grpSpPr>
        <p:sp>
          <p:nvSpPr>
            <p:cNvPr id="475" name="Google Shape;475;p34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EF80A3AE-6152-9140-9AAD-3A2F0C4F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73" y="2185221"/>
            <a:ext cx="1964227" cy="1491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0EB4A61A-2C9D-7A4B-8549-BED259B7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23" y="2185220"/>
            <a:ext cx="1964227" cy="1491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pic>
        <p:nvPicPr>
          <p:cNvPr id="45" name="Kép 44">
            <a:extLst>
              <a:ext uri="{FF2B5EF4-FFF2-40B4-BE49-F238E27FC236}">
                <a16:creationId xmlns:a16="http://schemas.microsoft.com/office/drawing/2014/main" id="{C7FE9D5F-1179-CB4D-B8AD-C23ACC31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10" y="2187305"/>
            <a:ext cx="1964227" cy="1491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pic>
        <p:nvPicPr>
          <p:cNvPr id="46" name="Ábra 45" descr="Hozzáadás">
            <a:extLst>
              <a:ext uri="{FF2B5EF4-FFF2-40B4-BE49-F238E27FC236}">
                <a16:creationId xmlns:a16="http://schemas.microsoft.com/office/drawing/2014/main" id="{C3559BB5-F196-6348-AA62-EB944E1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8321" y="2795626"/>
            <a:ext cx="270354" cy="270354"/>
          </a:xfrm>
          <a:prstGeom prst="rect">
            <a:avLst/>
          </a:prstGeom>
        </p:spPr>
      </p:pic>
      <p:pic>
        <p:nvPicPr>
          <p:cNvPr id="47" name="Ábra 46" descr="Hozzáadás">
            <a:extLst>
              <a:ext uri="{FF2B5EF4-FFF2-40B4-BE49-F238E27FC236}">
                <a16:creationId xmlns:a16="http://schemas.microsoft.com/office/drawing/2014/main" id="{0C39DB3A-1FEF-A845-892D-5E7CE2F99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998" y="2795626"/>
            <a:ext cx="270354" cy="27035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260;p52">
            <a:extLst>
              <a:ext uri="{FF2B5EF4-FFF2-40B4-BE49-F238E27FC236}">
                <a16:creationId xmlns:a16="http://schemas.microsoft.com/office/drawing/2014/main" id="{EB428BE0-4C58-1C49-83F7-F4DE103E812C}"/>
              </a:ext>
            </a:extLst>
          </p:cNvPr>
          <p:cNvSpPr>
            <a:spLocks noChangeAspect="1"/>
          </p:cNvSpPr>
          <p:nvPr/>
        </p:nvSpPr>
        <p:spPr>
          <a:xfrm>
            <a:off x="2760603" y="156645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5" name="Google Shape;1260;p52">
            <a:extLst>
              <a:ext uri="{FF2B5EF4-FFF2-40B4-BE49-F238E27FC236}">
                <a16:creationId xmlns:a16="http://schemas.microsoft.com/office/drawing/2014/main" id="{F313B727-2DA6-3145-98A0-494AD89AEF2D}"/>
              </a:ext>
            </a:extLst>
          </p:cNvPr>
          <p:cNvSpPr>
            <a:spLocks noChangeAspect="1"/>
          </p:cNvSpPr>
          <p:nvPr/>
        </p:nvSpPr>
        <p:spPr>
          <a:xfrm>
            <a:off x="2093090" y="263817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6" name="Google Shape;1260;p52">
            <a:extLst>
              <a:ext uri="{FF2B5EF4-FFF2-40B4-BE49-F238E27FC236}">
                <a16:creationId xmlns:a16="http://schemas.microsoft.com/office/drawing/2014/main" id="{96141578-415F-0E42-9950-AE574573A1E6}"/>
              </a:ext>
            </a:extLst>
          </p:cNvPr>
          <p:cNvSpPr>
            <a:spLocks noChangeAspect="1"/>
          </p:cNvSpPr>
          <p:nvPr/>
        </p:nvSpPr>
        <p:spPr>
          <a:xfrm>
            <a:off x="2818334" y="364154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7" name="Google Shape;1260;p52">
            <a:extLst>
              <a:ext uri="{FF2B5EF4-FFF2-40B4-BE49-F238E27FC236}">
                <a16:creationId xmlns:a16="http://schemas.microsoft.com/office/drawing/2014/main" id="{134F905E-70D4-8349-8DE3-64D651454163}"/>
              </a:ext>
            </a:extLst>
          </p:cNvPr>
          <p:cNvSpPr>
            <a:spLocks noChangeAspect="1"/>
          </p:cNvSpPr>
          <p:nvPr/>
        </p:nvSpPr>
        <p:spPr>
          <a:xfrm>
            <a:off x="4014164" y="4143597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6C8CAFE-C49A-9C45-9331-24B1A61E1EA8}"/>
              </a:ext>
            </a:extLst>
          </p:cNvPr>
          <p:cNvSpPr>
            <a:spLocks noChangeAspect="1"/>
          </p:cNvSpPr>
          <p:nvPr/>
        </p:nvSpPr>
        <p:spPr>
          <a:xfrm>
            <a:off x="4014165" y="82926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9" name="Google Shape;1260;p52">
            <a:extLst>
              <a:ext uri="{FF2B5EF4-FFF2-40B4-BE49-F238E27FC236}">
                <a16:creationId xmlns:a16="http://schemas.microsoft.com/office/drawing/2014/main" id="{9681EA4B-38A8-2E4F-AB82-16DE029D68FC}"/>
              </a:ext>
            </a:extLst>
          </p:cNvPr>
          <p:cNvSpPr>
            <a:spLocks noChangeAspect="1"/>
          </p:cNvSpPr>
          <p:nvPr/>
        </p:nvSpPr>
        <p:spPr>
          <a:xfrm>
            <a:off x="5241888" y="101344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03B4A4E9-B40B-3D43-8CBB-9D8BA8FD3748}"/>
              </a:ext>
            </a:extLst>
          </p:cNvPr>
          <p:cNvSpPr>
            <a:spLocks noChangeAspect="1"/>
          </p:cNvSpPr>
          <p:nvPr/>
        </p:nvSpPr>
        <p:spPr>
          <a:xfrm>
            <a:off x="6189299" y="283416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1" name="Google Shape;1260;p52">
            <a:extLst>
              <a:ext uri="{FF2B5EF4-FFF2-40B4-BE49-F238E27FC236}">
                <a16:creationId xmlns:a16="http://schemas.microsoft.com/office/drawing/2014/main" id="{2B554247-7D23-7845-8F22-A8BEC5E42023}"/>
              </a:ext>
            </a:extLst>
          </p:cNvPr>
          <p:cNvSpPr>
            <a:spLocks noChangeAspect="1"/>
          </p:cNvSpPr>
          <p:nvPr/>
        </p:nvSpPr>
        <p:spPr>
          <a:xfrm>
            <a:off x="5281968" y="346721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42" name="Google Shape;1260;p52">
            <a:extLst>
              <a:ext uri="{FF2B5EF4-FFF2-40B4-BE49-F238E27FC236}">
                <a16:creationId xmlns:a16="http://schemas.microsoft.com/office/drawing/2014/main" id="{AE519BA7-096D-F14F-8C00-06B0C7AEDEF3}"/>
              </a:ext>
            </a:extLst>
          </p:cNvPr>
          <p:cNvSpPr>
            <a:spLocks noChangeAspect="1"/>
          </p:cNvSpPr>
          <p:nvPr/>
        </p:nvSpPr>
        <p:spPr>
          <a:xfrm>
            <a:off x="5998932" y="173483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BE73130-0A3D-8D42-AEF9-AF3A3506EFAA}"/>
              </a:ext>
            </a:extLst>
          </p:cNvPr>
          <p:cNvCxnSpPr>
            <a:stCxn id="38" idx="0"/>
            <a:endCxn id="39" idx="2"/>
          </p:cNvCxnSpPr>
          <p:nvPr/>
        </p:nvCxnSpPr>
        <p:spPr>
          <a:xfrm>
            <a:off x="4398630" y="1009260"/>
            <a:ext cx="843258" cy="18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E5040CB-8A99-AB48-93DC-DC4270C0FE4F}"/>
              </a:ext>
            </a:extLst>
          </p:cNvPr>
          <p:cNvCxnSpPr>
            <a:cxnSpLocks/>
            <a:stCxn id="41" idx="0"/>
            <a:endCxn id="40" idx="1"/>
          </p:cNvCxnSpPr>
          <p:nvPr/>
        </p:nvCxnSpPr>
        <p:spPr>
          <a:xfrm flipV="1">
            <a:off x="5666433" y="3194166"/>
            <a:ext cx="715099" cy="45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CEA97F0E-E044-A04F-92A0-6C1458CE3E9B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 flipH="1" flipV="1">
            <a:off x="6191165" y="2094836"/>
            <a:ext cx="190367" cy="73933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8521525A-8FD4-6049-9159-776C1D2A5C32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 flipH="1" flipV="1">
            <a:off x="5626353" y="1193442"/>
            <a:ext cx="564812" cy="54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A5B41350-8113-0241-98ED-3E5F86325BC4}"/>
              </a:ext>
            </a:extLst>
          </p:cNvPr>
          <p:cNvCxnSpPr>
            <a:cxnSpLocks/>
            <a:stCxn id="37" idx="0"/>
            <a:endCxn id="41" idx="1"/>
          </p:cNvCxnSpPr>
          <p:nvPr/>
        </p:nvCxnSpPr>
        <p:spPr>
          <a:xfrm flipV="1">
            <a:off x="4398629" y="3827210"/>
            <a:ext cx="1075572" cy="4963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9585B591-A177-154A-836C-E8FD92FB3903}"/>
              </a:ext>
            </a:extLst>
          </p:cNvPr>
          <p:cNvCxnSpPr>
            <a:cxnSpLocks/>
            <a:stCxn id="36" idx="1"/>
            <a:endCxn id="37" idx="2"/>
          </p:cNvCxnSpPr>
          <p:nvPr/>
        </p:nvCxnSpPr>
        <p:spPr>
          <a:xfrm>
            <a:off x="3010567" y="4001542"/>
            <a:ext cx="1003597" cy="322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D265018D-2F92-1F4B-BDFB-D528984CD536}"/>
              </a:ext>
            </a:extLst>
          </p:cNvPr>
          <p:cNvCxnSpPr>
            <a:cxnSpLocks/>
            <a:stCxn id="35" idx="1"/>
            <a:endCxn id="36" idx="2"/>
          </p:cNvCxnSpPr>
          <p:nvPr/>
        </p:nvCxnSpPr>
        <p:spPr>
          <a:xfrm>
            <a:off x="2285323" y="2998176"/>
            <a:ext cx="533011" cy="823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780A621D-5F0E-FD45-8AC3-28C2883FC826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>
          <a:xfrm flipV="1">
            <a:off x="2285323" y="1746452"/>
            <a:ext cx="475280" cy="8917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B1CCE995-873D-8D4C-B21A-E6266A5DF969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 flipV="1">
            <a:off x="2952836" y="1009260"/>
            <a:ext cx="1061329" cy="55719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DF871C3B-1A12-204E-AC6E-4448CF3B5086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>
            <a:off x="4398630" y="1009260"/>
            <a:ext cx="1600302" cy="90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74536A3-BA0A-C44F-898B-317814058822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flipV="1">
            <a:off x="2477555" y="1189260"/>
            <a:ext cx="1728843" cy="162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563A7284-7B1A-2B4F-ACFB-EA67B4F8FB62}"/>
              </a:ext>
            </a:extLst>
          </p:cNvPr>
          <p:cNvCxnSpPr>
            <a:cxnSpLocks/>
            <a:stCxn id="36" idx="0"/>
            <a:endCxn id="38" idx="1"/>
          </p:cNvCxnSpPr>
          <p:nvPr/>
        </p:nvCxnSpPr>
        <p:spPr>
          <a:xfrm flipV="1">
            <a:off x="3202799" y="1189260"/>
            <a:ext cx="1003599" cy="263228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35F4978B-FC4D-E74A-8AD7-C1848D3EB21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4206397" y="1189260"/>
            <a:ext cx="1" cy="2954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1081CF1E-267C-4A47-BC60-0C0E3CAC2599}"/>
              </a:ext>
            </a:extLst>
          </p:cNvPr>
          <p:cNvCxnSpPr>
            <a:cxnSpLocks/>
            <a:stCxn id="38" idx="0"/>
            <a:endCxn id="41" idx="3"/>
          </p:cNvCxnSpPr>
          <p:nvPr/>
        </p:nvCxnSpPr>
        <p:spPr>
          <a:xfrm>
            <a:off x="4398630" y="1009260"/>
            <a:ext cx="1075571" cy="2457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BD383926-E299-754F-9D7F-BCAAB6B1907C}"/>
              </a:ext>
            </a:extLst>
          </p:cNvPr>
          <p:cNvCxnSpPr>
            <a:cxnSpLocks/>
            <a:stCxn id="38" idx="0"/>
            <a:endCxn id="40" idx="3"/>
          </p:cNvCxnSpPr>
          <p:nvPr/>
        </p:nvCxnSpPr>
        <p:spPr>
          <a:xfrm>
            <a:off x="4398630" y="1009260"/>
            <a:ext cx="1982902" cy="182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E9008025-B9A6-9945-8F6C-28D55C7ED36E}"/>
              </a:ext>
            </a:extLst>
          </p:cNvPr>
          <p:cNvCxnSpPr>
            <a:cxnSpLocks/>
            <a:stCxn id="39" idx="1"/>
            <a:endCxn id="40" idx="2"/>
          </p:cNvCxnSpPr>
          <p:nvPr/>
        </p:nvCxnSpPr>
        <p:spPr>
          <a:xfrm>
            <a:off x="5434121" y="1373442"/>
            <a:ext cx="755178" cy="164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86B1FCA9-543C-2143-90ED-1949A726C12F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>
            <a:off x="5434121" y="1373442"/>
            <a:ext cx="40080" cy="2093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2D02E036-A782-234C-9EAE-D5B434745693}"/>
              </a:ext>
            </a:extLst>
          </p:cNvPr>
          <p:cNvCxnSpPr>
            <a:cxnSpLocks/>
            <a:stCxn id="39" idx="1"/>
            <a:endCxn id="37" idx="3"/>
          </p:cNvCxnSpPr>
          <p:nvPr/>
        </p:nvCxnSpPr>
        <p:spPr>
          <a:xfrm flipH="1">
            <a:off x="4206397" y="1373442"/>
            <a:ext cx="1227724" cy="27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244B1C4C-9D80-5547-8510-B20947399ADF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202799" y="1373442"/>
            <a:ext cx="2231322" cy="2448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60B7E14D-421D-1940-9EF1-39AA2E7D87F4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2477555" y="1193442"/>
            <a:ext cx="2764333" cy="162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C7DC5D26-6319-014F-BCE2-1C6E3254C5AE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3145068" y="1193442"/>
            <a:ext cx="2096820" cy="55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011A08F3-4637-2148-BC21-B76301DCDD6C}"/>
              </a:ext>
            </a:extLst>
          </p:cNvPr>
          <p:cNvCxnSpPr>
            <a:cxnSpLocks/>
            <a:stCxn id="42" idx="2"/>
            <a:endCxn id="36" idx="0"/>
          </p:cNvCxnSpPr>
          <p:nvPr/>
        </p:nvCxnSpPr>
        <p:spPr>
          <a:xfrm flipH="1">
            <a:off x="3202799" y="1914836"/>
            <a:ext cx="2796133" cy="1906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05EEB6EA-A377-4B4B-A08C-23F4F26059E9}"/>
              </a:ext>
            </a:extLst>
          </p:cNvPr>
          <p:cNvCxnSpPr>
            <a:cxnSpLocks/>
            <a:stCxn id="42" idx="2"/>
            <a:endCxn id="41" idx="3"/>
          </p:cNvCxnSpPr>
          <p:nvPr/>
        </p:nvCxnSpPr>
        <p:spPr>
          <a:xfrm flipH="1">
            <a:off x="5474201" y="1914836"/>
            <a:ext cx="524731" cy="15523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44642692-BE5D-1540-A188-60616F8C7AEC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flipH="1">
            <a:off x="4206397" y="1914836"/>
            <a:ext cx="1792535" cy="222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97">
            <a:extLst>
              <a:ext uri="{FF2B5EF4-FFF2-40B4-BE49-F238E27FC236}">
                <a16:creationId xmlns:a16="http://schemas.microsoft.com/office/drawing/2014/main" id="{61DBFE85-571F-5F4A-9C53-91DAF43FE905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flipH="1">
            <a:off x="2477555" y="1914836"/>
            <a:ext cx="3521377" cy="90334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98">
            <a:extLst>
              <a:ext uri="{FF2B5EF4-FFF2-40B4-BE49-F238E27FC236}">
                <a16:creationId xmlns:a16="http://schemas.microsoft.com/office/drawing/2014/main" id="{5094407D-CCA1-6140-B043-98130AAC916D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 flipH="1" flipV="1">
            <a:off x="3145068" y="1746452"/>
            <a:ext cx="2853864" cy="16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EE3763DC-C80E-9944-88DC-B647514B6228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flipH="1">
            <a:off x="4206397" y="3014166"/>
            <a:ext cx="1982902" cy="1129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gyenes összekötő 100">
            <a:extLst>
              <a:ext uri="{FF2B5EF4-FFF2-40B4-BE49-F238E27FC236}">
                <a16:creationId xmlns:a16="http://schemas.microsoft.com/office/drawing/2014/main" id="{CA36B0D4-2C9D-9E4E-8A7D-8D4102B4E43B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3202799" y="3014166"/>
            <a:ext cx="2986500" cy="80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B26980BF-355E-574F-AEBC-117276F91AA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 flipV="1">
            <a:off x="2477555" y="2818176"/>
            <a:ext cx="3711744" cy="195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gyenes összekötő 102">
            <a:extLst>
              <a:ext uri="{FF2B5EF4-FFF2-40B4-BE49-F238E27FC236}">
                <a16:creationId xmlns:a16="http://schemas.microsoft.com/office/drawing/2014/main" id="{93AC9421-426A-8A49-9A8F-14AD4F197BDA}"/>
              </a:ext>
            </a:extLst>
          </p:cNvPr>
          <p:cNvCxnSpPr>
            <a:cxnSpLocks/>
            <a:stCxn id="40" idx="2"/>
            <a:endCxn id="33" idx="0"/>
          </p:cNvCxnSpPr>
          <p:nvPr/>
        </p:nvCxnSpPr>
        <p:spPr>
          <a:xfrm flipH="1" flipV="1">
            <a:off x="3145068" y="1746452"/>
            <a:ext cx="3044231" cy="1267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FC97F90-103B-BA4D-844B-E23E434EE8F3}"/>
              </a:ext>
            </a:extLst>
          </p:cNvPr>
          <p:cNvCxnSpPr>
            <a:cxnSpLocks/>
            <a:stCxn id="41" idx="2"/>
            <a:endCxn id="36" idx="0"/>
          </p:cNvCxnSpPr>
          <p:nvPr/>
        </p:nvCxnSpPr>
        <p:spPr>
          <a:xfrm flipH="1">
            <a:off x="3202799" y="3647210"/>
            <a:ext cx="2079169" cy="17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B65B32B2-C476-464C-ABF3-360C5F9287DC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flipH="1" flipV="1">
            <a:off x="2477555" y="2818176"/>
            <a:ext cx="2804413" cy="829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gyenes összekötő 105">
            <a:extLst>
              <a:ext uri="{FF2B5EF4-FFF2-40B4-BE49-F238E27FC236}">
                <a16:creationId xmlns:a16="http://schemas.microsoft.com/office/drawing/2014/main" id="{AD6462B2-1B79-E842-BE57-DAAE318E5A78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flipH="1" flipV="1">
            <a:off x="3145068" y="1746452"/>
            <a:ext cx="2136900" cy="190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gyenes összekötő 106">
            <a:extLst>
              <a:ext uri="{FF2B5EF4-FFF2-40B4-BE49-F238E27FC236}">
                <a16:creationId xmlns:a16="http://schemas.microsoft.com/office/drawing/2014/main" id="{73B8B227-1129-9448-8462-140D40CD0EA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 flipV="1">
            <a:off x="2477555" y="2818176"/>
            <a:ext cx="1728842" cy="132542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6F3C8A99-EDC5-A847-9BBA-10987DBF75E7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H="1" flipV="1">
            <a:off x="2952836" y="1926452"/>
            <a:ext cx="1253561" cy="2217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gyenes összekötő 139">
            <a:extLst>
              <a:ext uri="{FF2B5EF4-FFF2-40B4-BE49-F238E27FC236}">
                <a16:creationId xmlns:a16="http://schemas.microsoft.com/office/drawing/2014/main" id="{B6363342-0B53-3A48-9B31-3FEFDDB91E19}"/>
              </a:ext>
            </a:extLst>
          </p:cNvPr>
          <p:cNvCxnSpPr>
            <a:cxnSpLocks/>
            <a:stCxn id="36" idx="3"/>
            <a:endCxn id="33" idx="1"/>
          </p:cNvCxnSpPr>
          <p:nvPr/>
        </p:nvCxnSpPr>
        <p:spPr>
          <a:xfrm flipH="1" flipV="1">
            <a:off x="2952836" y="1926452"/>
            <a:ext cx="57731" cy="1715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7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Perceptron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Egy</a:t>
            </a:r>
            <a:r>
              <a:rPr lang="en" dirty="0"/>
              <a:t> “</a:t>
            </a:r>
            <a:r>
              <a:rPr lang="en" dirty="0" err="1"/>
              <a:t>lineáris</a:t>
            </a:r>
            <a:r>
              <a:rPr lang="en" dirty="0"/>
              <a:t>” </a:t>
            </a:r>
            <a:r>
              <a:rPr lang="en" dirty="0" err="1"/>
              <a:t>neurális</a:t>
            </a:r>
            <a:r>
              <a:rPr lang="en" dirty="0"/>
              <a:t> </a:t>
            </a:r>
            <a:r>
              <a:rPr lang="en" dirty="0" err="1"/>
              <a:t>háló</a:t>
            </a:r>
            <a:r>
              <a:rPr lang="en" dirty="0"/>
              <a:t>.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655304" y="1872250"/>
            <a:ext cx="2358911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00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Evolúciós</a:t>
            </a:r>
            <a:r>
              <a:rPr lang="en" dirty="0"/>
              <a:t> alg.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Amikor</a:t>
            </a:r>
            <a:r>
              <a:rPr lang="en" dirty="0"/>
              <a:t> </a:t>
            </a:r>
            <a:r>
              <a:rPr lang="en" dirty="0" err="1"/>
              <a:t>egyszerű</a:t>
            </a:r>
            <a:r>
              <a:rPr lang="en" dirty="0"/>
              <a:t> </a:t>
            </a:r>
            <a:r>
              <a:rPr lang="en" dirty="0" err="1"/>
              <a:t>dolgunk</a:t>
            </a:r>
            <a:r>
              <a:rPr lang="en" dirty="0"/>
              <a:t> van...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053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4C16F6CB-D073-5A4D-8E5E-30A556FA56CB}"/>
              </a:ext>
            </a:extLst>
          </p:cNvPr>
          <p:cNvCxnSpPr/>
          <p:nvPr/>
        </p:nvCxnSpPr>
        <p:spPr>
          <a:xfrm flipV="1">
            <a:off x="1970690" y="1111469"/>
            <a:ext cx="0" cy="312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49BBE59B-DF7E-FA4E-867E-F5287B64C0B0}"/>
              </a:ext>
            </a:extLst>
          </p:cNvPr>
          <p:cNvCxnSpPr>
            <a:cxnSpLocks/>
          </p:cNvCxnSpPr>
          <p:nvPr/>
        </p:nvCxnSpPr>
        <p:spPr>
          <a:xfrm>
            <a:off x="1705304" y="3984138"/>
            <a:ext cx="508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zis 34">
            <a:extLst>
              <a:ext uri="{FF2B5EF4-FFF2-40B4-BE49-F238E27FC236}">
                <a16:creationId xmlns:a16="http://schemas.microsoft.com/office/drawing/2014/main" id="{E7C436B8-470F-4445-B7D3-D5DEDE389204}"/>
              </a:ext>
            </a:extLst>
          </p:cNvPr>
          <p:cNvSpPr/>
          <p:nvPr/>
        </p:nvSpPr>
        <p:spPr>
          <a:xfrm>
            <a:off x="2739968" y="24031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Ellipszis 35">
            <a:extLst>
              <a:ext uri="{FF2B5EF4-FFF2-40B4-BE49-F238E27FC236}">
                <a16:creationId xmlns:a16="http://schemas.microsoft.com/office/drawing/2014/main" id="{44968A99-D20D-EA4E-AE55-932874D576FD}"/>
              </a:ext>
            </a:extLst>
          </p:cNvPr>
          <p:cNvSpPr/>
          <p:nvPr/>
        </p:nvSpPr>
        <p:spPr>
          <a:xfrm>
            <a:off x="2892368" y="25555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Ellipszis 36">
            <a:extLst>
              <a:ext uri="{FF2B5EF4-FFF2-40B4-BE49-F238E27FC236}">
                <a16:creationId xmlns:a16="http://schemas.microsoft.com/office/drawing/2014/main" id="{89B8AA9A-4191-3143-A7C9-29CBD6779463}"/>
              </a:ext>
            </a:extLst>
          </p:cNvPr>
          <p:cNvSpPr/>
          <p:nvPr/>
        </p:nvSpPr>
        <p:spPr>
          <a:xfrm>
            <a:off x="3044768" y="27079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F6DEC771-E8C4-BD47-A1C1-36B526D55BA7}"/>
              </a:ext>
            </a:extLst>
          </p:cNvPr>
          <p:cNvSpPr/>
          <p:nvPr/>
        </p:nvSpPr>
        <p:spPr>
          <a:xfrm>
            <a:off x="3197168" y="28603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C62CA093-A83C-8F4C-B933-8A2D0199CF3F}"/>
              </a:ext>
            </a:extLst>
          </p:cNvPr>
          <p:cNvSpPr/>
          <p:nvPr/>
        </p:nvSpPr>
        <p:spPr>
          <a:xfrm>
            <a:off x="3349568" y="30127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6C6F2BC3-CAA3-DA4B-9FED-04AB4C0410DA}"/>
              </a:ext>
            </a:extLst>
          </p:cNvPr>
          <p:cNvSpPr/>
          <p:nvPr/>
        </p:nvSpPr>
        <p:spPr>
          <a:xfrm>
            <a:off x="3811578" y="352016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A6DA3FE0-FAE9-1946-91B5-7FD9E0949607}"/>
              </a:ext>
            </a:extLst>
          </p:cNvPr>
          <p:cNvSpPr/>
          <p:nvPr/>
        </p:nvSpPr>
        <p:spPr>
          <a:xfrm>
            <a:off x="3483862" y="356775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DEE7DD49-307E-534A-839E-E94908F466D9}"/>
              </a:ext>
            </a:extLst>
          </p:cNvPr>
          <p:cNvSpPr/>
          <p:nvPr/>
        </p:nvSpPr>
        <p:spPr>
          <a:xfrm>
            <a:off x="3169568" y="3567756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5267C7B0-1817-6F46-97D5-F13ED4F75994}"/>
              </a:ext>
            </a:extLst>
          </p:cNvPr>
          <p:cNvSpPr/>
          <p:nvPr/>
        </p:nvSpPr>
        <p:spPr>
          <a:xfrm>
            <a:off x="2868479" y="3595947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4E729069-4919-0B44-B8F9-1FD6850FCEA5}"/>
              </a:ext>
            </a:extLst>
          </p:cNvPr>
          <p:cNvSpPr/>
          <p:nvPr/>
        </p:nvSpPr>
        <p:spPr>
          <a:xfrm>
            <a:off x="2617936" y="3677845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21D0EA19-502B-914C-B3A1-753FCD189D9D}"/>
              </a:ext>
            </a:extLst>
          </p:cNvPr>
          <p:cNvSpPr/>
          <p:nvPr/>
        </p:nvSpPr>
        <p:spPr>
          <a:xfrm>
            <a:off x="2325743" y="3729952"/>
            <a:ext cx="180000" cy="180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5217AC2F-3EC0-7D44-BCAF-4F7D5AA4ADDD}"/>
              </a:ext>
            </a:extLst>
          </p:cNvPr>
          <p:cNvCxnSpPr/>
          <p:nvPr/>
        </p:nvCxnSpPr>
        <p:spPr>
          <a:xfrm flipV="1">
            <a:off x="2221992" y="3040380"/>
            <a:ext cx="4169664" cy="3794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037E68F-84C2-7E4E-8F7E-C58BA00D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61" y="378691"/>
            <a:ext cx="3336137" cy="17812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5198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áblázat 4">
            <a:extLst>
              <a:ext uri="{FF2B5EF4-FFF2-40B4-BE49-F238E27FC236}">
                <a16:creationId xmlns:a16="http://schemas.microsoft.com/office/drawing/2014/main" id="{A6C17701-03B1-8548-AA38-DCAD20372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92735"/>
              </p:ext>
            </p:extLst>
          </p:nvPr>
        </p:nvGraphicFramePr>
        <p:xfrm>
          <a:off x="2127276" y="1644650"/>
          <a:ext cx="4889448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29816">
                  <a:extLst>
                    <a:ext uri="{9D8B030D-6E8A-4147-A177-3AD203B41FA5}">
                      <a16:colId xmlns:a16="http://schemas.microsoft.com/office/drawing/2014/main" val="3297043003"/>
                    </a:ext>
                  </a:extLst>
                </a:gridCol>
                <a:gridCol w="1629816">
                  <a:extLst>
                    <a:ext uri="{9D8B030D-6E8A-4147-A177-3AD203B41FA5}">
                      <a16:colId xmlns:a16="http://schemas.microsoft.com/office/drawing/2014/main" val="3031001033"/>
                    </a:ext>
                  </a:extLst>
                </a:gridCol>
                <a:gridCol w="1629816">
                  <a:extLst>
                    <a:ext uri="{9D8B030D-6E8A-4147-A177-3AD203B41FA5}">
                      <a16:colId xmlns:a16="http://schemas.microsoft.com/office/drawing/2014/main" val="389884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A &amp;&amp;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7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1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9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5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29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260;p52">
            <a:extLst>
              <a:ext uri="{FF2B5EF4-FFF2-40B4-BE49-F238E27FC236}">
                <a16:creationId xmlns:a16="http://schemas.microsoft.com/office/drawing/2014/main" id="{2F7A2DC0-81E8-1440-8EE5-39E4CE970F51}"/>
              </a:ext>
            </a:extLst>
          </p:cNvPr>
          <p:cNvSpPr>
            <a:spLocks noChangeAspect="1"/>
          </p:cNvSpPr>
          <p:nvPr/>
        </p:nvSpPr>
        <p:spPr>
          <a:xfrm>
            <a:off x="2522814" y="1416397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1260;p52">
            <a:extLst>
              <a:ext uri="{FF2B5EF4-FFF2-40B4-BE49-F238E27FC236}">
                <a16:creationId xmlns:a16="http://schemas.microsoft.com/office/drawing/2014/main" id="{B14ADDD0-878E-0248-A38E-3AC6D2EE42B1}"/>
              </a:ext>
            </a:extLst>
          </p:cNvPr>
          <p:cNvSpPr>
            <a:spLocks noChangeAspect="1"/>
          </p:cNvSpPr>
          <p:nvPr/>
        </p:nvSpPr>
        <p:spPr>
          <a:xfrm>
            <a:off x="2522815" y="2090005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7" name="Google Shape;1260;p52">
            <a:extLst>
              <a:ext uri="{FF2B5EF4-FFF2-40B4-BE49-F238E27FC236}">
                <a16:creationId xmlns:a16="http://schemas.microsoft.com/office/drawing/2014/main" id="{CF4D66AC-D4EE-B546-A766-DC932E85322B}"/>
              </a:ext>
            </a:extLst>
          </p:cNvPr>
          <p:cNvSpPr>
            <a:spLocks noChangeAspect="1"/>
          </p:cNvSpPr>
          <p:nvPr/>
        </p:nvSpPr>
        <p:spPr>
          <a:xfrm>
            <a:off x="2531703" y="2763613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1260;p52">
            <a:extLst>
              <a:ext uri="{FF2B5EF4-FFF2-40B4-BE49-F238E27FC236}">
                <a16:creationId xmlns:a16="http://schemas.microsoft.com/office/drawing/2014/main" id="{22E3060B-63D1-A841-A9AA-3CA757E4BF07}"/>
              </a:ext>
            </a:extLst>
          </p:cNvPr>
          <p:cNvSpPr>
            <a:spLocks noChangeAspect="1"/>
          </p:cNvSpPr>
          <p:nvPr/>
        </p:nvSpPr>
        <p:spPr>
          <a:xfrm>
            <a:off x="2531703" y="3437221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9" name="Google Shape;1260;p52">
            <a:extLst>
              <a:ext uri="{FF2B5EF4-FFF2-40B4-BE49-F238E27FC236}">
                <a16:creationId xmlns:a16="http://schemas.microsoft.com/office/drawing/2014/main" id="{DC11C7B4-8064-B04C-AFF1-1F4BA284AC87}"/>
              </a:ext>
            </a:extLst>
          </p:cNvPr>
          <p:cNvSpPr>
            <a:spLocks noChangeAspect="1"/>
          </p:cNvSpPr>
          <p:nvPr/>
        </p:nvSpPr>
        <p:spPr>
          <a:xfrm>
            <a:off x="5217647" y="2281064"/>
            <a:ext cx="620881" cy="581372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500" i="1" dirty="0">
                <a:solidFill>
                  <a:schemeClr val="lt1"/>
                </a:solidFill>
              </a:rPr>
              <a:t>o</a:t>
            </a:r>
            <a:endParaRPr sz="3500" i="1" dirty="0">
              <a:solidFill>
                <a:schemeClr val="lt1"/>
              </a:solidFill>
            </a:endParaRP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84184B1-2932-194A-980A-195DCF2F2F22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>
            <a:off x="2907279" y="1596397"/>
            <a:ext cx="2310368" cy="9753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5ECE9215-A60A-2A4C-9F67-8A80BE1C617A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>
            <a:off x="2907280" y="2270005"/>
            <a:ext cx="2310367" cy="301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8C9539AF-E47F-DF45-88DA-7C91D68F27C0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2916168" y="2571750"/>
            <a:ext cx="2301479" cy="371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41546F45-C295-B54A-816F-2BDBAB9AD3B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2916168" y="2571750"/>
            <a:ext cx="2301479" cy="1045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/>
              <p:nvPr/>
            </p:nvSpPr>
            <p:spPr>
              <a:xfrm>
                <a:off x="1802039" y="2104253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39" y="2104253"/>
                <a:ext cx="18437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/>
              <p:nvPr/>
            </p:nvSpPr>
            <p:spPr>
              <a:xfrm>
                <a:off x="-248871" y="1429367"/>
                <a:ext cx="59278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871" y="1429367"/>
                <a:ext cx="59278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/>
              <p:nvPr/>
            </p:nvSpPr>
            <p:spPr>
              <a:xfrm>
                <a:off x="1486343" y="3437221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43" y="3437221"/>
                <a:ext cx="247518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439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260;p52">
            <a:extLst>
              <a:ext uri="{FF2B5EF4-FFF2-40B4-BE49-F238E27FC236}">
                <a16:creationId xmlns:a16="http://schemas.microsoft.com/office/drawing/2014/main" id="{2F7A2DC0-81E8-1440-8EE5-39E4CE970F51}"/>
              </a:ext>
            </a:extLst>
          </p:cNvPr>
          <p:cNvSpPr>
            <a:spLocks noChangeAspect="1"/>
          </p:cNvSpPr>
          <p:nvPr/>
        </p:nvSpPr>
        <p:spPr>
          <a:xfrm>
            <a:off x="2522814" y="1416397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1260;p52">
            <a:extLst>
              <a:ext uri="{FF2B5EF4-FFF2-40B4-BE49-F238E27FC236}">
                <a16:creationId xmlns:a16="http://schemas.microsoft.com/office/drawing/2014/main" id="{B14ADDD0-878E-0248-A38E-3AC6D2EE42B1}"/>
              </a:ext>
            </a:extLst>
          </p:cNvPr>
          <p:cNvSpPr>
            <a:spLocks noChangeAspect="1"/>
          </p:cNvSpPr>
          <p:nvPr/>
        </p:nvSpPr>
        <p:spPr>
          <a:xfrm>
            <a:off x="2522815" y="2090005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7" name="Google Shape;1260;p52">
            <a:extLst>
              <a:ext uri="{FF2B5EF4-FFF2-40B4-BE49-F238E27FC236}">
                <a16:creationId xmlns:a16="http://schemas.microsoft.com/office/drawing/2014/main" id="{CF4D66AC-D4EE-B546-A766-DC932E85322B}"/>
              </a:ext>
            </a:extLst>
          </p:cNvPr>
          <p:cNvSpPr>
            <a:spLocks noChangeAspect="1"/>
          </p:cNvSpPr>
          <p:nvPr/>
        </p:nvSpPr>
        <p:spPr>
          <a:xfrm>
            <a:off x="2531703" y="2763613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1260;p52">
            <a:extLst>
              <a:ext uri="{FF2B5EF4-FFF2-40B4-BE49-F238E27FC236}">
                <a16:creationId xmlns:a16="http://schemas.microsoft.com/office/drawing/2014/main" id="{22E3060B-63D1-A841-A9AA-3CA757E4BF07}"/>
              </a:ext>
            </a:extLst>
          </p:cNvPr>
          <p:cNvSpPr>
            <a:spLocks noChangeAspect="1"/>
          </p:cNvSpPr>
          <p:nvPr/>
        </p:nvSpPr>
        <p:spPr>
          <a:xfrm>
            <a:off x="2531703" y="3437221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9" name="Google Shape;1260;p52">
            <a:extLst>
              <a:ext uri="{FF2B5EF4-FFF2-40B4-BE49-F238E27FC236}">
                <a16:creationId xmlns:a16="http://schemas.microsoft.com/office/drawing/2014/main" id="{DC11C7B4-8064-B04C-AFF1-1F4BA284AC87}"/>
              </a:ext>
            </a:extLst>
          </p:cNvPr>
          <p:cNvSpPr>
            <a:spLocks noChangeAspect="1"/>
          </p:cNvSpPr>
          <p:nvPr/>
        </p:nvSpPr>
        <p:spPr>
          <a:xfrm>
            <a:off x="5212824" y="1750114"/>
            <a:ext cx="2851238" cy="1633116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i="1" dirty="0">
              <a:solidFill>
                <a:schemeClr val="lt1"/>
              </a:solidFill>
            </a:endParaRP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84184B1-2932-194A-980A-195DCF2F2F22}"/>
              </a:ext>
            </a:extLst>
          </p:cNvPr>
          <p:cNvCxnSpPr>
            <a:cxnSpLocks/>
            <a:stCxn id="65" idx="0"/>
            <a:endCxn id="69" idx="2"/>
          </p:cNvCxnSpPr>
          <p:nvPr/>
        </p:nvCxnSpPr>
        <p:spPr>
          <a:xfrm>
            <a:off x="2907279" y="1596397"/>
            <a:ext cx="2305545" cy="9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5ECE9215-A60A-2A4C-9F67-8A80BE1C617A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>
            <a:off x="2907280" y="2270005"/>
            <a:ext cx="2305544" cy="296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8C9539AF-E47F-DF45-88DA-7C91D68F27C0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2916168" y="2566672"/>
            <a:ext cx="2296656" cy="37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41546F45-C295-B54A-816F-2BDBAB9AD3B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2916168" y="2566672"/>
            <a:ext cx="2296656" cy="105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/>
              <p:nvPr/>
            </p:nvSpPr>
            <p:spPr>
              <a:xfrm>
                <a:off x="-239982" y="2084073"/>
                <a:ext cx="59278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982" y="2084073"/>
                <a:ext cx="59278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/>
              <p:nvPr/>
            </p:nvSpPr>
            <p:spPr>
              <a:xfrm>
                <a:off x="-248871" y="1429367"/>
                <a:ext cx="59278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871" y="1429367"/>
                <a:ext cx="59278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/>
              <p:nvPr/>
            </p:nvSpPr>
            <p:spPr>
              <a:xfrm>
                <a:off x="1486343" y="3437221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43" y="3437221"/>
                <a:ext cx="247518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B83669B-AA42-B545-A4DD-EFA673C74D42}"/>
                  </a:ext>
                </a:extLst>
              </p:cNvPr>
              <p:cNvSpPr txBox="1"/>
              <p:nvPr/>
            </p:nvSpPr>
            <p:spPr>
              <a:xfrm>
                <a:off x="3737714" y="1716833"/>
                <a:ext cx="255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B83669B-AA42-B545-A4DD-EFA673C7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714" y="1716833"/>
                <a:ext cx="255390" cy="215444"/>
              </a:xfrm>
              <a:prstGeom prst="rect">
                <a:avLst/>
              </a:prstGeom>
              <a:blipFill>
                <a:blip r:embed="rId6"/>
                <a:stretch>
                  <a:fillRect l="-9524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B02B96F2-2C55-1845-A544-0EC07B1007C3}"/>
                  </a:ext>
                </a:extLst>
              </p:cNvPr>
              <p:cNvSpPr txBox="1"/>
              <p:nvPr/>
            </p:nvSpPr>
            <p:spPr>
              <a:xfrm>
                <a:off x="3599124" y="2130239"/>
                <a:ext cx="2595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B02B96F2-2C55-1845-A544-0EC07B10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24" y="2130239"/>
                <a:ext cx="259558" cy="215444"/>
              </a:xfrm>
              <a:prstGeom prst="rect">
                <a:avLst/>
              </a:prstGeom>
              <a:blipFill>
                <a:blip r:embed="rId7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536482E8-B599-2E48-A33B-97F5375963DC}"/>
                  </a:ext>
                </a:extLst>
              </p:cNvPr>
              <p:cNvSpPr txBox="1"/>
              <p:nvPr/>
            </p:nvSpPr>
            <p:spPr>
              <a:xfrm>
                <a:off x="3599124" y="2957251"/>
                <a:ext cx="265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536482E8-B599-2E48-A33B-97F537596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24" y="2957251"/>
                <a:ext cx="265970" cy="215444"/>
              </a:xfrm>
              <a:prstGeom prst="rect">
                <a:avLst/>
              </a:prstGeom>
              <a:blipFill>
                <a:blip r:embed="rId8"/>
                <a:stretch>
                  <a:fillRect l="-9091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40C0923-72EE-C24E-9FEA-DC2702A3EEC3}"/>
              </a:ext>
            </a:extLst>
          </p:cNvPr>
          <p:cNvSpPr>
            <a:spLocks noChangeAspect="1"/>
          </p:cNvSpPr>
          <p:nvPr/>
        </p:nvSpPr>
        <p:spPr>
          <a:xfrm>
            <a:off x="5566386" y="1996764"/>
            <a:ext cx="1218345" cy="697837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tx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i="1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C98D5B5-038B-A14F-B143-5A81449478A6}"/>
                  </a:ext>
                </a:extLst>
              </p:cNvPr>
              <p:cNvSpPr txBox="1"/>
              <p:nvPr/>
            </p:nvSpPr>
            <p:spPr>
              <a:xfrm>
                <a:off x="5799982" y="2052750"/>
                <a:ext cx="787074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C98D5B5-038B-A14F-B143-5A814494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82" y="2052750"/>
                <a:ext cx="787074" cy="588366"/>
              </a:xfrm>
              <a:prstGeom prst="rect">
                <a:avLst/>
              </a:prstGeom>
              <a:blipFill>
                <a:blip r:embed="rId9"/>
                <a:stretch>
                  <a:fillRect l="-82540" t="-119149" r="-1587" b="-1851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C9785E19-F8FB-F74C-A2C9-94A88C5C0379}"/>
              </a:ext>
            </a:extLst>
          </p:cNvPr>
          <p:cNvSpPr>
            <a:spLocks noChangeAspect="1"/>
          </p:cNvSpPr>
          <p:nvPr/>
        </p:nvSpPr>
        <p:spPr>
          <a:xfrm>
            <a:off x="7182128" y="2478531"/>
            <a:ext cx="587779" cy="595101"/>
          </a:xfrm>
          <a:prstGeom prst="snip2DiagRect">
            <a:avLst>
              <a:gd name="adj1" fmla="val 0"/>
              <a:gd name="adj2" fmla="val 11074"/>
            </a:avLst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500" i="1" dirty="0">
                <a:solidFill>
                  <a:schemeClr val="lt1"/>
                </a:solidFill>
              </a:rPr>
              <a:t>f</a:t>
            </a:r>
            <a:endParaRPr sz="3500" i="1" dirty="0">
              <a:solidFill>
                <a:schemeClr val="lt1"/>
              </a:solidFill>
            </a:endParaRPr>
          </a:p>
        </p:txBody>
      </p:sp>
      <p:cxnSp>
        <p:nvCxnSpPr>
          <p:cNvPr id="19" name="Szögletes összekötő 18">
            <a:extLst>
              <a:ext uri="{FF2B5EF4-FFF2-40B4-BE49-F238E27FC236}">
                <a16:creationId xmlns:a16="http://schemas.microsoft.com/office/drawing/2014/main" id="{B35FCB5E-6055-8546-824F-52C0184772D4}"/>
              </a:ext>
            </a:extLst>
          </p:cNvPr>
          <p:cNvCxnSpPr>
            <a:stCxn id="38" idx="0"/>
            <a:endCxn id="40" idx="3"/>
          </p:cNvCxnSpPr>
          <p:nvPr/>
        </p:nvCxnSpPr>
        <p:spPr>
          <a:xfrm>
            <a:off x="6784731" y="2345683"/>
            <a:ext cx="691287" cy="1328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818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260;p52">
            <a:extLst>
              <a:ext uri="{FF2B5EF4-FFF2-40B4-BE49-F238E27FC236}">
                <a16:creationId xmlns:a16="http://schemas.microsoft.com/office/drawing/2014/main" id="{2F7A2DC0-81E8-1440-8EE5-39E4CE970F51}"/>
              </a:ext>
            </a:extLst>
          </p:cNvPr>
          <p:cNvSpPr>
            <a:spLocks noChangeAspect="1"/>
          </p:cNvSpPr>
          <p:nvPr/>
        </p:nvSpPr>
        <p:spPr>
          <a:xfrm>
            <a:off x="2302097" y="55600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1260;p52">
            <a:extLst>
              <a:ext uri="{FF2B5EF4-FFF2-40B4-BE49-F238E27FC236}">
                <a16:creationId xmlns:a16="http://schemas.microsoft.com/office/drawing/2014/main" id="{B14ADDD0-878E-0248-A38E-3AC6D2EE42B1}"/>
              </a:ext>
            </a:extLst>
          </p:cNvPr>
          <p:cNvSpPr>
            <a:spLocks noChangeAspect="1"/>
          </p:cNvSpPr>
          <p:nvPr/>
        </p:nvSpPr>
        <p:spPr>
          <a:xfrm>
            <a:off x="2302098" y="122961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7" name="Google Shape;1260;p52">
            <a:extLst>
              <a:ext uri="{FF2B5EF4-FFF2-40B4-BE49-F238E27FC236}">
                <a16:creationId xmlns:a16="http://schemas.microsoft.com/office/drawing/2014/main" id="{CF4D66AC-D4EE-B546-A766-DC932E85322B}"/>
              </a:ext>
            </a:extLst>
          </p:cNvPr>
          <p:cNvSpPr>
            <a:spLocks noChangeAspect="1"/>
          </p:cNvSpPr>
          <p:nvPr/>
        </p:nvSpPr>
        <p:spPr>
          <a:xfrm>
            <a:off x="2310986" y="190322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1260;p52">
            <a:extLst>
              <a:ext uri="{FF2B5EF4-FFF2-40B4-BE49-F238E27FC236}">
                <a16:creationId xmlns:a16="http://schemas.microsoft.com/office/drawing/2014/main" id="{22E3060B-63D1-A841-A9AA-3CA757E4BF07}"/>
              </a:ext>
            </a:extLst>
          </p:cNvPr>
          <p:cNvSpPr>
            <a:spLocks noChangeAspect="1"/>
          </p:cNvSpPr>
          <p:nvPr/>
        </p:nvSpPr>
        <p:spPr>
          <a:xfrm>
            <a:off x="2310986" y="257682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9" name="Google Shape;1260;p52">
            <a:extLst>
              <a:ext uri="{FF2B5EF4-FFF2-40B4-BE49-F238E27FC236}">
                <a16:creationId xmlns:a16="http://schemas.microsoft.com/office/drawing/2014/main" id="{DC11C7B4-8064-B04C-AFF1-1F4BA284AC87}"/>
              </a:ext>
            </a:extLst>
          </p:cNvPr>
          <p:cNvSpPr>
            <a:spLocks noChangeAspect="1"/>
          </p:cNvSpPr>
          <p:nvPr/>
        </p:nvSpPr>
        <p:spPr>
          <a:xfrm>
            <a:off x="4992107" y="889721"/>
            <a:ext cx="2851238" cy="1633116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i="1" dirty="0">
              <a:solidFill>
                <a:schemeClr val="lt1"/>
              </a:solidFill>
            </a:endParaRP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84184B1-2932-194A-980A-195DCF2F2F22}"/>
              </a:ext>
            </a:extLst>
          </p:cNvPr>
          <p:cNvCxnSpPr>
            <a:cxnSpLocks/>
            <a:stCxn id="65" idx="0"/>
            <a:endCxn id="69" idx="2"/>
          </p:cNvCxnSpPr>
          <p:nvPr/>
        </p:nvCxnSpPr>
        <p:spPr>
          <a:xfrm>
            <a:off x="2686562" y="736004"/>
            <a:ext cx="2305545" cy="97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5ECE9215-A60A-2A4C-9F67-8A80BE1C617A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>
            <a:off x="2686563" y="1409612"/>
            <a:ext cx="2305544" cy="296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8C9539AF-E47F-DF45-88DA-7C91D68F27C0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2695451" y="1706279"/>
            <a:ext cx="2296656" cy="37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41546F45-C295-B54A-816F-2BDBAB9AD3B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2695451" y="1706279"/>
            <a:ext cx="2296656" cy="105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/>
              <p:nvPr/>
            </p:nvSpPr>
            <p:spPr>
              <a:xfrm>
                <a:off x="-447406" y="1222827"/>
                <a:ext cx="59278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406" y="1222827"/>
                <a:ext cx="59278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/>
              <p:nvPr/>
            </p:nvSpPr>
            <p:spPr>
              <a:xfrm>
                <a:off x="-460699" y="553675"/>
                <a:ext cx="59278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0699" y="553675"/>
                <a:ext cx="592783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/>
              <p:nvPr/>
            </p:nvSpPr>
            <p:spPr>
              <a:xfrm>
                <a:off x="1297201" y="2566672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01" y="2566672"/>
                <a:ext cx="247518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B83669B-AA42-B545-A4DD-EFA673C74D42}"/>
                  </a:ext>
                </a:extLst>
              </p:cNvPr>
              <p:cNvSpPr txBox="1"/>
              <p:nvPr/>
            </p:nvSpPr>
            <p:spPr>
              <a:xfrm>
                <a:off x="3516997" y="856440"/>
                <a:ext cx="255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4B83669B-AA42-B545-A4DD-EFA673C7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97" y="856440"/>
                <a:ext cx="255390" cy="215444"/>
              </a:xfrm>
              <a:prstGeom prst="rect">
                <a:avLst/>
              </a:prstGeom>
              <a:blipFill>
                <a:blip r:embed="rId6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B02B96F2-2C55-1845-A544-0EC07B1007C3}"/>
                  </a:ext>
                </a:extLst>
              </p:cNvPr>
              <p:cNvSpPr txBox="1"/>
              <p:nvPr/>
            </p:nvSpPr>
            <p:spPr>
              <a:xfrm>
                <a:off x="3378407" y="1269846"/>
                <a:ext cx="2595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B02B96F2-2C55-1845-A544-0EC07B10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07" y="1269846"/>
                <a:ext cx="259558" cy="215444"/>
              </a:xfrm>
              <a:prstGeom prst="rect">
                <a:avLst/>
              </a:prstGeom>
              <a:blipFill>
                <a:blip r:embed="rId7"/>
                <a:stretch>
                  <a:fillRect l="-4545" r="-4545" b="-157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536482E8-B599-2E48-A33B-97F5375963DC}"/>
                  </a:ext>
                </a:extLst>
              </p:cNvPr>
              <p:cNvSpPr txBox="1"/>
              <p:nvPr/>
            </p:nvSpPr>
            <p:spPr>
              <a:xfrm>
                <a:off x="3378407" y="2096858"/>
                <a:ext cx="265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536482E8-B599-2E48-A33B-97F537596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07" y="2096858"/>
                <a:ext cx="265970" cy="215444"/>
              </a:xfrm>
              <a:prstGeom prst="rect">
                <a:avLst/>
              </a:prstGeom>
              <a:blipFill>
                <a:blip r:embed="rId8"/>
                <a:stretch>
                  <a:fillRect l="-4348" b="-176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Google Shape;1260;p52">
            <a:extLst>
              <a:ext uri="{FF2B5EF4-FFF2-40B4-BE49-F238E27FC236}">
                <a16:creationId xmlns:a16="http://schemas.microsoft.com/office/drawing/2014/main" id="{040C0923-72EE-C24E-9FEA-DC2702A3EEC3}"/>
              </a:ext>
            </a:extLst>
          </p:cNvPr>
          <p:cNvSpPr>
            <a:spLocks noChangeAspect="1"/>
          </p:cNvSpPr>
          <p:nvPr/>
        </p:nvSpPr>
        <p:spPr>
          <a:xfrm>
            <a:off x="5345669" y="1136371"/>
            <a:ext cx="1218345" cy="697837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tx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i="1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C98D5B5-038B-A14F-B143-5A81449478A6}"/>
                  </a:ext>
                </a:extLst>
              </p:cNvPr>
              <p:cNvSpPr txBox="1"/>
              <p:nvPr/>
            </p:nvSpPr>
            <p:spPr>
              <a:xfrm>
                <a:off x="5579265" y="1192357"/>
                <a:ext cx="787074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hu-H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BC98D5B5-038B-A14F-B143-5A8144947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265" y="1192357"/>
                <a:ext cx="787074" cy="588366"/>
              </a:xfrm>
              <a:prstGeom prst="rect">
                <a:avLst/>
              </a:prstGeom>
              <a:blipFill>
                <a:blip r:embed="rId9"/>
                <a:stretch>
                  <a:fillRect l="-82540" t="-121277" b="-1851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Google Shape;1260;p52">
            <a:extLst>
              <a:ext uri="{FF2B5EF4-FFF2-40B4-BE49-F238E27FC236}">
                <a16:creationId xmlns:a16="http://schemas.microsoft.com/office/drawing/2014/main" id="{C9785E19-F8FB-F74C-A2C9-94A88C5C0379}"/>
              </a:ext>
            </a:extLst>
          </p:cNvPr>
          <p:cNvSpPr>
            <a:spLocks noChangeAspect="1"/>
          </p:cNvSpPr>
          <p:nvPr/>
        </p:nvSpPr>
        <p:spPr>
          <a:xfrm>
            <a:off x="6961411" y="1618138"/>
            <a:ext cx="587779" cy="595101"/>
          </a:xfrm>
          <a:prstGeom prst="snip2DiagRect">
            <a:avLst>
              <a:gd name="adj1" fmla="val 0"/>
              <a:gd name="adj2" fmla="val 11074"/>
            </a:avLst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500" i="1" dirty="0">
                <a:solidFill>
                  <a:schemeClr val="lt1"/>
                </a:solidFill>
              </a:rPr>
              <a:t>f</a:t>
            </a:r>
            <a:endParaRPr sz="3500" i="1" dirty="0">
              <a:solidFill>
                <a:schemeClr val="lt1"/>
              </a:solidFill>
            </a:endParaRPr>
          </a:p>
        </p:txBody>
      </p:sp>
      <p:cxnSp>
        <p:nvCxnSpPr>
          <p:cNvPr id="19" name="Szögletes összekötő 18">
            <a:extLst>
              <a:ext uri="{FF2B5EF4-FFF2-40B4-BE49-F238E27FC236}">
                <a16:creationId xmlns:a16="http://schemas.microsoft.com/office/drawing/2014/main" id="{B35FCB5E-6055-8546-824F-52C0184772D4}"/>
              </a:ext>
            </a:extLst>
          </p:cNvPr>
          <p:cNvCxnSpPr>
            <a:stCxn id="38" idx="0"/>
            <a:endCxn id="40" idx="3"/>
          </p:cNvCxnSpPr>
          <p:nvPr/>
        </p:nvCxnSpPr>
        <p:spPr>
          <a:xfrm>
            <a:off x="6564014" y="1485290"/>
            <a:ext cx="691287" cy="1328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E337CDA-7094-7942-8004-6073472B60A4}"/>
                  </a:ext>
                </a:extLst>
              </p:cNvPr>
              <p:cNvSpPr txBox="1"/>
              <p:nvPr/>
            </p:nvSpPr>
            <p:spPr>
              <a:xfrm>
                <a:off x="2200682" y="3458700"/>
                <a:ext cx="3847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E337CDA-7094-7942-8004-6073472B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82" y="3458700"/>
                <a:ext cx="3847142" cy="492443"/>
              </a:xfrm>
              <a:prstGeom prst="rect">
                <a:avLst/>
              </a:prstGeom>
              <a:blipFill>
                <a:blip r:embed="rId10"/>
                <a:stretch>
                  <a:fillRect l="-658" r="-329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602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E337CDA-7094-7942-8004-6073472B60A4}"/>
                  </a:ext>
                </a:extLst>
              </p:cNvPr>
              <p:cNvSpPr txBox="1"/>
              <p:nvPr/>
            </p:nvSpPr>
            <p:spPr>
              <a:xfrm>
                <a:off x="2608349" y="2213223"/>
                <a:ext cx="3847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hu-HU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2E337CDA-7094-7942-8004-6073472B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49" y="2213223"/>
                <a:ext cx="3847142" cy="492443"/>
              </a:xfrm>
              <a:prstGeom prst="rect">
                <a:avLst/>
              </a:prstGeom>
              <a:blipFill>
                <a:blip r:embed="rId3"/>
                <a:stretch>
                  <a:fillRect l="-658" b="-2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BC8B17F9-4AA8-574C-A7CD-AD0FFDB77A44}"/>
                  </a:ext>
                </a:extLst>
              </p:cNvPr>
              <p:cNvSpPr txBox="1"/>
              <p:nvPr/>
            </p:nvSpPr>
            <p:spPr>
              <a:xfrm>
                <a:off x="3292638" y="3200361"/>
                <a:ext cx="27651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dirty="0">
                    <a:solidFill>
                      <a:schemeClr val="accent1"/>
                    </a:solidFill>
                    <a:latin typeface="Avenir Light" panose="020B0402020203020204" pitchFamily="34" charset="0"/>
                  </a:rPr>
                  <a:t>Cél</a:t>
                </a:r>
                <a:r>
                  <a:rPr lang="hu-HU" sz="3200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hu-HU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3200" i="1" baseline="-25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BC8B17F9-4AA8-574C-A7CD-AD0FFDB7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38" y="3200361"/>
                <a:ext cx="2765181" cy="584775"/>
              </a:xfrm>
              <a:prstGeom prst="rect">
                <a:avLst/>
              </a:prstGeom>
              <a:blipFill>
                <a:blip r:embed="rId4"/>
                <a:stretch>
                  <a:fillRect l="-5479" t="-19149" b="-297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83ED6B4A-2B4E-0443-9794-6CE56584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22" y="1704469"/>
            <a:ext cx="1751806" cy="14683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CEA4ED6-8B93-6246-A5E5-0876CCEB2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130" y="1704469"/>
            <a:ext cx="2056448" cy="14683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chemeClr val="bg1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2012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260;p52">
            <a:extLst>
              <a:ext uri="{FF2B5EF4-FFF2-40B4-BE49-F238E27FC236}">
                <a16:creationId xmlns:a16="http://schemas.microsoft.com/office/drawing/2014/main" id="{2F7A2DC0-81E8-1440-8EE5-39E4CE970F51}"/>
              </a:ext>
            </a:extLst>
          </p:cNvPr>
          <p:cNvSpPr>
            <a:spLocks noChangeAspect="1"/>
          </p:cNvSpPr>
          <p:nvPr/>
        </p:nvSpPr>
        <p:spPr>
          <a:xfrm>
            <a:off x="1499851" y="160123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1260;p52">
            <a:extLst>
              <a:ext uri="{FF2B5EF4-FFF2-40B4-BE49-F238E27FC236}">
                <a16:creationId xmlns:a16="http://schemas.microsoft.com/office/drawing/2014/main" id="{B14ADDD0-878E-0248-A38E-3AC6D2EE42B1}"/>
              </a:ext>
            </a:extLst>
          </p:cNvPr>
          <p:cNvSpPr>
            <a:spLocks noChangeAspect="1"/>
          </p:cNvSpPr>
          <p:nvPr/>
        </p:nvSpPr>
        <p:spPr>
          <a:xfrm>
            <a:off x="1499852" y="22748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7" name="Google Shape;1260;p52">
            <a:extLst>
              <a:ext uri="{FF2B5EF4-FFF2-40B4-BE49-F238E27FC236}">
                <a16:creationId xmlns:a16="http://schemas.microsoft.com/office/drawing/2014/main" id="{CF4D66AC-D4EE-B546-A766-DC932E85322B}"/>
              </a:ext>
            </a:extLst>
          </p:cNvPr>
          <p:cNvSpPr>
            <a:spLocks noChangeAspect="1"/>
          </p:cNvSpPr>
          <p:nvPr/>
        </p:nvSpPr>
        <p:spPr>
          <a:xfrm>
            <a:off x="1508740" y="29484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1260;p52">
            <a:extLst>
              <a:ext uri="{FF2B5EF4-FFF2-40B4-BE49-F238E27FC236}">
                <a16:creationId xmlns:a16="http://schemas.microsoft.com/office/drawing/2014/main" id="{22E3060B-63D1-A841-A9AA-3CA757E4BF07}"/>
              </a:ext>
            </a:extLst>
          </p:cNvPr>
          <p:cNvSpPr>
            <a:spLocks noChangeAspect="1"/>
          </p:cNvSpPr>
          <p:nvPr/>
        </p:nvSpPr>
        <p:spPr>
          <a:xfrm>
            <a:off x="1508740" y="362205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84184B1-2932-194A-980A-195DCF2F2F22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884316" y="1715867"/>
            <a:ext cx="1701216" cy="6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5ECE9215-A60A-2A4C-9F67-8A80BE1C617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884317" y="1744995"/>
            <a:ext cx="1701215" cy="70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41546F45-C295-B54A-816F-2BDBAB9AD3B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893205" y="1715867"/>
            <a:ext cx="1692327" cy="2086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/>
              <p:nvPr/>
            </p:nvSpPr>
            <p:spPr>
              <a:xfrm>
                <a:off x="779076" y="2289088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6" y="2289088"/>
                <a:ext cx="18437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/>
              <p:nvPr/>
            </p:nvSpPr>
            <p:spPr>
              <a:xfrm>
                <a:off x="1103571" y="1599066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1" y="1599066"/>
                <a:ext cx="119480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/>
              <p:nvPr/>
            </p:nvSpPr>
            <p:spPr>
              <a:xfrm>
                <a:off x="463380" y="3622056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0" y="3622056"/>
                <a:ext cx="247518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1260;p52">
            <a:extLst>
              <a:ext uri="{FF2B5EF4-FFF2-40B4-BE49-F238E27FC236}">
                <a16:creationId xmlns:a16="http://schemas.microsoft.com/office/drawing/2014/main" id="{1D6E6D5F-B488-1E4B-B2CF-878FFA4CA925}"/>
              </a:ext>
            </a:extLst>
          </p:cNvPr>
          <p:cNvSpPr>
            <a:spLocks noChangeAspect="1"/>
          </p:cNvSpPr>
          <p:nvPr/>
        </p:nvSpPr>
        <p:spPr>
          <a:xfrm>
            <a:off x="6402500" y="2206987"/>
            <a:ext cx="620881" cy="581372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500" i="1" dirty="0">
                <a:solidFill>
                  <a:schemeClr val="lt1"/>
                </a:solidFill>
              </a:rPr>
              <a:t>o</a:t>
            </a:r>
            <a:endParaRPr sz="3500" i="1" dirty="0">
              <a:solidFill>
                <a:schemeClr val="lt1"/>
              </a:solidFill>
            </a:endParaRPr>
          </a:p>
        </p:txBody>
      </p:sp>
      <p:sp>
        <p:nvSpPr>
          <p:cNvPr id="27" name="Google Shape;1260;p52">
            <a:extLst>
              <a:ext uri="{FF2B5EF4-FFF2-40B4-BE49-F238E27FC236}">
                <a16:creationId xmlns:a16="http://schemas.microsoft.com/office/drawing/2014/main" id="{F47CBB61-D952-4D43-92FB-7C3699E9CF1C}"/>
              </a:ext>
            </a:extLst>
          </p:cNvPr>
          <p:cNvSpPr>
            <a:spLocks noChangeAspect="1"/>
          </p:cNvSpPr>
          <p:nvPr/>
        </p:nvSpPr>
        <p:spPr>
          <a:xfrm>
            <a:off x="3585532" y="1561979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8" name="Google Shape;1260;p52">
            <a:extLst>
              <a:ext uri="{FF2B5EF4-FFF2-40B4-BE49-F238E27FC236}">
                <a16:creationId xmlns:a16="http://schemas.microsoft.com/office/drawing/2014/main" id="{37D228F7-E9F4-3249-B45B-DD60A48603C7}"/>
              </a:ext>
            </a:extLst>
          </p:cNvPr>
          <p:cNvSpPr>
            <a:spLocks noChangeAspect="1"/>
          </p:cNvSpPr>
          <p:nvPr/>
        </p:nvSpPr>
        <p:spPr>
          <a:xfrm>
            <a:off x="3585533" y="2235587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0" name="Google Shape;1260;p52">
            <a:extLst>
              <a:ext uri="{FF2B5EF4-FFF2-40B4-BE49-F238E27FC236}">
                <a16:creationId xmlns:a16="http://schemas.microsoft.com/office/drawing/2014/main" id="{EF95C5BC-ADD4-B44D-A8B2-5C4A9C6EF157}"/>
              </a:ext>
            </a:extLst>
          </p:cNvPr>
          <p:cNvSpPr>
            <a:spLocks noChangeAspect="1"/>
          </p:cNvSpPr>
          <p:nvPr/>
        </p:nvSpPr>
        <p:spPr>
          <a:xfrm>
            <a:off x="3597751" y="2935671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F091A6F3-BC1C-4E47-BFCB-B363A1CB9DAA}"/>
                  </a:ext>
                </a:extLst>
              </p:cNvPr>
              <p:cNvSpPr txBox="1"/>
              <p:nvPr/>
            </p:nvSpPr>
            <p:spPr>
              <a:xfrm>
                <a:off x="2864757" y="2249835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F091A6F3-BC1C-4E47-BFCB-B363A1CB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57" y="2249835"/>
                <a:ext cx="18437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8522FD97-CF7B-8A4D-9FD6-C9B474DA7E1A}"/>
                  </a:ext>
                </a:extLst>
              </p:cNvPr>
              <p:cNvSpPr txBox="1"/>
              <p:nvPr/>
            </p:nvSpPr>
            <p:spPr>
              <a:xfrm>
                <a:off x="2552391" y="2935671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8522FD97-CF7B-8A4D-9FD6-C9B474DA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91" y="2935671"/>
                <a:ext cx="24751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B68610B-6559-C346-B6B8-860F9D7CDC80}"/>
                  </a:ext>
                </a:extLst>
              </p:cNvPr>
              <p:cNvSpPr txBox="1"/>
              <p:nvPr/>
            </p:nvSpPr>
            <p:spPr>
              <a:xfrm>
                <a:off x="3189252" y="1561979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B68610B-6559-C346-B6B8-860F9D7C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2" y="1561979"/>
                <a:ext cx="11948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91B3C2F2-0323-104C-B6DC-10D789BD2703}"/>
              </a:ext>
            </a:extLst>
          </p:cNvPr>
          <p:cNvCxnSpPr>
            <a:cxnSpLocks/>
          </p:cNvCxnSpPr>
          <p:nvPr/>
        </p:nvCxnSpPr>
        <p:spPr>
          <a:xfrm>
            <a:off x="1893204" y="1804337"/>
            <a:ext cx="1692328" cy="606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9B7D6DA7-98E8-1641-9010-26144E14FFCD}"/>
              </a:ext>
            </a:extLst>
          </p:cNvPr>
          <p:cNvCxnSpPr>
            <a:cxnSpLocks/>
          </p:cNvCxnSpPr>
          <p:nvPr/>
        </p:nvCxnSpPr>
        <p:spPr>
          <a:xfrm>
            <a:off x="1872098" y="2448270"/>
            <a:ext cx="1747068" cy="68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694045DB-2F81-004B-B89E-176BCA324E5B}"/>
              </a:ext>
            </a:extLst>
          </p:cNvPr>
          <p:cNvCxnSpPr>
            <a:cxnSpLocks/>
          </p:cNvCxnSpPr>
          <p:nvPr/>
        </p:nvCxnSpPr>
        <p:spPr>
          <a:xfrm flipV="1">
            <a:off x="1905423" y="2411040"/>
            <a:ext cx="1650048" cy="137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40A3C9DA-31E7-AC45-BD6E-94FEB0C037DC}"/>
              </a:ext>
            </a:extLst>
          </p:cNvPr>
          <p:cNvCxnSpPr>
            <a:cxnSpLocks/>
          </p:cNvCxnSpPr>
          <p:nvPr/>
        </p:nvCxnSpPr>
        <p:spPr>
          <a:xfrm flipV="1">
            <a:off x="1872098" y="3115671"/>
            <a:ext cx="1731211" cy="7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9FBA5239-5E14-D640-A077-E8CA123DAF79}"/>
              </a:ext>
            </a:extLst>
          </p:cNvPr>
          <p:cNvCxnSpPr>
            <a:cxnSpLocks/>
          </p:cNvCxnSpPr>
          <p:nvPr/>
        </p:nvCxnSpPr>
        <p:spPr>
          <a:xfrm>
            <a:off x="1905423" y="1790271"/>
            <a:ext cx="1713743" cy="1347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F7B64C66-9736-A946-93B3-AC2978B6C0CB}"/>
              </a:ext>
            </a:extLst>
          </p:cNvPr>
          <p:cNvCxnSpPr>
            <a:cxnSpLocks/>
          </p:cNvCxnSpPr>
          <p:nvPr/>
        </p:nvCxnSpPr>
        <p:spPr>
          <a:xfrm flipV="1">
            <a:off x="1905423" y="2406300"/>
            <a:ext cx="1713743" cy="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50E0C0B-D312-5549-AB89-3E7488E26822}"/>
              </a:ext>
            </a:extLst>
          </p:cNvPr>
          <p:cNvSpPr txBox="1"/>
          <p:nvPr/>
        </p:nvSpPr>
        <p:spPr>
          <a:xfrm>
            <a:off x="4139162" y="201579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58" name="Google Shape;1260;p52">
            <a:extLst>
              <a:ext uri="{FF2B5EF4-FFF2-40B4-BE49-F238E27FC236}">
                <a16:creationId xmlns:a16="http://schemas.microsoft.com/office/drawing/2014/main" id="{7A4544C7-8DDD-D642-AE7E-AEE44E54F415}"/>
              </a:ext>
            </a:extLst>
          </p:cNvPr>
          <p:cNvSpPr>
            <a:spLocks noChangeAspect="1"/>
          </p:cNvSpPr>
          <p:nvPr/>
        </p:nvSpPr>
        <p:spPr>
          <a:xfrm>
            <a:off x="4810906" y="157218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59" name="Google Shape;1260;p52">
            <a:extLst>
              <a:ext uri="{FF2B5EF4-FFF2-40B4-BE49-F238E27FC236}">
                <a16:creationId xmlns:a16="http://schemas.microsoft.com/office/drawing/2014/main" id="{257BD2E0-483E-0145-A6AC-A1DA85EAA717}"/>
              </a:ext>
            </a:extLst>
          </p:cNvPr>
          <p:cNvSpPr>
            <a:spLocks noChangeAspect="1"/>
          </p:cNvSpPr>
          <p:nvPr/>
        </p:nvSpPr>
        <p:spPr>
          <a:xfrm>
            <a:off x="4810907" y="224579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0" name="Google Shape;1260;p52">
            <a:extLst>
              <a:ext uri="{FF2B5EF4-FFF2-40B4-BE49-F238E27FC236}">
                <a16:creationId xmlns:a16="http://schemas.microsoft.com/office/drawing/2014/main" id="{A64BC977-0EF5-0248-8DD6-96A8784AF205}"/>
              </a:ext>
            </a:extLst>
          </p:cNvPr>
          <p:cNvSpPr>
            <a:spLocks noChangeAspect="1"/>
          </p:cNvSpPr>
          <p:nvPr/>
        </p:nvSpPr>
        <p:spPr>
          <a:xfrm>
            <a:off x="4823125" y="294587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132564B-93A6-6B4F-B8F6-31D08E9E807E}"/>
                  </a:ext>
                </a:extLst>
              </p:cNvPr>
              <p:cNvSpPr txBox="1"/>
              <p:nvPr/>
            </p:nvSpPr>
            <p:spPr>
              <a:xfrm>
                <a:off x="4090131" y="2260038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132564B-93A6-6B4F-B8F6-31D08E9E8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31" y="2260038"/>
                <a:ext cx="184379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67494108-2B5A-A44C-AA56-71C952FF3E8A}"/>
                  </a:ext>
                </a:extLst>
              </p:cNvPr>
              <p:cNvSpPr txBox="1"/>
              <p:nvPr/>
            </p:nvSpPr>
            <p:spPr>
              <a:xfrm>
                <a:off x="3777765" y="2945874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67494108-2B5A-A44C-AA56-71C952FF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5" y="2945874"/>
                <a:ext cx="247518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D27D0E97-AB18-704D-BC72-3CB2BE647828}"/>
                  </a:ext>
                </a:extLst>
              </p:cNvPr>
              <p:cNvSpPr txBox="1"/>
              <p:nvPr/>
            </p:nvSpPr>
            <p:spPr>
              <a:xfrm>
                <a:off x="4414626" y="1572182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D27D0E97-AB18-704D-BC72-3CB2BE647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6" y="1572182"/>
                <a:ext cx="119480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F81D36A7-8646-D043-886B-52FCCA2B6A7F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195372" y="1759065"/>
            <a:ext cx="1207128" cy="738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9925B752-74C3-E144-AD4A-1CBF603997F7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207590" y="2403724"/>
            <a:ext cx="1194910" cy="9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8757064A-44BC-6F44-9F5B-EF60DC8EDA8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95372" y="2497673"/>
            <a:ext cx="1207128" cy="654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1260;p52">
            <a:extLst>
              <a:ext uri="{FF2B5EF4-FFF2-40B4-BE49-F238E27FC236}">
                <a16:creationId xmlns:a16="http://schemas.microsoft.com/office/drawing/2014/main" id="{5A896AF5-D32F-3F4A-8908-74B90938433A}"/>
              </a:ext>
            </a:extLst>
          </p:cNvPr>
          <p:cNvSpPr>
            <a:spLocks noChangeAspect="1"/>
          </p:cNvSpPr>
          <p:nvPr/>
        </p:nvSpPr>
        <p:spPr>
          <a:xfrm>
            <a:off x="5423857" y="90674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50F5BEF-1C1D-0C4C-A1AF-2B9A0143D696}"/>
              </a:ext>
            </a:extLst>
          </p:cNvPr>
          <p:cNvSpPr txBox="1"/>
          <p:nvPr/>
        </p:nvSpPr>
        <p:spPr>
          <a:xfrm>
            <a:off x="5485335" y="920477"/>
            <a:ext cx="1194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hu-HU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0764E4EA-9DC6-BC47-8C03-065B52A63538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5802544" y="1100523"/>
            <a:ext cx="910397" cy="1106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82995115-B456-E349-A2FA-3CE4E9F3ABC1}"/>
                  </a:ext>
                </a:extLst>
              </p:cNvPr>
              <p:cNvSpPr txBox="1"/>
              <p:nvPr/>
            </p:nvSpPr>
            <p:spPr>
              <a:xfrm>
                <a:off x="2517713" y="1475160"/>
                <a:ext cx="255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82995115-B456-E349-A2FA-3CE4E9F3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713" y="1475160"/>
                <a:ext cx="255390" cy="215444"/>
              </a:xfrm>
              <a:prstGeom prst="rect">
                <a:avLst/>
              </a:prstGeom>
              <a:blipFill>
                <a:blip r:embed="rId12"/>
                <a:stretch>
                  <a:fillRect l="-9524" b="-23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Szövegdoboz 82">
                <a:extLst>
                  <a:ext uri="{FF2B5EF4-FFF2-40B4-BE49-F238E27FC236}">
                    <a16:creationId xmlns:a16="http://schemas.microsoft.com/office/drawing/2014/main" id="{F5E54449-69EF-114F-AEB7-9DC6B02456D8}"/>
                  </a:ext>
                </a:extLst>
              </p:cNvPr>
              <p:cNvSpPr txBox="1"/>
              <p:nvPr/>
            </p:nvSpPr>
            <p:spPr>
              <a:xfrm>
                <a:off x="2373671" y="1781232"/>
                <a:ext cx="2595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Szövegdoboz 82">
                <a:extLst>
                  <a:ext uri="{FF2B5EF4-FFF2-40B4-BE49-F238E27FC236}">
                    <a16:creationId xmlns:a16="http://schemas.microsoft.com/office/drawing/2014/main" id="{F5E54449-69EF-114F-AEB7-9DC6B0245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71" y="1781232"/>
                <a:ext cx="259558" cy="215444"/>
              </a:xfrm>
              <a:prstGeom prst="rect">
                <a:avLst/>
              </a:prstGeom>
              <a:blipFill>
                <a:blip r:embed="rId13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85DC37C0-98E9-2740-837A-8D2E32D63797}"/>
                  </a:ext>
                </a:extLst>
              </p:cNvPr>
              <p:cNvSpPr txBox="1"/>
              <p:nvPr/>
            </p:nvSpPr>
            <p:spPr>
              <a:xfrm>
                <a:off x="6322642" y="1371940"/>
                <a:ext cx="266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85DC37C0-98E9-2740-837A-8D2E32D6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42" y="1371940"/>
                <a:ext cx="266291" cy="215444"/>
              </a:xfrm>
              <a:prstGeom prst="rect">
                <a:avLst/>
              </a:prstGeom>
              <a:blipFill>
                <a:blip r:embed="rId14"/>
                <a:stretch>
                  <a:fillRect l="-4545" r="-4545" b="-23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876BA808-90BE-2740-B582-28EFE22E3857}"/>
                  </a:ext>
                </a:extLst>
              </p:cNvPr>
              <p:cNvSpPr txBox="1"/>
              <p:nvPr/>
            </p:nvSpPr>
            <p:spPr>
              <a:xfrm>
                <a:off x="2688712" y="3477819"/>
                <a:ext cx="3847976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hu-HU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hu-HU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hu-HU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876BA808-90BE-2740-B582-28EFE22E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12" y="3477819"/>
                <a:ext cx="3847976" cy="1176604"/>
              </a:xfrm>
              <a:prstGeom prst="rect">
                <a:avLst/>
              </a:prstGeom>
              <a:blipFill>
                <a:blip r:embed="rId15"/>
                <a:stretch>
                  <a:fillRect l="-2303" t="-120430" b="-1806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159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260;p52">
            <a:extLst>
              <a:ext uri="{FF2B5EF4-FFF2-40B4-BE49-F238E27FC236}">
                <a16:creationId xmlns:a16="http://schemas.microsoft.com/office/drawing/2014/main" id="{2F7A2DC0-81E8-1440-8EE5-39E4CE970F51}"/>
              </a:ext>
            </a:extLst>
          </p:cNvPr>
          <p:cNvSpPr>
            <a:spLocks noChangeAspect="1"/>
          </p:cNvSpPr>
          <p:nvPr/>
        </p:nvSpPr>
        <p:spPr>
          <a:xfrm>
            <a:off x="1499851" y="160123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66" name="Google Shape;1260;p52">
            <a:extLst>
              <a:ext uri="{FF2B5EF4-FFF2-40B4-BE49-F238E27FC236}">
                <a16:creationId xmlns:a16="http://schemas.microsoft.com/office/drawing/2014/main" id="{B14ADDD0-878E-0248-A38E-3AC6D2EE42B1}"/>
              </a:ext>
            </a:extLst>
          </p:cNvPr>
          <p:cNvSpPr>
            <a:spLocks noChangeAspect="1"/>
          </p:cNvSpPr>
          <p:nvPr/>
        </p:nvSpPr>
        <p:spPr>
          <a:xfrm>
            <a:off x="1499852" y="227484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7" name="Google Shape;1260;p52">
            <a:extLst>
              <a:ext uri="{FF2B5EF4-FFF2-40B4-BE49-F238E27FC236}">
                <a16:creationId xmlns:a16="http://schemas.microsoft.com/office/drawing/2014/main" id="{CF4D66AC-D4EE-B546-A766-DC932E85322B}"/>
              </a:ext>
            </a:extLst>
          </p:cNvPr>
          <p:cNvSpPr>
            <a:spLocks noChangeAspect="1"/>
          </p:cNvSpPr>
          <p:nvPr/>
        </p:nvSpPr>
        <p:spPr>
          <a:xfrm>
            <a:off x="1508740" y="2948448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...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8" name="Google Shape;1260;p52">
            <a:extLst>
              <a:ext uri="{FF2B5EF4-FFF2-40B4-BE49-F238E27FC236}">
                <a16:creationId xmlns:a16="http://schemas.microsoft.com/office/drawing/2014/main" id="{22E3060B-63D1-A841-A9AA-3CA757E4BF07}"/>
              </a:ext>
            </a:extLst>
          </p:cNvPr>
          <p:cNvSpPr>
            <a:spLocks noChangeAspect="1"/>
          </p:cNvSpPr>
          <p:nvPr/>
        </p:nvSpPr>
        <p:spPr>
          <a:xfrm>
            <a:off x="1508740" y="362205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684184B1-2932-194A-980A-195DCF2F2F22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884316" y="1715867"/>
            <a:ext cx="1701216" cy="6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5ECE9215-A60A-2A4C-9F67-8A80BE1C617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884317" y="1744995"/>
            <a:ext cx="1701215" cy="7098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71">
            <a:extLst>
              <a:ext uri="{FF2B5EF4-FFF2-40B4-BE49-F238E27FC236}">
                <a16:creationId xmlns:a16="http://schemas.microsoft.com/office/drawing/2014/main" id="{41546F45-C295-B54A-816F-2BDBAB9AD3B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893205" y="1715867"/>
            <a:ext cx="1692327" cy="2086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/>
              <p:nvPr/>
            </p:nvSpPr>
            <p:spPr>
              <a:xfrm>
                <a:off x="779076" y="2289088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2" name="Szövegdoboz 81">
                <a:extLst>
                  <a:ext uri="{FF2B5EF4-FFF2-40B4-BE49-F238E27FC236}">
                    <a16:creationId xmlns:a16="http://schemas.microsoft.com/office/drawing/2014/main" id="{B86E08E7-51DF-7E40-B014-EA3C3350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6" y="2289088"/>
                <a:ext cx="18437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/>
              <p:nvPr/>
            </p:nvSpPr>
            <p:spPr>
              <a:xfrm>
                <a:off x="1103571" y="1599066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4" name="Szövegdoboz 83">
                <a:extLst>
                  <a:ext uri="{FF2B5EF4-FFF2-40B4-BE49-F238E27FC236}">
                    <a16:creationId xmlns:a16="http://schemas.microsoft.com/office/drawing/2014/main" id="{2E1E685F-0050-5346-8D2A-0347AF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1" y="1599066"/>
                <a:ext cx="119480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/>
              <p:nvPr/>
            </p:nvSpPr>
            <p:spPr>
              <a:xfrm>
                <a:off x="463380" y="3622056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6" name="Szövegdoboz 85">
                <a:extLst>
                  <a:ext uri="{FF2B5EF4-FFF2-40B4-BE49-F238E27FC236}">
                    <a16:creationId xmlns:a16="http://schemas.microsoft.com/office/drawing/2014/main" id="{5EB465DA-5BD8-D54C-83F5-717A4269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0" y="3622056"/>
                <a:ext cx="247518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1260;p52">
            <a:extLst>
              <a:ext uri="{FF2B5EF4-FFF2-40B4-BE49-F238E27FC236}">
                <a16:creationId xmlns:a16="http://schemas.microsoft.com/office/drawing/2014/main" id="{1D6E6D5F-B488-1E4B-B2CF-878FFA4CA925}"/>
              </a:ext>
            </a:extLst>
          </p:cNvPr>
          <p:cNvSpPr>
            <a:spLocks noChangeAspect="1"/>
          </p:cNvSpPr>
          <p:nvPr/>
        </p:nvSpPr>
        <p:spPr>
          <a:xfrm>
            <a:off x="6402500" y="2206987"/>
            <a:ext cx="620881" cy="581372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500" i="1" dirty="0">
                <a:solidFill>
                  <a:schemeClr val="lt1"/>
                </a:solidFill>
              </a:rPr>
              <a:t>o</a:t>
            </a:r>
            <a:endParaRPr sz="3500" i="1" dirty="0">
              <a:solidFill>
                <a:schemeClr val="lt1"/>
              </a:solidFill>
            </a:endParaRPr>
          </a:p>
        </p:txBody>
      </p:sp>
      <p:sp>
        <p:nvSpPr>
          <p:cNvPr id="27" name="Google Shape;1260;p52">
            <a:extLst>
              <a:ext uri="{FF2B5EF4-FFF2-40B4-BE49-F238E27FC236}">
                <a16:creationId xmlns:a16="http://schemas.microsoft.com/office/drawing/2014/main" id="{F47CBB61-D952-4D43-92FB-7C3699E9CF1C}"/>
              </a:ext>
            </a:extLst>
          </p:cNvPr>
          <p:cNvSpPr>
            <a:spLocks noChangeAspect="1"/>
          </p:cNvSpPr>
          <p:nvPr/>
        </p:nvSpPr>
        <p:spPr>
          <a:xfrm>
            <a:off x="3585532" y="1561979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8" name="Google Shape;1260;p52">
            <a:extLst>
              <a:ext uri="{FF2B5EF4-FFF2-40B4-BE49-F238E27FC236}">
                <a16:creationId xmlns:a16="http://schemas.microsoft.com/office/drawing/2014/main" id="{37D228F7-E9F4-3249-B45B-DD60A48603C7}"/>
              </a:ext>
            </a:extLst>
          </p:cNvPr>
          <p:cNvSpPr>
            <a:spLocks noChangeAspect="1"/>
          </p:cNvSpPr>
          <p:nvPr/>
        </p:nvSpPr>
        <p:spPr>
          <a:xfrm>
            <a:off x="3585533" y="2235587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30" name="Google Shape;1260;p52">
            <a:extLst>
              <a:ext uri="{FF2B5EF4-FFF2-40B4-BE49-F238E27FC236}">
                <a16:creationId xmlns:a16="http://schemas.microsoft.com/office/drawing/2014/main" id="{EF95C5BC-ADD4-B44D-A8B2-5C4A9C6EF157}"/>
              </a:ext>
            </a:extLst>
          </p:cNvPr>
          <p:cNvSpPr>
            <a:spLocks noChangeAspect="1"/>
          </p:cNvSpPr>
          <p:nvPr/>
        </p:nvSpPr>
        <p:spPr>
          <a:xfrm>
            <a:off x="3597751" y="2935671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F091A6F3-BC1C-4E47-BFCB-B363A1CB9DAA}"/>
                  </a:ext>
                </a:extLst>
              </p:cNvPr>
              <p:cNvSpPr txBox="1"/>
              <p:nvPr/>
            </p:nvSpPr>
            <p:spPr>
              <a:xfrm>
                <a:off x="2864757" y="2249835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F091A6F3-BC1C-4E47-BFCB-B363A1CB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57" y="2249835"/>
                <a:ext cx="18437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8522FD97-CF7B-8A4D-9FD6-C9B474DA7E1A}"/>
                  </a:ext>
                </a:extLst>
              </p:cNvPr>
              <p:cNvSpPr txBox="1"/>
              <p:nvPr/>
            </p:nvSpPr>
            <p:spPr>
              <a:xfrm>
                <a:off x="2552391" y="2935671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8522FD97-CF7B-8A4D-9FD6-C9B474DA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91" y="2935671"/>
                <a:ext cx="24751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B68610B-6559-C346-B6B8-860F9D7CDC80}"/>
                  </a:ext>
                </a:extLst>
              </p:cNvPr>
              <p:cNvSpPr txBox="1"/>
              <p:nvPr/>
            </p:nvSpPr>
            <p:spPr>
              <a:xfrm>
                <a:off x="3189252" y="1561979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3" name="Szövegdoboz 32">
                <a:extLst>
                  <a:ext uri="{FF2B5EF4-FFF2-40B4-BE49-F238E27FC236}">
                    <a16:creationId xmlns:a16="http://schemas.microsoft.com/office/drawing/2014/main" id="{6B68610B-6559-C346-B6B8-860F9D7C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2" y="1561979"/>
                <a:ext cx="119480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91B3C2F2-0323-104C-B6DC-10D789BD2703}"/>
              </a:ext>
            </a:extLst>
          </p:cNvPr>
          <p:cNvCxnSpPr>
            <a:cxnSpLocks/>
          </p:cNvCxnSpPr>
          <p:nvPr/>
        </p:nvCxnSpPr>
        <p:spPr>
          <a:xfrm>
            <a:off x="1893204" y="1804337"/>
            <a:ext cx="1692328" cy="6067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9B7D6DA7-98E8-1641-9010-26144E14FFCD}"/>
              </a:ext>
            </a:extLst>
          </p:cNvPr>
          <p:cNvCxnSpPr>
            <a:cxnSpLocks/>
          </p:cNvCxnSpPr>
          <p:nvPr/>
        </p:nvCxnSpPr>
        <p:spPr>
          <a:xfrm>
            <a:off x="1872098" y="2448270"/>
            <a:ext cx="1747068" cy="68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694045DB-2F81-004B-B89E-176BCA324E5B}"/>
              </a:ext>
            </a:extLst>
          </p:cNvPr>
          <p:cNvCxnSpPr>
            <a:cxnSpLocks/>
          </p:cNvCxnSpPr>
          <p:nvPr/>
        </p:nvCxnSpPr>
        <p:spPr>
          <a:xfrm flipV="1">
            <a:off x="1905423" y="2411040"/>
            <a:ext cx="1650048" cy="137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40A3C9DA-31E7-AC45-BD6E-94FEB0C037DC}"/>
              </a:ext>
            </a:extLst>
          </p:cNvPr>
          <p:cNvCxnSpPr>
            <a:cxnSpLocks/>
          </p:cNvCxnSpPr>
          <p:nvPr/>
        </p:nvCxnSpPr>
        <p:spPr>
          <a:xfrm flipV="1">
            <a:off x="1872098" y="3115671"/>
            <a:ext cx="1731211" cy="7175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9FBA5239-5E14-D640-A077-E8CA123DAF79}"/>
              </a:ext>
            </a:extLst>
          </p:cNvPr>
          <p:cNvCxnSpPr>
            <a:cxnSpLocks/>
          </p:cNvCxnSpPr>
          <p:nvPr/>
        </p:nvCxnSpPr>
        <p:spPr>
          <a:xfrm>
            <a:off x="1905423" y="1790271"/>
            <a:ext cx="1713743" cy="1347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F7B64C66-9736-A946-93B3-AC2978B6C0CB}"/>
              </a:ext>
            </a:extLst>
          </p:cNvPr>
          <p:cNvCxnSpPr>
            <a:cxnSpLocks/>
          </p:cNvCxnSpPr>
          <p:nvPr/>
        </p:nvCxnSpPr>
        <p:spPr>
          <a:xfrm flipV="1">
            <a:off x="1905423" y="2406300"/>
            <a:ext cx="1713743" cy="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50E0C0B-D312-5549-AB89-3E7488E26822}"/>
              </a:ext>
            </a:extLst>
          </p:cNvPr>
          <p:cNvSpPr txBox="1"/>
          <p:nvPr/>
        </p:nvSpPr>
        <p:spPr>
          <a:xfrm>
            <a:off x="4139162" y="2015791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58" name="Google Shape;1260;p52">
            <a:extLst>
              <a:ext uri="{FF2B5EF4-FFF2-40B4-BE49-F238E27FC236}">
                <a16:creationId xmlns:a16="http://schemas.microsoft.com/office/drawing/2014/main" id="{7A4544C7-8DDD-D642-AE7E-AEE44E54F415}"/>
              </a:ext>
            </a:extLst>
          </p:cNvPr>
          <p:cNvSpPr>
            <a:spLocks noChangeAspect="1"/>
          </p:cNvSpPr>
          <p:nvPr/>
        </p:nvSpPr>
        <p:spPr>
          <a:xfrm>
            <a:off x="4810906" y="1572182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59" name="Google Shape;1260;p52">
            <a:extLst>
              <a:ext uri="{FF2B5EF4-FFF2-40B4-BE49-F238E27FC236}">
                <a16:creationId xmlns:a16="http://schemas.microsoft.com/office/drawing/2014/main" id="{257BD2E0-483E-0145-A6AC-A1DA85EAA717}"/>
              </a:ext>
            </a:extLst>
          </p:cNvPr>
          <p:cNvSpPr>
            <a:spLocks noChangeAspect="1"/>
          </p:cNvSpPr>
          <p:nvPr/>
        </p:nvSpPr>
        <p:spPr>
          <a:xfrm>
            <a:off x="4810907" y="2245790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p:sp>
        <p:nvSpPr>
          <p:cNvPr id="60" name="Google Shape;1260;p52">
            <a:extLst>
              <a:ext uri="{FF2B5EF4-FFF2-40B4-BE49-F238E27FC236}">
                <a16:creationId xmlns:a16="http://schemas.microsoft.com/office/drawing/2014/main" id="{A64BC977-0EF5-0248-8DD6-96A8784AF205}"/>
              </a:ext>
            </a:extLst>
          </p:cNvPr>
          <p:cNvSpPr>
            <a:spLocks noChangeAspect="1"/>
          </p:cNvSpPr>
          <p:nvPr/>
        </p:nvSpPr>
        <p:spPr>
          <a:xfrm>
            <a:off x="4823125" y="294587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132564B-93A6-6B4F-B8F6-31D08E9E807E}"/>
                  </a:ext>
                </a:extLst>
              </p:cNvPr>
              <p:cNvSpPr txBox="1"/>
              <p:nvPr/>
            </p:nvSpPr>
            <p:spPr>
              <a:xfrm>
                <a:off x="4090131" y="2260038"/>
                <a:ext cx="18437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C132564B-93A6-6B4F-B8F6-31D08E9E8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31" y="2260038"/>
                <a:ext cx="184379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67494108-2B5A-A44C-AA56-71C952FF3E8A}"/>
                  </a:ext>
                </a:extLst>
              </p:cNvPr>
              <p:cNvSpPr txBox="1"/>
              <p:nvPr/>
            </p:nvSpPr>
            <p:spPr>
              <a:xfrm>
                <a:off x="3777765" y="2945874"/>
                <a:ext cx="247518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67494108-2B5A-A44C-AA56-71C952FF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5" y="2945874"/>
                <a:ext cx="247518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D27D0E97-AB18-704D-BC72-3CB2BE647828}"/>
                  </a:ext>
                </a:extLst>
              </p:cNvPr>
              <p:cNvSpPr txBox="1"/>
              <p:nvPr/>
            </p:nvSpPr>
            <p:spPr>
              <a:xfrm>
                <a:off x="4414626" y="1572182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3" name="Szövegdoboz 62">
                <a:extLst>
                  <a:ext uri="{FF2B5EF4-FFF2-40B4-BE49-F238E27FC236}">
                    <a16:creationId xmlns:a16="http://schemas.microsoft.com/office/drawing/2014/main" id="{D27D0E97-AB18-704D-BC72-3CB2BE647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626" y="1572182"/>
                <a:ext cx="119480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F81D36A7-8646-D043-886B-52FCCA2B6A7F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195372" y="1759065"/>
            <a:ext cx="1207128" cy="7386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9925B752-74C3-E144-AD4A-1CBF603997F7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207590" y="2403724"/>
            <a:ext cx="1194910" cy="939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gyenes összekötő nyíllal 74">
            <a:extLst>
              <a:ext uri="{FF2B5EF4-FFF2-40B4-BE49-F238E27FC236}">
                <a16:creationId xmlns:a16="http://schemas.microsoft.com/office/drawing/2014/main" id="{8757064A-44BC-6F44-9F5B-EF60DC8EDA8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195372" y="2497673"/>
            <a:ext cx="1207128" cy="654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1260;p52">
            <a:extLst>
              <a:ext uri="{FF2B5EF4-FFF2-40B4-BE49-F238E27FC236}">
                <a16:creationId xmlns:a16="http://schemas.microsoft.com/office/drawing/2014/main" id="{5A896AF5-D32F-3F4A-8908-74B90938433A}"/>
              </a:ext>
            </a:extLst>
          </p:cNvPr>
          <p:cNvSpPr>
            <a:spLocks noChangeAspect="1"/>
          </p:cNvSpPr>
          <p:nvPr/>
        </p:nvSpPr>
        <p:spPr>
          <a:xfrm>
            <a:off x="5423857" y="906746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850F5BEF-1C1D-0C4C-A1AF-2B9A0143D696}"/>
              </a:ext>
            </a:extLst>
          </p:cNvPr>
          <p:cNvSpPr txBox="1"/>
          <p:nvPr/>
        </p:nvSpPr>
        <p:spPr>
          <a:xfrm>
            <a:off x="5485335" y="920477"/>
            <a:ext cx="11948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hu-HU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0764E4EA-9DC6-BC47-8C03-065B52A63538}"/>
              </a:ext>
            </a:extLst>
          </p:cNvPr>
          <p:cNvCxnSpPr>
            <a:cxnSpLocks/>
            <a:endCxn id="22" idx="3"/>
          </p:cNvCxnSpPr>
          <p:nvPr/>
        </p:nvCxnSpPr>
        <p:spPr>
          <a:xfrm>
            <a:off x="5802544" y="1100523"/>
            <a:ext cx="910397" cy="1106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82995115-B456-E349-A2FA-3CE4E9F3ABC1}"/>
                  </a:ext>
                </a:extLst>
              </p:cNvPr>
              <p:cNvSpPr txBox="1"/>
              <p:nvPr/>
            </p:nvSpPr>
            <p:spPr>
              <a:xfrm>
                <a:off x="2517713" y="1475160"/>
                <a:ext cx="2553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Szövegdoboz 80">
                <a:extLst>
                  <a:ext uri="{FF2B5EF4-FFF2-40B4-BE49-F238E27FC236}">
                    <a16:creationId xmlns:a16="http://schemas.microsoft.com/office/drawing/2014/main" id="{82995115-B456-E349-A2FA-3CE4E9F3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713" y="1475160"/>
                <a:ext cx="255390" cy="215444"/>
              </a:xfrm>
              <a:prstGeom prst="rect">
                <a:avLst/>
              </a:prstGeom>
              <a:blipFill>
                <a:blip r:embed="rId12"/>
                <a:stretch>
                  <a:fillRect l="-9524" b="-23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Szövegdoboz 82">
                <a:extLst>
                  <a:ext uri="{FF2B5EF4-FFF2-40B4-BE49-F238E27FC236}">
                    <a16:creationId xmlns:a16="http://schemas.microsoft.com/office/drawing/2014/main" id="{F5E54449-69EF-114F-AEB7-9DC6B02456D8}"/>
                  </a:ext>
                </a:extLst>
              </p:cNvPr>
              <p:cNvSpPr txBox="1"/>
              <p:nvPr/>
            </p:nvSpPr>
            <p:spPr>
              <a:xfrm>
                <a:off x="2373671" y="1781232"/>
                <a:ext cx="2595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3" name="Szövegdoboz 82">
                <a:extLst>
                  <a:ext uri="{FF2B5EF4-FFF2-40B4-BE49-F238E27FC236}">
                    <a16:creationId xmlns:a16="http://schemas.microsoft.com/office/drawing/2014/main" id="{F5E54449-69EF-114F-AEB7-9DC6B0245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71" y="1781232"/>
                <a:ext cx="259558" cy="215444"/>
              </a:xfrm>
              <a:prstGeom prst="rect">
                <a:avLst/>
              </a:prstGeom>
              <a:blipFill>
                <a:blip r:embed="rId13"/>
                <a:stretch>
                  <a:fillRect l="-4545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85DC37C0-98E9-2740-837A-8D2E32D63797}"/>
                  </a:ext>
                </a:extLst>
              </p:cNvPr>
              <p:cNvSpPr txBox="1"/>
              <p:nvPr/>
            </p:nvSpPr>
            <p:spPr>
              <a:xfrm>
                <a:off x="6322642" y="1371940"/>
                <a:ext cx="266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Szövegdoboz 84">
                <a:extLst>
                  <a:ext uri="{FF2B5EF4-FFF2-40B4-BE49-F238E27FC236}">
                    <a16:creationId xmlns:a16="http://schemas.microsoft.com/office/drawing/2014/main" id="{85DC37C0-98E9-2740-837A-8D2E32D63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42" y="1371940"/>
                <a:ext cx="266291" cy="215444"/>
              </a:xfrm>
              <a:prstGeom prst="rect">
                <a:avLst/>
              </a:prstGeom>
              <a:blipFill>
                <a:blip r:embed="rId14"/>
                <a:stretch>
                  <a:fillRect l="-4545" r="-4545" b="-23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1BABCDB8-1D2E-AE47-A842-90EE57CBF09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023381" y="2206987"/>
            <a:ext cx="797609" cy="2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19D0989B-88DE-F945-8635-16F5E6F229F7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7023381" y="2497673"/>
            <a:ext cx="797609" cy="16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>
            <a:extLst>
              <a:ext uri="{FF2B5EF4-FFF2-40B4-BE49-F238E27FC236}">
                <a16:creationId xmlns:a16="http://schemas.microsoft.com/office/drawing/2014/main" id="{F984461E-8A3F-3D4F-819F-40283270B7FA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7023381" y="2497673"/>
            <a:ext cx="856458" cy="91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260;p52">
            <a:extLst>
              <a:ext uri="{FF2B5EF4-FFF2-40B4-BE49-F238E27FC236}">
                <a16:creationId xmlns:a16="http://schemas.microsoft.com/office/drawing/2014/main" id="{BD1C2510-7D53-1A4C-9561-B059A32AA6B0}"/>
              </a:ext>
            </a:extLst>
          </p:cNvPr>
          <p:cNvSpPr>
            <a:spLocks noChangeAspect="1"/>
          </p:cNvSpPr>
          <p:nvPr/>
        </p:nvSpPr>
        <p:spPr>
          <a:xfrm>
            <a:off x="8005908" y="2011771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229136BD-887D-4B44-84AB-F074B6A045CC}"/>
                  </a:ext>
                </a:extLst>
              </p:cNvPr>
              <p:cNvSpPr txBox="1"/>
              <p:nvPr/>
            </p:nvSpPr>
            <p:spPr>
              <a:xfrm>
                <a:off x="7609628" y="2011771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229136BD-887D-4B44-84AB-F074B6A0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628" y="2011771"/>
                <a:ext cx="119480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1260;p52">
            <a:extLst>
              <a:ext uri="{FF2B5EF4-FFF2-40B4-BE49-F238E27FC236}">
                <a16:creationId xmlns:a16="http://schemas.microsoft.com/office/drawing/2014/main" id="{87433DCA-1CA5-B54D-A219-3A4697012F77}"/>
              </a:ext>
            </a:extLst>
          </p:cNvPr>
          <p:cNvSpPr>
            <a:spLocks noChangeAspect="1"/>
          </p:cNvSpPr>
          <p:nvPr/>
        </p:nvSpPr>
        <p:spPr>
          <a:xfrm>
            <a:off x="8029388" y="251476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Szövegdoboz 75">
                <a:extLst>
                  <a:ext uri="{FF2B5EF4-FFF2-40B4-BE49-F238E27FC236}">
                    <a16:creationId xmlns:a16="http://schemas.microsoft.com/office/drawing/2014/main" id="{FF9C481B-63B1-3549-9417-F480E3B5416E}"/>
                  </a:ext>
                </a:extLst>
              </p:cNvPr>
              <p:cNvSpPr txBox="1"/>
              <p:nvPr/>
            </p:nvSpPr>
            <p:spPr>
              <a:xfrm>
                <a:off x="7633108" y="2514764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76" name="Szövegdoboz 75">
                <a:extLst>
                  <a:ext uri="{FF2B5EF4-FFF2-40B4-BE49-F238E27FC236}">
                    <a16:creationId xmlns:a16="http://schemas.microsoft.com/office/drawing/2014/main" id="{FF9C481B-63B1-3549-9417-F480E3B5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08" y="2514764"/>
                <a:ext cx="119480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Google Shape;1260;p52">
            <a:extLst>
              <a:ext uri="{FF2B5EF4-FFF2-40B4-BE49-F238E27FC236}">
                <a16:creationId xmlns:a16="http://schemas.microsoft.com/office/drawing/2014/main" id="{87FAF380-FA7E-7043-B32A-DB20A44826F7}"/>
              </a:ext>
            </a:extLst>
          </p:cNvPr>
          <p:cNvSpPr>
            <a:spLocks noChangeAspect="1"/>
          </p:cNvSpPr>
          <p:nvPr/>
        </p:nvSpPr>
        <p:spPr>
          <a:xfrm>
            <a:off x="8060799" y="3212804"/>
            <a:ext cx="384465" cy="360000"/>
          </a:xfrm>
          <a:prstGeom prst="snip2DiagRect">
            <a:avLst>
              <a:gd name="adj1" fmla="val 0"/>
              <a:gd name="adj2" fmla="val 11074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Szövegdoboz 86">
                <a:extLst>
                  <a:ext uri="{FF2B5EF4-FFF2-40B4-BE49-F238E27FC236}">
                    <a16:creationId xmlns:a16="http://schemas.microsoft.com/office/drawing/2014/main" id="{B6C2F495-6E30-CA49-932F-5466F11DB6F4}"/>
                  </a:ext>
                </a:extLst>
              </p:cNvPr>
              <p:cNvSpPr txBox="1"/>
              <p:nvPr/>
            </p:nvSpPr>
            <p:spPr>
              <a:xfrm>
                <a:off x="7664519" y="3212804"/>
                <a:ext cx="1194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40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u-HU" sz="14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87" name="Szövegdoboz 86">
                <a:extLst>
                  <a:ext uri="{FF2B5EF4-FFF2-40B4-BE49-F238E27FC236}">
                    <a16:creationId xmlns:a16="http://schemas.microsoft.com/office/drawing/2014/main" id="{B6C2F495-6E30-CA49-932F-5466F11DB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19" y="3212804"/>
                <a:ext cx="119480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Szövegdoboz 87">
            <a:extLst>
              <a:ext uri="{FF2B5EF4-FFF2-40B4-BE49-F238E27FC236}">
                <a16:creationId xmlns:a16="http://schemas.microsoft.com/office/drawing/2014/main" id="{50306F74-8DDD-834B-90F4-2D4438B0E1A9}"/>
              </a:ext>
            </a:extLst>
          </p:cNvPr>
          <p:cNvSpPr txBox="1"/>
          <p:nvPr/>
        </p:nvSpPr>
        <p:spPr>
          <a:xfrm>
            <a:off x="7920179" y="258610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accent6"/>
                </a:solidFill>
              </a:rPr>
              <a:t>...</a:t>
            </a:r>
          </a:p>
        </p:txBody>
      </p:sp>
      <p:sp>
        <p:nvSpPr>
          <p:cNvPr id="14" name="Szabadkézi sokszög 13">
            <a:extLst>
              <a:ext uri="{FF2B5EF4-FFF2-40B4-BE49-F238E27FC236}">
                <a16:creationId xmlns:a16="http://schemas.microsoft.com/office/drawing/2014/main" id="{4059B7C1-F80F-E942-8EBF-BB4821EF7158}"/>
              </a:ext>
            </a:extLst>
          </p:cNvPr>
          <p:cNvSpPr/>
          <p:nvPr/>
        </p:nvSpPr>
        <p:spPr>
          <a:xfrm>
            <a:off x="2309648" y="3744310"/>
            <a:ext cx="5880538" cy="938071"/>
          </a:xfrm>
          <a:custGeom>
            <a:avLst/>
            <a:gdLst>
              <a:gd name="connsiteX0" fmla="*/ 5880538 w 5880538"/>
              <a:gd name="connsiteY0" fmla="*/ 0 h 938071"/>
              <a:gd name="connsiteX1" fmla="*/ 5502166 w 5880538"/>
              <a:gd name="connsiteY1" fmla="*/ 378373 h 938071"/>
              <a:gd name="connsiteX2" fmla="*/ 4501055 w 5880538"/>
              <a:gd name="connsiteY2" fmla="*/ 811924 h 938071"/>
              <a:gd name="connsiteX3" fmla="*/ 3082159 w 5880538"/>
              <a:gd name="connsiteY3" fmla="*/ 938049 h 938071"/>
              <a:gd name="connsiteX4" fmla="*/ 1907628 w 5880538"/>
              <a:gd name="connsiteY4" fmla="*/ 819807 h 938071"/>
              <a:gd name="connsiteX5" fmla="*/ 709449 w 5880538"/>
              <a:gd name="connsiteY5" fmla="*/ 559676 h 938071"/>
              <a:gd name="connsiteX6" fmla="*/ 0 w 5880538"/>
              <a:gd name="connsiteY6" fmla="*/ 315311 h 938071"/>
              <a:gd name="connsiteX7" fmla="*/ 0 w 5880538"/>
              <a:gd name="connsiteY7" fmla="*/ 315311 h 93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80538" h="938071">
                <a:moveTo>
                  <a:pt x="5880538" y="0"/>
                </a:moveTo>
                <a:cubicBezTo>
                  <a:pt x="5806309" y="121526"/>
                  <a:pt x="5732080" y="243052"/>
                  <a:pt x="5502166" y="378373"/>
                </a:cubicBezTo>
                <a:cubicBezTo>
                  <a:pt x="5272252" y="513694"/>
                  <a:pt x="4904389" y="718645"/>
                  <a:pt x="4501055" y="811924"/>
                </a:cubicBezTo>
                <a:cubicBezTo>
                  <a:pt x="4097720" y="905203"/>
                  <a:pt x="3514397" y="936735"/>
                  <a:pt x="3082159" y="938049"/>
                </a:cubicBezTo>
                <a:cubicBezTo>
                  <a:pt x="2649921" y="939363"/>
                  <a:pt x="2303080" y="882869"/>
                  <a:pt x="1907628" y="819807"/>
                </a:cubicBezTo>
                <a:cubicBezTo>
                  <a:pt x="1512176" y="756745"/>
                  <a:pt x="1027387" y="643759"/>
                  <a:pt x="709449" y="559676"/>
                </a:cubicBezTo>
                <a:cubicBezTo>
                  <a:pt x="391511" y="475593"/>
                  <a:pt x="0" y="315311"/>
                  <a:pt x="0" y="315311"/>
                </a:cubicBezTo>
                <a:lnTo>
                  <a:pt x="0" y="315311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81FFE3F3-6721-0B4B-8833-2AA3DB09B92C}"/>
              </a:ext>
            </a:extLst>
          </p:cNvPr>
          <p:cNvCxnSpPr>
            <a:endCxn id="14" idx="6"/>
          </p:cNvCxnSpPr>
          <p:nvPr/>
        </p:nvCxnSpPr>
        <p:spPr>
          <a:xfrm flipH="1" flipV="1">
            <a:off x="2309648" y="4059621"/>
            <a:ext cx="134007" cy="3285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428924A4-7908-0F46-9E5B-993A080ADA1F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309648" y="4025785"/>
            <a:ext cx="367544" cy="338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1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F327B100-DDFC-CC48-9612-14514B5244BF}"/>
                  </a:ext>
                </a:extLst>
              </p:cNvPr>
              <p:cNvSpPr txBox="1"/>
              <p:nvPr/>
            </p:nvSpPr>
            <p:spPr>
              <a:xfrm>
                <a:off x="3854669" y="1849872"/>
                <a:ext cx="4367734" cy="1384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hu-HU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bar>
                        </m:e>
                      </m:d>
                      <m:r>
                        <a:rPr lang="hu-HU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hu-HU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hu-HU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sz="32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hu-HU" sz="32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hu-HU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hu-HU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F327B100-DDFC-CC48-9612-14514B52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669" y="1849872"/>
                <a:ext cx="4367734" cy="1384738"/>
              </a:xfrm>
              <a:prstGeom prst="rect">
                <a:avLst/>
              </a:prstGeom>
              <a:blipFill>
                <a:blip r:embed="rId3"/>
                <a:stretch>
                  <a:fillRect l="-1159" t="-113636" b="-1754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B782F0F9-B9B7-E44D-848D-7359CD52F6B9}"/>
              </a:ext>
            </a:extLst>
          </p:cNvPr>
          <p:cNvSpPr txBox="1"/>
          <p:nvPr/>
        </p:nvSpPr>
        <p:spPr>
          <a:xfrm>
            <a:off x="819807" y="2371695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accent6"/>
                </a:solidFill>
                <a:latin typeface="Avenir Light" panose="020B0402020203020204" pitchFamily="34" charset="0"/>
              </a:rPr>
              <a:t>Mean</a:t>
            </a:r>
            <a:r>
              <a:rPr lang="hu-HU" sz="2000" dirty="0">
                <a:solidFill>
                  <a:schemeClr val="accent6"/>
                </a:solidFill>
                <a:latin typeface="Avenir Light" panose="020B0402020203020204" pitchFamily="34" charset="0"/>
              </a:rPr>
              <a:t> </a:t>
            </a:r>
            <a:r>
              <a:rPr lang="hu-HU" sz="2000" dirty="0" err="1">
                <a:solidFill>
                  <a:schemeClr val="accent6"/>
                </a:solidFill>
                <a:latin typeface="Avenir Light" panose="020B0402020203020204" pitchFamily="34" charset="0"/>
              </a:rPr>
              <a:t>Squared</a:t>
            </a:r>
            <a:r>
              <a:rPr lang="hu-HU" sz="2000" dirty="0">
                <a:solidFill>
                  <a:schemeClr val="accent6"/>
                </a:solidFill>
                <a:latin typeface="Avenir Light" panose="020B0402020203020204" pitchFamily="34" charset="0"/>
              </a:rPr>
              <a:t> </a:t>
            </a:r>
            <a:r>
              <a:rPr lang="hu-HU" sz="2000" dirty="0" err="1">
                <a:solidFill>
                  <a:schemeClr val="accent6"/>
                </a:solidFill>
                <a:latin typeface="Avenir Light" panose="020B0402020203020204" pitchFamily="34" charset="0"/>
              </a:rPr>
              <a:t>Error</a:t>
            </a:r>
            <a:r>
              <a:rPr lang="hu-HU" sz="2000" dirty="0">
                <a:solidFill>
                  <a:schemeClr val="accent6"/>
                </a:solidFill>
                <a:latin typeface="Avenir Light" panose="020B0402020203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72E6DC87-7E93-1944-B8CD-7D44B87047CE}"/>
                  </a:ext>
                </a:extLst>
              </p:cNvPr>
              <p:cNvSpPr txBox="1"/>
              <p:nvPr/>
            </p:nvSpPr>
            <p:spPr>
              <a:xfrm>
                <a:off x="2535893" y="3464833"/>
                <a:ext cx="3097707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dirty="0">
                    <a:solidFill>
                      <a:schemeClr val="accent1"/>
                    </a:solidFill>
                    <a:latin typeface="Avenir Light" panose="020B0402020203020204" pitchFamily="34" charset="0"/>
                  </a:rPr>
                  <a:t>Cél</a:t>
                </a:r>
                <a:r>
                  <a:rPr lang="hu-HU" sz="3200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3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hu-HU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hu-HU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hu-HU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hu-HU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</m:e>
                    </m:d>
                    <m:r>
                      <a:rPr lang="hu-HU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3200" i="1" baseline="-250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72E6DC87-7E93-1944-B8CD-7D44B870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93" y="3464833"/>
                <a:ext cx="3097707" cy="648191"/>
              </a:xfrm>
              <a:prstGeom prst="rect">
                <a:avLst/>
              </a:prstGeom>
              <a:blipFill>
                <a:blip r:embed="rId4"/>
                <a:stretch>
                  <a:fillRect l="-4898" t="-7692" b="-269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4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Matek</a:t>
            </a:r>
            <a:endParaRPr dirty="0"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Vektor</a:t>
            </a:r>
            <a:r>
              <a:rPr lang="en" dirty="0"/>
              <a:t>, </a:t>
            </a:r>
            <a:r>
              <a:rPr lang="en" dirty="0" err="1"/>
              <a:t>mátrix</a:t>
            </a:r>
            <a:r>
              <a:rPr lang="en" dirty="0"/>
              <a:t>, </a:t>
            </a:r>
            <a:r>
              <a:rPr lang="en" dirty="0" err="1"/>
              <a:t>stb</a:t>
            </a:r>
            <a:r>
              <a:rPr lang="en" dirty="0"/>
              <a:t>...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401" name="Google Shape;401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3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428" name="Google Shape;428;p33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C417C4EB-BE70-7C43-B46B-4E8430289839}"/>
                  </a:ext>
                </a:extLst>
              </p:cNvPr>
              <p:cNvSpPr txBox="1"/>
              <p:nvPr/>
            </p:nvSpPr>
            <p:spPr>
              <a:xfrm>
                <a:off x="1694674" y="1957882"/>
                <a:ext cx="5754652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u-HU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sz="3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hu-HU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b>
                        <m:sSubPr>
                          <m:ctrlP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sz="3600" dirty="0"/>
              </a:p>
            </p:txBody>
          </p:sp>
        </mc:Choice>
        <mc:Fallback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C417C4EB-BE70-7C43-B46B-4E843028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74" y="1957882"/>
                <a:ext cx="5754652" cy="1168718"/>
              </a:xfrm>
              <a:prstGeom prst="rect">
                <a:avLst/>
              </a:prstGeom>
              <a:blipFill>
                <a:blip r:embed="rId3"/>
                <a:stretch>
                  <a:fillRect l="-1101" b="-75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77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C417C4EB-BE70-7C43-B46B-4E8430289839}"/>
                  </a:ext>
                </a:extLst>
              </p:cNvPr>
              <p:cNvSpPr txBox="1"/>
              <p:nvPr/>
            </p:nvSpPr>
            <p:spPr>
              <a:xfrm>
                <a:off x="2656155" y="1366675"/>
                <a:ext cx="3831690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hu-HU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hu-HU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hu-HU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sSub>
                        <m:sSubPr>
                          <m:ctrlP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u-HU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u-HU" sz="2400" dirty="0"/>
              </a:p>
            </p:txBody>
          </p:sp>
        </mc:Choice>
        <mc:Fallback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C417C4EB-BE70-7C43-B46B-4E843028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155" y="1366675"/>
                <a:ext cx="3831690" cy="779124"/>
              </a:xfrm>
              <a:prstGeom prst="rect">
                <a:avLst/>
              </a:prstGeom>
              <a:blipFill>
                <a:blip r:embed="rId3"/>
                <a:stretch>
                  <a:fillRect l="-1325" b="-96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zövegdoboz 2">
            <a:extLst>
              <a:ext uri="{FF2B5EF4-FFF2-40B4-BE49-F238E27FC236}">
                <a16:creationId xmlns:a16="http://schemas.microsoft.com/office/drawing/2014/main" id="{57FB50F9-ADB3-D842-8639-FB38BE5F0EF9}"/>
              </a:ext>
            </a:extLst>
          </p:cNvPr>
          <p:cNvSpPr txBox="1"/>
          <p:nvPr/>
        </p:nvSpPr>
        <p:spPr>
          <a:xfrm>
            <a:off x="713233" y="2843813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Súlymátrix változása az időben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9505E4B-8A4C-3F48-89CA-F033A455DF1E}"/>
              </a:ext>
            </a:extLst>
          </p:cNvPr>
          <p:cNvSpPr txBox="1"/>
          <p:nvPr/>
        </p:nvSpPr>
        <p:spPr>
          <a:xfrm>
            <a:off x="3867308" y="2841419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accent6"/>
                </a:solidFill>
                <a:latin typeface="Avenir Light" panose="020B0402020203020204" pitchFamily="34" charset="0"/>
              </a:rPr>
              <a:t>Learning</a:t>
            </a:r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 </a:t>
            </a:r>
            <a:r>
              <a:rPr lang="hu-HU" dirty="0" err="1">
                <a:solidFill>
                  <a:schemeClr val="accent6"/>
                </a:solidFill>
                <a:latin typeface="Avenir Light" panose="020B0402020203020204" pitchFamily="34" charset="0"/>
              </a:rPr>
              <a:t>rate</a:t>
            </a:r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 (0-1)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365628F-D96E-F446-A898-EBF81031908A}"/>
              </a:ext>
            </a:extLst>
          </p:cNvPr>
          <p:cNvSpPr txBox="1"/>
          <p:nvPr/>
        </p:nvSpPr>
        <p:spPr>
          <a:xfrm>
            <a:off x="6275832" y="2843812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Momentum (0-1)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7540C7C1-21AD-6943-8D9C-8F76BF54E33F}"/>
              </a:ext>
            </a:extLst>
          </p:cNvPr>
          <p:cNvCxnSpPr/>
          <p:nvPr/>
        </p:nvCxnSpPr>
        <p:spPr>
          <a:xfrm flipH="1">
            <a:off x="2199290" y="1970690"/>
            <a:ext cx="748862" cy="8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5F0744E9-38B5-C345-87F2-9D6D7194F30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722668" y="1970689"/>
            <a:ext cx="954317" cy="87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82A5EEC9-7FEC-C748-89BC-ACFBD76D14F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314456" y="1970689"/>
            <a:ext cx="1710940" cy="87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D781A16-4C1C-D640-953B-4115363C057B}"/>
              </a:ext>
            </a:extLst>
          </p:cNvPr>
          <p:cNvSpPr txBox="1"/>
          <p:nvPr/>
        </p:nvSpPr>
        <p:spPr>
          <a:xfrm>
            <a:off x="6275832" y="3161352"/>
            <a:ext cx="1347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Feladata: jelsimítás, így átsegít a kisebb lokális optimumokon.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1B2415-2557-9749-A86A-597C8B18497A}"/>
              </a:ext>
            </a:extLst>
          </p:cNvPr>
          <p:cNvSpPr txBox="1"/>
          <p:nvPr/>
        </p:nvSpPr>
        <p:spPr>
          <a:xfrm>
            <a:off x="3867308" y="3149196"/>
            <a:ext cx="1603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  <a:latin typeface="Avenir Light" panose="020B0402020203020204" pitchFamily="34" charset="0"/>
              </a:rPr>
              <a:t>Feladata: kiegyensúlyozza a paramétereket.</a:t>
            </a:r>
          </a:p>
        </p:txBody>
      </p:sp>
    </p:spTree>
    <p:extLst>
      <p:ext uri="{BB962C8B-B14F-4D97-AF65-F5344CB8AC3E}">
        <p14:creationId xmlns:p14="http://schemas.microsoft.com/office/powerpoint/2010/main" val="3799842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36ED5218-160B-9142-977D-A81955156BF3}"/>
              </a:ext>
            </a:extLst>
          </p:cNvPr>
          <p:cNvSpPr txBox="1"/>
          <p:nvPr/>
        </p:nvSpPr>
        <p:spPr>
          <a:xfrm>
            <a:off x="4531920" y="480848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accent6"/>
                </a:solidFill>
                <a:latin typeface="Avenir Light" panose="020B0402020203020204" pitchFamily="34" charset="0"/>
              </a:rPr>
              <a:t>Momentum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3CFDD91-E94D-7540-A5E3-9EDBD2F85DBC}"/>
              </a:ext>
            </a:extLst>
          </p:cNvPr>
          <p:cNvCxnSpPr/>
          <p:nvPr/>
        </p:nvCxnSpPr>
        <p:spPr>
          <a:xfrm>
            <a:off x="2538248" y="557545"/>
            <a:ext cx="0" cy="211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BC157C0C-86FE-4445-8A49-A023EC748A0D}"/>
              </a:ext>
            </a:extLst>
          </p:cNvPr>
          <p:cNvCxnSpPr>
            <a:cxnSpLocks/>
          </p:cNvCxnSpPr>
          <p:nvPr/>
        </p:nvCxnSpPr>
        <p:spPr>
          <a:xfrm>
            <a:off x="2364828" y="2378462"/>
            <a:ext cx="386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abadkézi sokszög 7">
            <a:extLst>
              <a:ext uri="{FF2B5EF4-FFF2-40B4-BE49-F238E27FC236}">
                <a16:creationId xmlns:a16="http://schemas.microsoft.com/office/drawing/2014/main" id="{2461BBA0-979C-CD48-993B-612BF3985D99}"/>
              </a:ext>
            </a:extLst>
          </p:cNvPr>
          <p:cNvSpPr/>
          <p:nvPr/>
        </p:nvSpPr>
        <p:spPr>
          <a:xfrm>
            <a:off x="2680138" y="1125104"/>
            <a:ext cx="3310759" cy="1196547"/>
          </a:xfrm>
          <a:custGeom>
            <a:avLst/>
            <a:gdLst>
              <a:gd name="connsiteX0" fmla="*/ 0 w 3310759"/>
              <a:gd name="connsiteY0" fmla="*/ 0 h 1196547"/>
              <a:gd name="connsiteX1" fmla="*/ 70945 w 3310759"/>
              <a:gd name="connsiteY1" fmla="*/ 63062 h 1196547"/>
              <a:gd name="connsiteX2" fmla="*/ 149772 w 3310759"/>
              <a:gd name="connsiteY2" fmla="*/ 173420 h 1196547"/>
              <a:gd name="connsiteX3" fmla="*/ 244365 w 3310759"/>
              <a:gd name="connsiteY3" fmla="*/ 212834 h 1196547"/>
              <a:gd name="connsiteX4" fmla="*/ 323193 w 3310759"/>
              <a:gd name="connsiteY4" fmla="*/ 307427 h 1196547"/>
              <a:gd name="connsiteX5" fmla="*/ 409903 w 3310759"/>
              <a:gd name="connsiteY5" fmla="*/ 378372 h 1196547"/>
              <a:gd name="connsiteX6" fmla="*/ 449317 w 3310759"/>
              <a:gd name="connsiteY6" fmla="*/ 457200 h 1196547"/>
              <a:gd name="connsiteX7" fmla="*/ 536027 w 3310759"/>
              <a:gd name="connsiteY7" fmla="*/ 504496 h 1196547"/>
              <a:gd name="connsiteX8" fmla="*/ 599090 w 3310759"/>
              <a:gd name="connsiteY8" fmla="*/ 472965 h 1196547"/>
              <a:gd name="connsiteX9" fmla="*/ 630621 w 3310759"/>
              <a:gd name="connsiteY9" fmla="*/ 433551 h 1196547"/>
              <a:gd name="connsiteX10" fmla="*/ 733096 w 3310759"/>
              <a:gd name="connsiteY10" fmla="*/ 465082 h 1196547"/>
              <a:gd name="connsiteX11" fmla="*/ 851338 w 3310759"/>
              <a:gd name="connsiteY11" fmla="*/ 567558 h 1196547"/>
              <a:gd name="connsiteX12" fmla="*/ 914400 w 3310759"/>
              <a:gd name="connsiteY12" fmla="*/ 677917 h 1196547"/>
              <a:gd name="connsiteX13" fmla="*/ 1032641 w 3310759"/>
              <a:gd name="connsiteY13" fmla="*/ 796158 h 1196547"/>
              <a:gd name="connsiteX14" fmla="*/ 1371600 w 3310759"/>
              <a:gd name="connsiteY14" fmla="*/ 1040524 h 1196547"/>
              <a:gd name="connsiteX15" fmla="*/ 1702676 w 3310759"/>
              <a:gd name="connsiteY15" fmla="*/ 1182413 h 1196547"/>
              <a:gd name="connsiteX16" fmla="*/ 1852448 w 3310759"/>
              <a:gd name="connsiteY16" fmla="*/ 1174531 h 1196547"/>
              <a:gd name="connsiteX17" fmla="*/ 2041634 w 3310759"/>
              <a:gd name="connsiteY17" fmla="*/ 1032641 h 1196547"/>
              <a:gd name="connsiteX18" fmla="*/ 2380593 w 3310759"/>
              <a:gd name="connsiteY18" fmla="*/ 1024758 h 1196547"/>
              <a:gd name="connsiteX19" fmla="*/ 2680138 w 3310759"/>
              <a:gd name="connsiteY19" fmla="*/ 804041 h 1196547"/>
              <a:gd name="connsiteX20" fmla="*/ 3050627 w 3310759"/>
              <a:gd name="connsiteY20" fmla="*/ 599089 h 1196547"/>
              <a:gd name="connsiteX21" fmla="*/ 3310759 w 3310759"/>
              <a:gd name="connsiteY21" fmla="*/ 346841 h 1196547"/>
              <a:gd name="connsiteX22" fmla="*/ 3310759 w 3310759"/>
              <a:gd name="connsiteY22" fmla="*/ 346841 h 11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0759" h="1196547">
                <a:moveTo>
                  <a:pt x="0" y="0"/>
                </a:moveTo>
                <a:cubicBezTo>
                  <a:pt x="22991" y="17079"/>
                  <a:pt x="45983" y="34159"/>
                  <a:pt x="70945" y="63062"/>
                </a:cubicBezTo>
                <a:cubicBezTo>
                  <a:pt x="95907" y="91965"/>
                  <a:pt x="120869" y="148458"/>
                  <a:pt x="149772" y="173420"/>
                </a:cubicBezTo>
                <a:cubicBezTo>
                  <a:pt x="178675" y="198382"/>
                  <a:pt x="215462" y="190500"/>
                  <a:pt x="244365" y="212834"/>
                </a:cubicBezTo>
                <a:cubicBezTo>
                  <a:pt x="273269" y="235169"/>
                  <a:pt x="295603" y="279837"/>
                  <a:pt x="323193" y="307427"/>
                </a:cubicBezTo>
                <a:cubicBezTo>
                  <a:pt x="350783" y="335017"/>
                  <a:pt x="388882" y="353410"/>
                  <a:pt x="409903" y="378372"/>
                </a:cubicBezTo>
                <a:cubicBezTo>
                  <a:pt x="430924" y="403334"/>
                  <a:pt x="428296" y="436179"/>
                  <a:pt x="449317" y="457200"/>
                </a:cubicBezTo>
                <a:cubicBezTo>
                  <a:pt x="470338" y="478221"/>
                  <a:pt x="511065" y="501869"/>
                  <a:pt x="536027" y="504496"/>
                </a:cubicBezTo>
                <a:cubicBezTo>
                  <a:pt x="560989" y="507124"/>
                  <a:pt x="599090" y="472965"/>
                  <a:pt x="599090" y="472965"/>
                </a:cubicBezTo>
                <a:cubicBezTo>
                  <a:pt x="614856" y="461141"/>
                  <a:pt x="608287" y="434865"/>
                  <a:pt x="630621" y="433551"/>
                </a:cubicBezTo>
                <a:cubicBezTo>
                  <a:pt x="652955" y="432237"/>
                  <a:pt x="696310" y="442747"/>
                  <a:pt x="733096" y="465082"/>
                </a:cubicBezTo>
                <a:cubicBezTo>
                  <a:pt x="769882" y="487417"/>
                  <a:pt x="821121" y="532086"/>
                  <a:pt x="851338" y="567558"/>
                </a:cubicBezTo>
                <a:cubicBezTo>
                  <a:pt x="881555" y="603030"/>
                  <a:pt x="884183" y="639817"/>
                  <a:pt x="914400" y="677917"/>
                </a:cubicBezTo>
                <a:cubicBezTo>
                  <a:pt x="944617" y="716017"/>
                  <a:pt x="956441" y="735724"/>
                  <a:pt x="1032641" y="796158"/>
                </a:cubicBezTo>
                <a:cubicBezTo>
                  <a:pt x="1108841" y="856592"/>
                  <a:pt x="1259928" y="976148"/>
                  <a:pt x="1371600" y="1040524"/>
                </a:cubicBezTo>
                <a:cubicBezTo>
                  <a:pt x="1483272" y="1104900"/>
                  <a:pt x="1622535" y="1160079"/>
                  <a:pt x="1702676" y="1182413"/>
                </a:cubicBezTo>
                <a:cubicBezTo>
                  <a:pt x="1782817" y="1204747"/>
                  <a:pt x="1795955" y="1199493"/>
                  <a:pt x="1852448" y="1174531"/>
                </a:cubicBezTo>
                <a:cubicBezTo>
                  <a:pt x="1908941" y="1149569"/>
                  <a:pt x="1953610" y="1057603"/>
                  <a:pt x="2041634" y="1032641"/>
                </a:cubicBezTo>
                <a:cubicBezTo>
                  <a:pt x="2129658" y="1007679"/>
                  <a:pt x="2274176" y="1062858"/>
                  <a:pt x="2380593" y="1024758"/>
                </a:cubicBezTo>
                <a:cubicBezTo>
                  <a:pt x="2487010" y="986658"/>
                  <a:pt x="2568466" y="874986"/>
                  <a:pt x="2680138" y="804041"/>
                </a:cubicBezTo>
                <a:cubicBezTo>
                  <a:pt x="2791810" y="733096"/>
                  <a:pt x="2945524" y="675289"/>
                  <a:pt x="3050627" y="599089"/>
                </a:cubicBezTo>
                <a:cubicBezTo>
                  <a:pt x="3155730" y="522889"/>
                  <a:pt x="3310759" y="346841"/>
                  <a:pt x="3310759" y="346841"/>
                </a:cubicBezTo>
                <a:lnTo>
                  <a:pt x="3310759" y="346841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6247BC8F-3A41-D545-89F8-5EF82F2EE9AC}"/>
              </a:ext>
            </a:extLst>
          </p:cNvPr>
          <p:cNvSpPr/>
          <p:nvPr/>
        </p:nvSpPr>
        <p:spPr>
          <a:xfrm>
            <a:off x="3061978" y="1419034"/>
            <a:ext cx="386256" cy="38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 9">
            <a:extLst>
              <a:ext uri="{FF2B5EF4-FFF2-40B4-BE49-F238E27FC236}">
                <a16:creationId xmlns:a16="http://schemas.microsoft.com/office/drawing/2014/main" id="{D8A0F9F2-FC09-AB47-9DC4-DCF8ADA5C692}"/>
              </a:ext>
            </a:extLst>
          </p:cNvPr>
          <p:cNvSpPr/>
          <p:nvPr/>
        </p:nvSpPr>
        <p:spPr>
          <a:xfrm>
            <a:off x="1697496" y="3093085"/>
            <a:ext cx="3034862" cy="1171936"/>
          </a:xfrm>
          <a:custGeom>
            <a:avLst/>
            <a:gdLst>
              <a:gd name="connsiteX0" fmla="*/ 0 w 3034862"/>
              <a:gd name="connsiteY0" fmla="*/ 0 h 1171936"/>
              <a:gd name="connsiteX1" fmla="*/ 173421 w 3034862"/>
              <a:gd name="connsiteY1" fmla="*/ 141889 h 1171936"/>
              <a:gd name="connsiteX2" fmla="*/ 315311 w 3034862"/>
              <a:gd name="connsiteY2" fmla="*/ 268013 h 1171936"/>
              <a:gd name="connsiteX3" fmla="*/ 409904 w 3034862"/>
              <a:gd name="connsiteY3" fmla="*/ 394138 h 1171936"/>
              <a:gd name="connsiteX4" fmla="*/ 567559 w 3034862"/>
              <a:gd name="connsiteY4" fmla="*/ 433551 h 1171936"/>
              <a:gd name="connsiteX5" fmla="*/ 740980 w 3034862"/>
              <a:gd name="connsiteY5" fmla="*/ 496613 h 1171936"/>
              <a:gd name="connsiteX6" fmla="*/ 930166 w 3034862"/>
              <a:gd name="connsiteY6" fmla="*/ 677917 h 1171936"/>
              <a:gd name="connsiteX7" fmla="*/ 1111469 w 3034862"/>
              <a:gd name="connsiteY7" fmla="*/ 859220 h 1171936"/>
              <a:gd name="connsiteX8" fmla="*/ 1387366 w 3034862"/>
              <a:gd name="connsiteY8" fmla="*/ 1056289 h 1171936"/>
              <a:gd name="connsiteX9" fmla="*/ 1608083 w 3034862"/>
              <a:gd name="connsiteY9" fmla="*/ 1150882 h 1171936"/>
              <a:gd name="connsiteX10" fmla="*/ 1757855 w 3034862"/>
              <a:gd name="connsiteY10" fmla="*/ 1166648 h 1171936"/>
              <a:gd name="connsiteX11" fmla="*/ 1876097 w 3034862"/>
              <a:gd name="connsiteY11" fmla="*/ 1079938 h 1171936"/>
              <a:gd name="connsiteX12" fmla="*/ 1970690 w 3034862"/>
              <a:gd name="connsiteY12" fmla="*/ 1032641 h 1171936"/>
              <a:gd name="connsiteX13" fmla="*/ 2262352 w 3034862"/>
              <a:gd name="connsiteY13" fmla="*/ 977462 h 1171936"/>
              <a:gd name="connsiteX14" fmla="*/ 2514600 w 3034862"/>
              <a:gd name="connsiteY14" fmla="*/ 788275 h 1171936"/>
              <a:gd name="connsiteX15" fmla="*/ 2806262 w 3034862"/>
              <a:gd name="connsiteY15" fmla="*/ 520262 h 1171936"/>
              <a:gd name="connsiteX16" fmla="*/ 3034862 w 3034862"/>
              <a:gd name="connsiteY16" fmla="*/ 323193 h 1171936"/>
              <a:gd name="connsiteX17" fmla="*/ 3034862 w 3034862"/>
              <a:gd name="connsiteY17" fmla="*/ 323193 h 1171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34862" h="1171936">
                <a:moveTo>
                  <a:pt x="0" y="0"/>
                </a:moveTo>
                <a:cubicBezTo>
                  <a:pt x="60434" y="48610"/>
                  <a:pt x="120869" y="97220"/>
                  <a:pt x="173421" y="141889"/>
                </a:cubicBezTo>
                <a:cubicBezTo>
                  <a:pt x="225973" y="186558"/>
                  <a:pt x="275897" y="225972"/>
                  <a:pt x="315311" y="268013"/>
                </a:cubicBezTo>
                <a:cubicBezTo>
                  <a:pt x="354725" y="310054"/>
                  <a:pt x="367863" y="366548"/>
                  <a:pt x="409904" y="394138"/>
                </a:cubicBezTo>
                <a:cubicBezTo>
                  <a:pt x="451945" y="421728"/>
                  <a:pt x="512380" y="416472"/>
                  <a:pt x="567559" y="433551"/>
                </a:cubicBezTo>
                <a:cubicBezTo>
                  <a:pt x="622738" y="450630"/>
                  <a:pt x="680546" y="455885"/>
                  <a:pt x="740980" y="496613"/>
                </a:cubicBezTo>
                <a:cubicBezTo>
                  <a:pt x="801414" y="537341"/>
                  <a:pt x="868418" y="617483"/>
                  <a:pt x="930166" y="677917"/>
                </a:cubicBezTo>
                <a:cubicBezTo>
                  <a:pt x="991914" y="738351"/>
                  <a:pt x="1035269" y="796158"/>
                  <a:pt x="1111469" y="859220"/>
                </a:cubicBezTo>
                <a:cubicBezTo>
                  <a:pt x="1187669" y="922282"/>
                  <a:pt x="1304597" y="1007679"/>
                  <a:pt x="1387366" y="1056289"/>
                </a:cubicBezTo>
                <a:cubicBezTo>
                  <a:pt x="1470135" y="1104899"/>
                  <a:pt x="1546335" y="1132489"/>
                  <a:pt x="1608083" y="1150882"/>
                </a:cubicBezTo>
                <a:cubicBezTo>
                  <a:pt x="1669831" y="1169275"/>
                  <a:pt x="1713186" y="1178472"/>
                  <a:pt x="1757855" y="1166648"/>
                </a:cubicBezTo>
                <a:cubicBezTo>
                  <a:pt x="1802524" y="1154824"/>
                  <a:pt x="1840625" y="1102272"/>
                  <a:pt x="1876097" y="1079938"/>
                </a:cubicBezTo>
                <a:cubicBezTo>
                  <a:pt x="1911569" y="1057604"/>
                  <a:pt x="1906314" y="1049720"/>
                  <a:pt x="1970690" y="1032641"/>
                </a:cubicBezTo>
                <a:cubicBezTo>
                  <a:pt x="2035066" y="1015562"/>
                  <a:pt x="2171700" y="1018190"/>
                  <a:pt x="2262352" y="977462"/>
                </a:cubicBezTo>
                <a:cubicBezTo>
                  <a:pt x="2353004" y="936734"/>
                  <a:pt x="2423948" y="864475"/>
                  <a:pt x="2514600" y="788275"/>
                </a:cubicBezTo>
                <a:cubicBezTo>
                  <a:pt x="2605252" y="712075"/>
                  <a:pt x="2719552" y="597776"/>
                  <a:pt x="2806262" y="520262"/>
                </a:cubicBezTo>
                <a:cubicBezTo>
                  <a:pt x="2892972" y="442748"/>
                  <a:pt x="3034862" y="323193"/>
                  <a:pt x="3034862" y="323193"/>
                </a:cubicBezTo>
                <a:lnTo>
                  <a:pt x="3034862" y="323193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D3AFA7E8-CEC4-FC49-81F8-F631228DAE0B}"/>
              </a:ext>
            </a:extLst>
          </p:cNvPr>
          <p:cNvCxnSpPr/>
          <p:nvPr/>
        </p:nvCxnSpPr>
        <p:spPr>
          <a:xfrm>
            <a:off x="1564255" y="2567259"/>
            <a:ext cx="0" cy="2112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4CB16B46-3753-5343-BA2B-09EC924CB6DE}"/>
              </a:ext>
            </a:extLst>
          </p:cNvPr>
          <p:cNvCxnSpPr>
            <a:cxnSpLocks/>
          </p:cNvCxnSpPr>
          <p:nvPr/>
        </p:nvCxnSpPr>
        <p:spPr>
          <a:xfrm>
            <a:off x="1390835" y="4388176"/>
            <a:ext cx="3862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1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Összefoglalás</a:t>
            </a:r>
            <a:endParaRPr dirty="0"/>
          </a:p>
        </p:txBody>
      </p:sp>
      <p:grpSp>
        <p:nvGrpSpPr>
          <p:cNvPr id="484" name="Google Shape;484;p35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485" name="Google Shape;485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35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492" name="Google Shape;492;p3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5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503" name="Google Shape;503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35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507" name="Google Shape;507;p3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5"/>
          <p:cNvSpPr/>
          <p:nvPr/>
        </p:nvSpPr>
        <p:spPr>
          <a:xfrm>
            <a:off x="6972973" y="1973642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5"/>
          <p:cNvSpPr/>
          <p:nvPr/>
        </p:nvSpPr>
        <p:spPr>
          <a:xfrm>
            <a:off x="375186" y="1328933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5"/>
          <p:cNvGrpSpPr/>
          <p:nvPr/>
        </p:nvGrpSpPr>
        <p:grpSpPr>
          <a:xfrm>
            <a:off x="7184109" y="2202343"/>
            <a:ext cx="421927" cy="370882"/>
            <a:chOff x="-3030525" y="3973150"/>
            <a:chExt cx="293025" cy="257575"/>
          </a:xfrm>
        </p:grpSpPr>
        <p:sp>
          <p:nvSpPr>
            <p:cNvPr id="514" name="Google Shape;514;p35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585198" y="1533254"/>
            <a:ext cx="424159" cy="419659"/>
            <a:chOff x="-1182750" y="3962900"/>
            <a:chExt cx="294575" cy="291450"/>
          </a:xfrm>
        </p:grpSpPr>
        <p:sp>
          <p:nvSpPr>
            <p:cNvPr id="521" name="Google Shape;521;p35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35"/>
          <p:cNvSpPr txBox="1">
            <a:spLocks noGrp="1"/>
          </p:cNvSpPr>
          <p:nvPr>
            <p:ph type="title" idx="2"/>
          </p:nvPr>
        </p:nvSpPr>
        <p:spPr>
          <a:xfrm>
            <a:off x="-591865" y="2157233"/>
            <a:ext cx="2778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Hopfield</a:t>
            </a:r>
            <a:endParaRPr dirty="0"/>
          </a:p>
        </p:txBody>
      </p:sp>
      <p:sp>
        <p:nvSpPr>
          <p:cNvPr id="530" name="Google Shape;530;p35"/>
          <p:cNvSpPr txBox="1">
            <a:spLocks noGrp="1"/>
          </p:cNvSpPr>
          <p:nvPr>
            <p:ph type="subTitle" idx="3"/>
          </p:nvPr>
        </p:nvSpPr>
        <p:spPr>
          <a:xfrm>
            <a:off x="-591865" y="2967883"/>
            <a:ext cx="2778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Mintafelismerés</a:t>
            </a:r>
            <a:endParaRPr dirty="0"/>
          </a:p>
        </p:txBody>
      </p:sp>
      <p:sp>
        <p:nvSpPr>
          <p:cNvPr id="531" name="Google Shape;531;p35"/>
          <p:cNvSpPr txBox="1">
            <a:spLocks noGrp="1"/>
          </p:cNvSpPr>
          <p:nvPr>
            <p:ph type="title" idx="4"/>
          </p:nvPr>
        </p:nvSpPr>
        <p:spPr>
          <a:xfrm>
            <a:off x="6005922" y="2801092"/>
            <a:ext cx="2778300" cy="828300"/>
          </a:xfrm>
          <a:prstGeom prst="rect">
            <a:avLst/>
          </a:prstGeom>
        </p:spPr>
        <p:txBody>
          <a:bodyPr spcFirstLastPara="1" wrap="square" lIns="91425" tIns="91425" rIns="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Evolúciós</a:t>
            </a:r>
            <a:r>
              <a:rPr lang="en" dirty="0"/>
              <a:t> alg.</a:t>
            </a:r>
            <a:endParaRPr dirty="0"/>
          </a:p>
        </p:txBody>
      </p:sp>
      <p:sp>
        <p:nvSpPr>
          <p:cNvPr id="532" name="Google Shape;532;p35"/>
          <p:cNvSpPr txBox="1">
            <a:spLocks noGrp="1"/>
          </p:cNvSpPr>
          <p:nvPr>
            <p:ph type="subTitle" idx="5"/>
          </p:nvPr>
        </p:nvSpPr>
        <p:spPr>
          <a:xfrm>
            <a:off x="6005922" y="3610817"/>
            <a:ext cx="2778300" cy="484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Lineáris</a:t>
            </a:r>
            <a:r>
              <a:rPr lang="en" dirty="0"/>
              <a:t> </a:t>
            </a:r>
            <a:r>
              <a:rPr lang="en" dirty="0" err="1"/>
              <a:t>egyszerű</a:t>
            </a:r>
            <a:r>
              <a:rPr lang="en" dirty="0"/>
              <a:t> </a:t>
            </a:r>
            <a:r>
              <a:rPr lang="en" dirty="0" err="1"/>
              <a:t>probléma</a:t>
            </a:r>
            <a:endParaRPr dirty="0"/>
          </a:p>
        </p:txBody>
      </p:sp>
      <p:sp>
        <p:nvSpPr>
          <p:cNvPr id="58" name="Google Shape;512;p35">
            <a:extLst>
              <a:ext uri="{FF2B5EF4-FFF2-40B4-BE49-F238E27FC236}">
                <a16:creationId xmlns:a16="http://schemas.microsoft.com/office/drawing/2014/main" id="{D43961C1-6549-9A48-AC8F-04F34655BADD}"/>
              </a:ext>
            </a:extLst>
          </p:cNvPr>
          <p:cNvSpPr/>
          <p:nvPr/>
        </p:nvSpPr>
        <p:spPr>
          <a:xfrm>
            <a:off x="2476206" y="2626164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20;p35">
            <a:extLst>
              <a:ext uri="{FF2B5EF4-FFF2-40B4-BE49-F238E27FC236}">
                <a16:creationId xmlns:a16="http://schemas.microsoft.com/office/drawing/2014/main" id="{5E4CFF09-18F6-D34B-97AE-EFC3284940D9}"/>
              </a:ext>
            </a:extLst>
          </p:cNvPr>
          <p:cNvGrpSpPr/>
          <p:nvPr/>
        </p:nvGrpSpPr>
        <p:grpSpPr>
          <a:xfrm>
            <a:off x="2686218" y="2830485"/>
            <a:ext cx="424159" cy="419659"/>
            <a:chOff x="-1182750" y="3962900"/>
            <a:chExt cx="294575" cy="291450"/>
          </a:xfrm>
        </p:grpSpPr>
        <p:sp>
          <p:nvSpPr>
            <p:cNvPr id="60" name="Google Shape;521;p35">
              <a:extLst>
                <a:ext uri="{FF2B5EF4-FFF2-40B4-BE49-F238E27FC236}">
                  <a16:creationId xmlns:a16="http://schemas.microsoft.com/office/drawing/2014/main" id="{F8909A6D-C837-8F4B-95E5-95A26E219783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2;p35">
              <a:extLst>
                <a:ext uri="{FF2B5EF4-FFF2-40B4-BE49-F238E27FC236}">
                  <a16:creationId xmlns:a16="http://schemas.microsoft.com/office/drawing/2014/main" id="{C754C2C9-9DE7-1A43-BA05-930613D65226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3;p35">
              <a:extLst>
                <a:ext uri="{FF2B5EF4-FFF2-40B4-BE49-F238E27FC236}">
                  <a16:creationId xmlns:a16="http://schemas.microsoft.com/office/drawing/2014/main" id="{0CCE89D1-96F4-C649-9D95-E48297897661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4;p35">
              <a:extLst>
                <a:ext uri="{FF2B5EF4-FFF2-40B4-BE49-F238E27FC236}">
                  <a16:creationId xmlns:a16="http://schemas.microsoft.com/office/drawing/2014/main" id="{54282F3D-1C11-DB47-A7C8-40D0A9589F6A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25;p35">
              <a:extLst>
                <a:ext uri="{FF2B5EF4-FFF2-40B4-BE49-F238E27FC236}">
                  <a16:creationId xmlns:a16="http://schemas.microsoft.com/office/drawing/2014/main" id="{1547A06B-941B-C846-B2F3-B1B68D94D21B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26;p35">
              <a:extLst>
                <a:ext uri="{FF2B5EF4-FFF2-40B4-BE49-F238E27FC236}">
                  <a16:creationId xmlns:a16="http://schemas.microsoft.com/office/drawing/2014/main" id="{CD63040B-6748-FF4E-8ED3-20E42FFB07C1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27;p35">
              <a:extLst>
                <a:ext uri="{FF2B5EF4-FFF2-40B4-BE49-F238E27FC236}">
                  <a16:creationId xmlns:a16="http://schemas.microsoft.com/office/drawing/2014/main" id="{AD259012-0396-E447-A93E-79DAA0143C1A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529;p35">
            <a:extLst>
              <a:ext uri="{FF2B5EF4-FFF2-40B4-BE49-F238E27FC236}">
                <a16:creationId xmlns:a16="http://schemas.microsoft.com/office/drawing/2014/main" id="{F868E2F1-22D6-3B4E-B982-0A441EB757EF}"/>
              </a:ext>
            </a:extLst>
          </p:cNvPr>
          <p:cNvSpPr txBox="1">
            <a:spLocks/>
          </p:cNvSpPr>
          <p:nvPr/>
        </p:nvSpPr>
        <p:spPr>
          <a:xfrm>
            <a:off x="1509155" y="3454464"/>
            <a:ext cx="27783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udiowide"/>
              <a:buNone/>
              <a:defRPr sz="20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 err="1"/>
              <a:t>Perceptron</a:t>
            </a:r>
            <a:endParaRPr lang="hu-HU" dirty="0"/>
          </a:p>
        </p:txBody>
      </p:sp>
      <p:sp>
        <p:nvSpPr>
          <p:cNvPr id="68" name="Google Shape;530;p35">
            <a:extLst>
              <a:ext uri="{FF2B5EF4-FFF2-40B4-BE49-F238E27FC236}">
                <a16:creationId xmlns:a16="http://schemas.microsoft.com/office/drawing/2014/main" id="{4427A92A-C5B1-B049-83FE-F4F702FD7188}"/>
              </a:ext>
            </a:extLst>
          </p:cNvPr>
          <p:cNvSpPr txBox="1">
            <a:spLocks/>
          </p:cNvSpPr>
          <p:nvPr/>
        </p:nvSpPr>
        <p:spPr>
          <a:xfrm>
            <a:off x="1509155" y="4265114"/>
            <a:ext cx="2778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hu-HU" dirty="0"/>
              <a:t>Lineáris probléma</a:t>
            </a:r>
          </a:p>
        </p:txBody>
      </p:sp>
      <p:sp>
        <p:nvSpPr>
          <p:cNvPr id="69" name="Google Shape;512;p35">
            <a:extLst>
              <a:ext uri="{FF2B5EF4-FFF2-40B4-BE49-F238E27FC236}">
                <a16:creationId xmlns:a16="http://schemas.microsoft.com/office/drawing/2014/main" id="{8270967E-1A78-E34F-8BBB-BEF269E1D607}"/>
              </a:ext>
            </a:extLst>
          </p:cNvPr>
          <p:cNvSpPr/>
          <p:nvPr/>
        </p:nvSpPr>
        <p:spPr>
          <a:xfrm>
            <a:off x="4577226" y="1519822"/>
            <a:ext cx="844200" cy="8283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520;p35">
            <a:extLst>
              <a:ext uri="{FF2B5EF4-FFF2-40B4-BE49-F238E27FC236}">
                <a16:creationId xmlns:a16="http://schemas.microsoft.com/office/drawing/2014/main" id="{A9178055-9D54-974F-B24F-67747E8BCA3E}"/>
              </a:ext>
            </a:extLst>
          </p:cNvPr>
          <p:cNvGrpSpPr/>
          <p:nvPr/>
        </p:nvGrpSpPr>
        <p:grpSpPr>
          <a:xfrm>
            <a:off x="4787238" y="1724143"/>
            <a:ext cx="424159" cy="419659"/>
            <a:chOff x="-1182750" y="3962900"/>
            <a:chExt cx="294575" cy="291450"/>
          </a:xfrm>
        </p:grpSpPr>
        <p:sp>
          <p:nvSpPr>
            <p:cNvPr id="71" name="Google Shape;521;p35">
              <a:extLst>
                <a:ext uri="{FF2B5EF4-FFF2-40B4-BE49-F238E27FC236}">
                  <a16:creationId xmlns:a16="http://schemas.microsoft.com/office/drawing/2014/main" id="{C891053C-B095-A544-81CC-B155E35616B1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22;p35">
              <a:extLst>
                <a:ext uri="{FF2B5EF4-FFF2-40B4-BE49-F238E27FC236}">
                  <a16:creationId xmlns:a16="http://schemas.microsoft.com/office/drawing/2014/main" id="{54AC76EF-3B35-4744-AAA6-9A156DC53D68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23;p35">
              <a:extLst>
                <a:ext uri="{FF2B5EF4-FFF2-40B4-BE49-F238E27FC236}">
                  <a16:creationId xmlns:a16="http://schemas.microsoft.com/office/drawing/2014/main" id="{23670AB7-F48A-0B4E-8443-F179C76C63D1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24;p35">
              <a:extLst>
                <a:ext uri="{FF2B5EF4-FFF2-40B4-BE49-F238E27FC236}">
                  <a16:creationId xmlns:a16="http://schemas.microsoft.com/office/drawing/2014/main" id="{894D48C3-3DAD-9B4B-BB3F-7E7030BB500D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25;p35">
              <a:extLst>
                <a:ext uri="{FF2B5EF4-FFF2-40B4-BE49-F238E27FC236}">
                  <a16:creationId xmlns:a16="http://schemas.microsoft.com/office/drawing/2014/main" id="{FFA6BA0F-ACC5-0547-81CE-CE1F1852BC02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26;p35">
              <a:extLst>
                <a:ext uri="{FF2B5EF4-FFF2-40B4-BE49-F238E27FC236}">
                  <a16:creationId xmlns:a16="http://schemas.microsoft.com/office/drawing/2014/main" id="{DA115AA0-FEE6-1F4C-ABA6-0CBBE87A3E4F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27;p35">
              <a:extLst>
                <a:ext uri="{FF2B5EF4-FFF2-40B4-BE49-F238E27FC236}">
                  <a16:creationId xmlns:a16="http://schemas.microsoft.com/office/drawing/2014/main" id="{7451F9C3-A143-B945-BCF9-FA63ED3A00BA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529;p35">
            <a:extLst>
              <a:ext uri="{FF2B5EF4-FFF2-40B4-BE49-F238E27FC236}">
                <a16:creationId xmlns:a16="http://schemas.microsoft.com/office/drawing/2014/main" id="{8A23D266-CF49-1344-B6D3-DC4447098FCA}"/>
              </a:ext>
            </a:extLst>
          </p:cNvPr>
          <p:cNvSpPr txBox="1">
            <a:spLocks/>
          </p:cNvSpPr>
          <p:nvPr/>
        </p:nvSpPr>
        <p:spPr>
          <a:xfrm>
            <a:off x="3610175" y="2348122"/>
            <a:ext cx="27783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udiowide"/>
              <a:buNone/>
              <a:defRPr sz="20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Back-</a:t>
            </a:r>
          </a:p>
          <a:p>
            <a:r>
              <a:rPr lang="hu-HU" dirty="0" err="1"/>
              <a:t>propagation</a:t>
            </a:r>
            <a:endParaRPr lang="hu-HU" dirty="0"/>
          </a:p>
        </p:txBody>
      </p:sp>
      <p:sp>
        <p:nvSpPr>
          <p:cNvPr id="79" name="Google Shape;530;p35">
            <a:extLst>
              <a:ext uri="{FF2B5EF4-FFF2-40B4-BE49-F238E27FC236}">
                <a16:creationId xmlns:a16="http://schemas.microsoft.com/office/drawing/2014/main" id="{68D183FD-AB98-D448-B3ED-24811FBC7333}"/>
              </a:ext>
            </a:extLst>
          </p:cNvPr>
          <p:cNvSpPr txBox="1">
            <a:spLocks/>
          </p:cNvSpPr>
          <p:nvPr/>
        </p:nvSpPr>
        <p:spPr>
          <a:xfrm>
            <a:off x="3610175" y="3158772"/>
            <a:ext cx="27783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hu-HU" dirty="0"/>
              <a:t>Nem lineáris probléma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Modul </a:t>
            </a:r>
            <a:r>
              <a:rPr lang="en" dirty="0" err="1"/>
              <a:t>teljesítése</a:t>
            </a:r>
            <a:r>
              <a:rPr lang="en" dirty="0"/>
              <a:t> (</a:t>
            </a:r>
            <a:r>
              <a:rPr lang="en" dirty="0" err="1"/>
              <a:t>nappali</a:t>
            </a:r>
            <a:r>
              <a:rPr lang="en" dirty="0"/>
              <a:t>)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Teszt</a:t>
            </a:r>
            <a:r>
              <a:rPr lang="en" dirty="0">
                <a:solidFill>
                  <a:schemeClr val="accent1"/>
                </a:solidFill>
              </a:rPr>
              <a:t> (30%)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 </a:t>
            </a:r>
            <a:r>
              <a:rPr lang="en" dirty="0" err="1"/>
              <a:t>pontos</a:t>
            </a:r>
            <a:r>
              <a:rPr lang="en" dirty="0"/>
              <a:t> </a:t>
            </a:r>
            <a:r>
              <a:rPr lang="en" dirty="0" err="1"/>
              <a:t>elméleti</a:t>
            </a:r>
            <a:r>
              <a:rPr lang="en" dirty="0"/>
              <a:t> </a:t>
            </a:r>
            <a:r>
              <a:rPr lang="en" dirty="0" err="1"/>
              <a:t>teszt</a:t>
            </a:r>
            <a:r>
              <a:rPr lang="en" dirty="0"/>
              <a:t>.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45700" tIns="91425" rIns="457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Fuzzy </a:t>
            </a:r>
            <a:r>
              <a:rPr lang="en" dirty="0" err="1">
                <a:solidFill>
                  <a:schemeClr val="accent1"/>
                </a:solidFill>
              </a:rPr>
              <a:t>feladat</a:t>
            </a:r>
            <a:r>
              <a:rPr lang="en" dirty="0">
                <a:solidFill>
                  <a:schemeClr val="accent1"/>
                </a:solidFill>
              </a:rPr>
              <a:t> (50%)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</a:t>
            </a:r>
            <a:r>
              <a:rPr lang="en" dirty="0" err="1"/>
              <a:t>inputos</a:t>
            </a:r>
            <a:r>
              <a:rPr lang="en" dirty="0"/>
              <a:t>, 3 mf-</a:t>
            </a:r>
            <a:r>
              <a:rPr lang="en" dirty="0" err="1"/>
              <a:t>ös</a:t>
            </a:r>
            <a:r>
              <a:rPr lang="en" dirty="0"/>
              <a:t> </a:t>
            </a:r>
            <a:r>
              <a:rPr lang="en" dirty="0" err="1"/>
              <a:t>probléma</a:t>
            </a:r>
            <a:r>
              <a:rPr lang="en" dirty="0"/>
              <a:t> </a:t>
            </a:r>
            <a:r>
              <a:rPr lang="en" dirty="0" err="1"/>
              <a:t>megoldása</a:t>
            </a:r>
            <a:r>
              <a:rPr lang="en" dirty="0"/>
              <a:t> PHP-ben a </a:t>
            </a:r>
            <a:r>
              <a:rPr lang="en" dirty="0" err="1"/>
              <a:t>kapott</a:t>
            </a:r>
            <a:r>
              <a:rPr lang="en" dirty="0"/>
              <a:t> </a:t>
            </a:r>
            <a:r>
              <a:rPr lang="en" dirty="0" err="1"/>
              <a:t>keretrendszerrel</a:t>
            </a:r>
            <a:r>
              <a:rPr lang="en" dirty="0"/>
              <a:t>.</a:t>
            </a:r>
            <a:endParaRPr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Hopfield </a:t>
            </a:r>
            <a:r>
              <a:rPr lang="en" dirty="0" err="1">
                <a:solidFill>
                  <a:schemeClr val="accent1"/>
                </a:solidFill>
              </a:rPr>
              <a:t>nh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 err="1">
                <a:solidFill>
                  <a:schemeClr val="accent1"/>
                </a:solidFill>
              </a:rPr>
              <a:t>feladat</a:t>
            </a:r>
            <a:r>
              <a:rPr lang="en" dirty="0">
                <a:solidFill>
                  <a:schemeClr val="accent1"/>
                </a:solidFill>
              </a:rPr>
              <a:t> (20%)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Papíron</a:t>
            </a:r>
            <a:r>
              <a:rPr lang="en" dirty="0"/>
              <a:t> </a:t>
            </a:r>
            <a:r>
              <a:rPr lang="en" dirty="0" err="1"/>
              <a:t>kell</a:t>
            </a:r>
            <a:r>
              <a:rPr lang="en" dirty="0"/>
              <a:t> </a:t>
            </a:r>
            <a:r>
              <a:rPr lang="en" dirty="0" err="1"/>
              <a:t>megoldani</a:t>
            </a:r>
            <a:r>
              <a:rPr lang="en" dirty="0"/>
              <a:t> a </a:t>
            </a:r>
            <a:r>
              <a:rPr lang="en" dirty="0" err="1"/>
              <a:t>tanult</a:t>
            </a:r>
            <a:r>
              <a:rPr lang="en" dirty="0"/>
              <a:t> </a:t>
            </a:r>
            <a:r>
              <a:rPr lang="en" dirty="0" err="1"/>
              <a:t>mátrix</a:t>
            </a:r>
            <a:r>
              <a:rPr lang="en" dirty="0"/>
              <a:t> </a:t>
            </a:r>
            <a:r>
              <a:rPr lang="en" dirty="0" err="1"/>
              <a:t>műveletekkel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641" name="Google Shape;641;p38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642" name="Google Shape;642;p3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649" name="Google Shape;649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310019" y="324598"/>
            <a:ext cx="688313" cy="640458"/>
            <a:chOff x="827350" y="3629733"/>
            <a:chExt cx="1431600" cy="1332067"/>
          </a:xfrm>
        </p:grpSpPr>
        <p:sp>
          <p:nvSpPr>
            <p:cNvPr id="653" name="Google Shape;653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657" name="Google Shape;657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 txBox="1">
            <a:spLocks noGrp="1"/>
          </p:cNvSpPr>
          <p:nvPr>
            <p:ph type="title" idx="6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Modul </a:t>
            </a:r>
            <a:r>
              <a:rPr lang="en" dirty="0" err="1"/>
              <a:t>teljesítése</a:t>
            </a:r>
            <a:r>
              <a:rPr lang="en" dirty="0"/>
              <a:t> (</a:t>
            </a:r>
            <a:r>
              <a:rPr lang="en" dirty="0" err="1"/>
              <a:t>esti</a:t>
            </a:r>
            <a:r>
              <a:rPr lang="en" dirty="0"/>
              <a:t>)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Teszt</a:t>
            </a:r>
            <a:r>
              <a:rPr lang="en" dirty="0">
                <a:solidFill>
                  <a:schemeClr val="accent1"/>
                </a:solidFill>
              </a:rPr>
              <a:t> (30%)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 </a:t>
            </a:r>
            <a:r>
              <a:rPr lang="en" dirty="0" err="1"/>
              <a:t>pontos</a:t>
            </a:r>
            <a:r>
              <a:rPr lang="en" dirty="0"/>
              <a:t> </a:t>
            </a:r>
            <a:r>
              <a:rPr lang="en" dirty="0" err="1"/>
              <a:t>elméleti</a:t>
            </a:r>
            <a:r>
              <a:rPr lang="en" dirty="0"/>
              <a:t> </a:t>
            </a:r>
            <a:r>
              <a:rPr lang="en" dirty="0" err="1"/>
              <a:t>teszt</a:t>
            </a:r>
            <a:r>
              <a:rPr lang="en" dirty="0"/>
              <a:t>.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title" idx="2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spcFirstLastPara="1" wrap="square" lIns="45700" tIns="91425" rIns="457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Neuro-fuzzy </a:t>
            </a:r>
            <a:r>
              <a:rPr lang="en" dirty="0" err="1">
                <a:solidFill>
                  <a:schemeClr val="accent1"/>
                </a:solidFill>
              </a:rPr>
              <a:t>beadandó</a:t>
            </a:r>
            <a:r>
              <a:rPr lang="en" dirty="0">
                <a:solidFill>
                  <a:schemeClr val="accent1"/>
                </a:solidFill>
              </a:rPr>
              <a:t> (50%)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8" name="Google Shape;638;p38"/>
          <p:cNvSpPr txBox="1">
            <a:spLocks noGrp="1"/>
          </p:cNvSpPr>
          <p:nvPr>
            <p:ph type="subTitle" idx="3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Elméleti</a:t>
            </a:r>
            <a:r>
              <a:rPr lang="en" dirty="0"/>
              <a:t> </a:t>
            </a:r>
            <a:r>
              <a:rPr lang="en" dirty="0" err="1"/>
              <a:t>összefoglaló</a:t>
            </a:r>
            <a:r>
              <a:rPr lang="en" dirty="0"/>
              <a:t> a neuro-fuzzy </a:t>
            </a:r>
            <a:r>
              <a:rPr lang="en" dirty="0" err="1"/>
              <a:t>módszerről</a:t>
            </a:r>
            <a:r>
              <a:rPr lang="en" dirty="0"/>
              <a:t>, </a:t>
            </a:r>
            <a:r>
              <a:rPr lang="en" dirty="0" err="1"/>
              <a:t>és</a:t>
            </a:r>
            <a:r>
              <a:rPr lang="en" dirty="0"/>
              <a:t> </a:t>
            </a:r>
            <a:r>
              <a:rPr lang="en" dirty="0" err="1"/>
              <a:t>egy</a:t>
            </a:r>
            <a:r>
              <a:rPr lang="en" dirty="0"/>
              <a:t> </a:t>
            </a:r>
            <a:r>
              <a:rPr lang="en" dirty="0" err="1"/>
              <a:t>egyedi</a:t>
            </a:r>
            <a:r>
              <a:rPr lang="en" dirty="0"/>
              <a:t> </a:t>
            </a:r>
            <a:r>
              <a:rPr lang="en" dirty="0" err="1"/>
              <a:t>példa</a:t>
            </a:r>
            <a:r>
              <a:rPr lang="en" dirty="0"/>
              <a:t>.</a:t>
            </a:r>
            <a:endParaRPr dirty="0"/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 idx="4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</a:rPr>
              <a:t>Hopfield </a:t>
            </a:r>
            <a:r>
              <a:rPr lang="en" dirty="0" err="1">
                <a:solidFill>
                  <a:schemeClr val="accent1"/>
                </a:solidFill>
              </a:rPr>
              <a:t>nh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 err="1">
                <a:solidFill>
                  <a:schemeClr val="accent1"/>
                </a:solidFill>
              </a:rPr>
              <a:t>feladat</a:t>
            </a:r>
            <a:r>
              <a:rPr lang="en" dirty="0">
                <a:solidFill>
                  <a:schemeClr val="accent1"/>
                </a:solidFill>
              </a:rPr>
              <a:t> (20%)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40" name="Google Shape;640;p38"/>
          <p:cNvSpPr txBox="1">
            <a:spLocks noGrp="1"/>
          </p:cNvSpPr>
          <p:nvPr>
            <p:ph type="subTitle" idx="5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Papíron</a:t>
            </a:r>
            <a:r>
              <a:rPr lang="en" dirty="0"/>
              <a:t> </a:t>
            </a:r>
            <a:r>
              <a:rPr lang="en" dirty="0" err="1"/>
              <a:t>kell</a:t>
            </a:r>
            <a:r>
              <a:rPr lang="en" dirty="0"/>
              <a:t> </a:t>
            </a:r>
            <a:r>
              <a:rPr lang="en" dirty="0" err="1"/>
              <a:t>megoldani</a:t>
            </a:r>
            <a:r>
              <a:rPr lang="en" dirty="0"/>
              <a:t> a </a:t>
            </a:r>
            <a:r>
              <a:rPr lang="en" dirty="0" err="1"/>
              <a:t>tanult</a:t>
            </a:r>
            <a:r>
              <a:rPr lang="en" dirty="0"/>
              <a:t> </a:t>
            </a:r>
            <a:r>
              <a:rPr lang="en" dirty="0" err="1"/>
              <a:t>mátrix</a:t>
            </a:r>
            <a:r>
              <a:rPr lang="en" dirty="0"/>
              <a:t> </a:t>
            </a:r>
            <a:r>
              <a:rPr lang="en" dirty="0" err="1"/>
              <a:t>műveletekkel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641" name="Google Shape;641;p38"/>
          <p:cNvGrpSpPr/>
          <p:nvPr/>
        </p:nvGrpSpPr>
        <p:grpSpPr>
          <a:xfrm rot="5400000">
            <a:off x="8219657" y="4333871"/>
            <a:ext cx="288601" cy="1096693"/>
            <a:chOff x="1006700" y="2603975"/>
            <a:chExt cx="55450" cy="210700"/>
          </a:xfrm>
        </p:grpSpPr>
        <p:sp>
          <p:nvSpPr>
            <p:cNvPr id="642" name="Google Shape;642;p38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541782" y="856397"/>
            <a:ext cx="820307" cy="763275"/>
            <a:chOff x="827350" y="3629733"/>
            <a:chExt cx="1431600" cy="1332067"/>
          </a:xfrm>
        </p:grpSpPr>
        <p:sp>
          <p:nvSpPr>
            <p:cNvPr id="649" name="Google Shape;649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1310019" y="324598"/>
            <a:ext cx="688313" cy="640458"/>
            <a:chOff x="827350" y="3629733"/>
            <a:chExt cx="1431600" cy="1332067"/>
          </a:xfrm>
        </p:grpSpPr>
        <p:sp>
          <p:nvSpPr>
            <p:cNvPr id="653" name="Google Shape;653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541779" y="193517"/>
            <a:ext cx="491325" cy="457165"/>
            <a:chOff x="827350" y="3629733"/>
            <a:chExt cx="1431600" cy="1332067"/>
          </a:xfrm>
        </p:grpSpPr>
        <p:sp>
          <p:nvSpPr>
            <p:cNvPr id="657" name="Google Shape;657;p38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64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/>
          <p:nvPr/>
        </p:nvSpPr>
        <p:spPr>
          <a:xfrm>
            <a:off x="713225" y="1319800"/>
            <a:ext cx="7704000" cy="3279600"/>
          </a:xfrm>
          <a:prstGeom prst="snip2DiagRect">
            <a:avLst>
              <a:gd name="adj1" fmla="val 0"/>
              <a:gd name="adj2" fmla="val 601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5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Menetrend</a:t>
            </a:r>
            <a:endParaRPr dirty="0"/>
          </a:p>
        </p:txBody>
      </p:sp>
      <p:graphicFrame>
        <p:nvGraphicFramePr>
          <p:cNvPr id="908" name="Google Shape;908;p45"/>
          <p:cNvGraphicFramePr/>
          <p:nvPr>
            <p:extLst>
              <p:ext uri="{D42A27DB-BD31-4B8C-83A1-F6EECF244321}">
                <p14:modId xmlns:p14="http://schemas.microsoft.com/office/powerpoint/2010/main" val="1354525345"/>
              </p:ext>
            </p:extLst>
          </p:nvPr>
        </p:nvGraphicFramePr>
        <p:xfrm>
          <a:off x="713250" y="1319800"/>
          <a:ext cx="7704000" cy="3279660"/>
        </p:xfrm>
        <a:graphic>
          <a:graphicData uri="http://schemas.openxmlformats.org/drawingml/2006/table">
            <a:tbl>
              <a:tblPr>
                <a:noFill/>
                <a:tableStyleId>{49768656-05CE-47C7-85BB-5F965B08C073}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Aug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Szept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Okt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Nov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Dec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Jan</a:t>
                      </a:r>
                      <a:endParaRPr sz="18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Kurzus</a:t>
                      </a:r>
                      <a:endParaRPr sz="16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Téma</a:t>
                      </a:r>
                      <a:endParaRPr sz="16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err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Dátum</a:t>
                      </a:r>
                      <a:endParaRPr sz="1600" b="1" dirty="0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Status</a:t>
                      </a:r>
                      <a:endParaRPr sz="1600" b="1">
                        <a:solidFill>
                          <a:schemeClr val="l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0355F">
                        <a:alpha val="590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AI 1</a:t>
                      </a:r>
                      <a:endParaRPr sz="16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Fuzzy,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neurális</a:t>
                      </a: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hálók</a:t>
                      </a: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,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ChatGPT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Aug 7 - Aug 25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Alapok</a:t>
                      </a:r>
                      <a:endParaRPr sz="1200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AI 2</a:t>
                      </a:r>
                      <a:endParaRPr sz="16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Neuro-fuzzy, Backpropagation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nh</a:t>
                      </a: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.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Dec 4 - Dec 15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Expert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szint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accent1"/>
                          </a:solidFill>
                          <a:latin typeface="Audiowide"/>
                          <a:ea typeface="Audiowide"/>
                          <a:cs typeface="Audiowide"/>
                          <a:sym typeface="Audiowide"/>
                        </a:rPr>
                        <a:t>AI 3</a:t>
                      </a:r>
                      <a:endParaRPr sz="1600" b="1" dirty="0">
                        <a:solidFill>
                          <a:schemeClr val="accent1"/>
                        </a:solidFill>
                        <a:latin typeface="Audiowide"/>
                        <a:ea typeface="Audiowide"/>
                        <a:cs typeface="Audiowide"/>
                        <a:sym typeface="Audiowid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Projekt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Jan 22 - Jan 31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Önálló</a:t>
                      </a:r>
                      <a:r>
                        <a:rPr lang="en" sz="1200" dirty="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munka</a:t>
                      </a:r>
                      <a:endParaRPr sz="1200" dirty="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0" name="Google Shape;910;p45"/>
          <p:cNvSpPr/>
          <p:nvPr/>
        </p:nvSpPr>
        <p:spPr>
          <a:xfrm>
            <a:off x="1181900" y="1943330"/>
            <a:ext cx="792792" cy="20039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2" name="Google Shape;912;p45"/>
          <p:cNvSpPr/>
          <p:nvPr/>
        </p:nvSpPr>
        <p:spPr>
          <a:xfrm>
            <a:off x="1176664" y="1944975"/>
            <a:ext cx="909900" cy="197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AI 1</a:t>
            </a:r>
            <a:endParaRPr sz="1200" b="1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14" name="Google Shape;914;p45"/>
          <p:cNvSpPr/>
          <p:nvPr/>
        </p:nvSpPr>
        <p:spPr>
          <a:xfrm>
            <a:off x="5865646" y="2276885"/>
            <a:ext cx="492946" cy="215799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6" name="Google Shape;916;p45"/>
          <p:cNvSpPr/>
          <p:nvPr/>
        </p:nvSpPr>
        <p:spPr>
          <a:xfrm>
            <a:off x="5804822" y="2298858"/>
            <a:ext cx="553770" cy="21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AI 2</a:t>
            </a:r>
            <a:endParaRPr sz="1200" b="1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917" name="Google Shape;917;p45"/>
          <p:cNvSpPr/>
          <p:nvPr/>
        </p:nvSpPr>
        <p:spPr>
          <a:xfrm>
            <a:off x="7959116" y="2719700"/>
            <a:ext cx="458109" cy="2004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9" name="Google Shape;919;p45"/>
          <p:cNvSpPr/>
          <p:nvPr/>
        </p:nvSpPr>
        <p:spPr>
          <a:xfrm>
            <a:off x="7911285" y="2727731"/>
            <a:ext cx="553770" cy="197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AI 3</a:t>
            </a:r>
            <a:endParaRPr sz="1200" b="1" dirty="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920" name="Google Shape;920;p45"/>
          <p:cNvGrpSpPr/>
          <p:nvPr/>
        </p:nvGrpSpPr>
        <p:grpSpPr>
          <a:xfrm rot="10800000">
            <a:off x="159357" y="3842671"/>
            <a:ext cx="288601" cy="1096693"/>
            <a:chOff x="1006700" y="2603975"/>
            <a:chExt cx="55450" cy="210700"/>
          </a:xfrm>
        </p:grpSpPr>
        <p:sp>
          <p:nvSpPr>
            <p:cNvPr id="921" name="Google Shape;921;p45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45"/>
          <p:cNvGrpSpPr/>
          <p:nvPr/>
        </p:nvGrpSpPr>
        <p:grpSpPr>
          <a:xfrm>
            <a:off x="8194369" y="209586"/>
            <a:ext cx="767910" cy="714388"/>
            <a:chOff x="827350" y="3629733"/>
            <a:chExt cx="1431600" cy="1332067"/>
          </a:xfrm>
        </p:grpSpPr>
        <p:sp>
          <p:nvSpPr>
            <p:cNvPr id="928" name="Google Shape;928;p4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5"/>
          <p:cNvGrpSpPr/>
          <p:nvPr/>
        </p:nvGrpSpPr>
        <p:grpSpPr>
          <a:xfrm>
            <a:off x="8579627" y="1005469"/>
            <a:ext cx="437354" cy="406680"/>
            <a:chOff x="827350" y="3629733"/>
            <a:chExt cx="1431600" cy="1332067"/>
          </a:xfrm>
        </p:grpSpPr>
        <p:sp>
          <p:nvSpPr>
            <p:cNvPr id="932" name="Google Shape;932;p45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9"/>
          <p:cNvPicPr preferRelativeResize="0"/>
          <p:nvPr/>
        </p:nvPicPr>
        <p:blipFill rotWithShape="1">
          <a:blip r:embed="rId4">
            <a:alphaModFix amt="75000"/>
          </a:blip>
          <a:srcRect l="11847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39"/>
          <p:cNvPicPr preferRelativeResize="0"/>
          <p:nvPr/>
        </p:nvPicPr>
        <p:blipFill rotWithShape="1">
          <a:blip r:embed="rId4">
            <a:alphaModFix amt="75000"/>
          </a:blip>
          <a:srcRect l="15261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39"/>
          <p:cNvSpPr txBox="1">
            <a:spLocks noGrp="1"/>
          </p:cNvSpPr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Könyvajánló</a:t>
            </a:r>
            <a:endParaRPr dirty="0"/>
          </a:p>
        </p:txBody>
      </p:sp>
      <p:grpSp>
        <p:nvGrpSpPr>
          <p:cNvPr id="667" name="Google Shape;667;p39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668" name="Google Shape;668;p39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9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675" name="Google Shape;675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679" name="Google Shape;679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9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683" name="Google Shape;683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687" name="Google Shape;687;p39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"/>
          <p:cNvSpPr txBox="1">
            <a:spLocks noGrp="1"/>
          </p:cNvSpPr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" dirty="0" err="1"/>
              <a:t>Mérő</a:t>
            </a:r>
            <a:r>
              <a:rPr lang="en" dirty="0"/>
              <a:t> László</a:t>
            </a:r>
            <a:endParaRPr dirty="0"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„A matek vagy </a:t>
            </a:r>
            <a:r>
              <a:rPr lang="hu-HU" sz="3200" i="1" u="none" strike="noStrike" dirty="0" err="1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éterien</a:t>
            </a: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 tiszta, hibátlan, vagy tökéletesen, a velejéig romlott.”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549" name="Google Shape;549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553" name="Google Shape;553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6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557" name="Google Shape;557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36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561" name="Google Shape;561;p36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302920" y="979639"/>
            <a:ext cx="1385416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Vektor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/>
              <p:nvPr/>
            </p:nvSpPr>
            <p:spPr>
              <a:xfrm>
                <a:off x="3603792" y="763554"/>
                <a:ext cx="350032" cy="1217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a:rPr lang="hu-HU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92" y="763554"/>
                <a:ext cx="350032" cy="1217321"/>
              </a:xfrm>
              <a:prstGeom prst="rect">
                <a:avLst/>
              </a:prstGeom>
              <a:blipFill>
                <a:blip r:embed="rId3"/>
                <a:stretch>
                  <a:fillRect l="-24138" r="-20690" b="-72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540;p36">
            <a:extLst>
              <a:ext uri="{FF2B5EF4-FFF2-40B4-BE49-F238E27FC236}">
                <a16:creationId xmlns:a16="http://schemas.microsoft.com/office/drawing/2014/main" id="{B3DE6A4C-1C51-8E45-942C-3DBFF0283AA6}"/>
              </a:ext>
            </a:extLst>
          </p:cNvPr>
          <p:cNvSpPr txBox="1">
            <a:spLocks/>
          </p:cNvSpPr>
          <p:nvPr/>
        </p:nvSpPr>
        <p:spPr>
          <a:xfrm>
            <a:off x="2688336" y="2740640"/>
            <a:ext cx="5253328" cy="7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hu-HU" sz="3200" i="1" dirty="0">
                <a:solidFill>
                  <a:srgbClr val="F3F3F3"/>
                </a:solidFill>
                <a:latin typeface="Avenir Light Oblique" panose="020B0402020203090204" pitchFamily="34" charset="0"/>
              </a:rPr>
              <a:t>PHP-</a:t>
            </a:r>
            <a:r>
              <a:rPr lang="hu-HU" sz="3200" i="1" dirty="0" err="1">
                <a:solidFill>
                  <a:srgbClr val="F3F3F3"/>
                </a:solidFill>
                <a:latin typeface="Avenir Light Oblique" panose="020B0402020203090204" pitchFamily="34" charset="0"/>
              </a:rPr>
              <a:t>ban</a:t>
            </a:r>
            <a:r>
              <a:rPr lang="hu-HU" sz="3200" i="1" dirty="0">
                <a:solidFill>
                  <a:srgbClr val="F3F3F3"/>
                </a:solidFill>
                <a:latin typeface="Avenir Light Oblique" panose="020B0402020203090204" pitchFamily="34" charset="0"/>
              </a:rPr>
              <a:t> mi lesz?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1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1302920" y="979639"/>
            <a:ext cx="1385416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Mátrix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/>
              <p:nvPr/>
            </p:nvSpPr>
            <p:spPr>
              <a:xfrm>
                <a:off x="3523804" y="1050075"/>
                <a:ext cx="1791196" cy="860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hu-HU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hu-HU" sz="32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hu-HU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0D806319-0932-DD4B-B632-9ACE2859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804" y="1050075"/>
                <a:ext cx="1791196" cy="860364"/>
              </a:xfrm>
              <a:prstGeom prst="rect">
                <a:avLst/>
              </a:prstGeom>
              <a:blipFill>
                <a:blip r:embed="rId3"/>
                <a:stretch>
                  <a:fillRect l="-2113" r="-1408" b="-57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Google Shape;540;p36">
            <a:extLst>
              <a:ext uri="{FF2B5EF4-FFF2-40B4-BE49-F238E27FC236}">
                <a16:creationId xmlns:a16="http://schemas.microsoft.com/office/drawing/2014/main" id="{B3DE6A4C-1C51-8E45-942C-3DBFF0283AA6}"/>
              </a:ext>
            </a:extLst>
          </p:cNvPr>
          <p:cNvSpPr txBox="1">
            <a:spLocks/>
          </p:cNvSpPr>
          <p:nvPr/>
        </p:nvSpPr>
        <p:spPr>
          <a:xfrm>
            <a:off x="2688336" y="2740640"/>
            <a:ext cx="5253328" cy="785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6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arla"/>
              <a:buNone/>
              <a:defRPr sz="2500" b="0" i="0" u="none" strike="noStrike" cap="non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hu-HU" sz="3200" i="1" dirty="0">
                <a:solidFill>
                  <a:srgbClr val="F3F3F3"/>
                </a:solidFill>
                <a:latin typeface="Avenir Light Oblique" panose="020B0402020203090204" pitchFamily="34" charset="0"/>
              </a:rPr>
              <a:t>PHP-</a:t>
            </a:r>
            <a:r>
              <a:rPr lang="hu-HU" sz="3200" i="1" dirty="0" err="1">
                <a:solidFill>
                  <a:srgbClr val="F3F3F3"/>
                </a:solidFill>
                <a:latin typeface="Avenir Light Oblique" panose="020B0402020203090204" pitchFamily="34" charset="0"/>
              </a:rPr>
              <a:t>ban</a:t>
            </a:r>
            <a:r>
              <a:rPr lang="hu-HU" sz="3200" i="1" dirty="0">
                <a:solidFill>
                  <a:srgbClr val="F3F3F3"/>
                </a:solidFill>
                <a:latin typeface="Avenir Light Oblique" panose="020B0402020203090204" pitchFamily="34" charset="0"/>
              </a:rPr>
              <a:t> mi lesz?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"/>
          <p:cNvSpPr/>
          <p:nvPr/>
        </p:nvSpPr>
        <p:spPr>
          <a:xfrm>
            <a:off x="212448" y="219874"/>
            <a:ext cx="8638944" cy="4644734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6"/>
          <p:cNvSpPr txBox="1">
            <a:spLocks noGrp="1"/>
          </p:cNvSpPr>
          <p:nvPr>
            <p:ph type="subTitle" idx="1"/>
          </p:nvPr>
        </p:nvSpPr>
        <p:spPr>
          <a:xfrm>
            <a:off x="2829968" y="278892"/>
            <a:ext cx="4311496" cy="785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i="1" u="none" strike="noStrike" dirty="0">
                <a:solidFill>
                  <a:srgbClr val="F3F3F3"/>
                </a:solidFill>
                <a:effectLst/>
                <a:latin typeface="Avenir Light Oblique" panose="020B0402020203090204" pitchFamily="34" charset="0"/>
              </a:rPr>
              <a:t>Dimenzióredukció</a:t>
            </a:r>
            <a:endParaRPr lang="hu-HU" sz="3200" i="1" dirty="0">
              <a:latin typeface="Avenir Light Oblique" panose="020B0402020203090204" pitchFamily="34" charset="0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542" name="Google Shape;542;p36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D89BFB0B-08A4-F846-91A9-5D9598CF8301}"/>
              </a:ext>
            </a:extLst>
          </p:cNvPr>
          <p:cNvCxnSpPr/>
          <p:nvPr/>
        </p:nvCxnSpPr>
        <p:spPr>
          <a:xfrm>
            <a:off x="1956816" y="1481328"/>
            <a:ext cx="0" cy="213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1B8C6488-B365-1848-9BC1-0B26985F95BB}"/>
              </a:ext>
            </a:extLst>
          </p:cNvPr>
          <p:cNvCxnSpPr>
            <a:cxnSpLocks/>
          </p:cNvCxnSpPr>
          <p:nvPr/>
        </p:nvCxnSpPr>
        <p:spPr>
          <a:xfrm flipH="1">
            <a:off x="725424" y="2542241"/>
            <a:ext cx="2462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EA0CF3E-47F5-174C-8493-23BE5515003F}"/>
              </a:ext>
            </a:extLst>
          </p:cNvPr>
          <p:cNvCxnSpPr>
            <a:cxnSpLocks/>
          </p:cNvCxnSpPr>
          <p:nvPr/>
        </p:nvCxnSpPr>
        <p:spPr>
          <a:xfrm>
            <a:off x="1344168" y="1664208"/>
            <a:ext cx="1362456" cy="1947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zis 7">
            <a:extLst>
              <a:ext uri="{FF2B5EF4-FFF2-40B4-BE49-F238E27FC236}">
                <a16:creationId xmlns:a16="http://schemas.microsoft.com/office/drawing/2014/main" id="{40B797E2-B2E7-984C-A8E1-3CA783762D84}"/>
              </a:ext>
            </a:extLst>
          </p:cNvPr>
          <p:cNvSpPr/>
          <p:nvPr/>
        </p:nvSpPr>
        <p:spPr>
          <a:xfrm>
            <a:off x="2811527" y="213522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1C9AE556-8729-A54B-828C-EA24B0295E08}"/>
              </a:ext>
            </a:extLst>
          </p:cNvPr>
          <p:cNvCxnSpPr>
            <a:stCxn id="8" idx="4"/>
          </p:cNvCxnSpPr>
          <p:nvPr/>
        </p:nvCxnSpPr>
        <p:spPr>
          <a:xfrm>
            <a:off x="2901527" y="2315228"/>
            <a:ext cx="0" cy="6108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D2325B01-146E-E443-8331-4D2F9FD20A05}"/>
              </a:ext>
            </a:extLst>
          </p:cNvPr>
          <p:cNvCxnSpPr>
            <a:cxnSpLocks/>
          </p:cNvCxnSpPr>
          <p:nvPr/>
        </p:nvCxnSpPr>
        <p:spPr>
          <a:xfrm>
            <a:off x="1956816" y="2542241"/>
            <a:ext cx="944711" cy="383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3C4C32C1-DB66-C44A-B44C-8A4AB71834C1}"/>
              </a:ext>
            </a:extLst>
          </p:cNvPr>
          <p:cNvCxnSpPr>
            <a:cxnSpLocks/>
          </p:cNvCxnSpPr>
          <p:nvPr/>
        </p:nvCxnSpPr>
        <p:spPr>
          <a:xfrm>
            <a:off x="3704232" y="1925125"/>
            <a:ext cx="0" cy="106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B4BACF53-CFE0-6E41-9168-0E460356DDF6}"/>
              </a:ext>
            </a:extLst>
          </p:cNvPr>
          <p:cNvCxnSpPr>
            <a:cxnSpLocks/>
          </p:cNvCxnSpPr>
          <p:nvPr/>
        </p:nvCxnSpPr>
        <p:spPr>
          <a:xfrm flipH="1">
            <a:off x="3621936" y="2991988"/>
            <a:ext cx="1231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582490DF-C7C7-7443-900B-7F8BD98451FA}"/>
              </a:ext>
            </a:extLst>
          </p:cNvPr>
          <p:cNvSpPr/>
          <p:nvPr/>
        </p:nvSpPr>
        <p:spPr>
          <a:xfrm>
            <a:off x="4515652" y="24690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41B3C69-792A-DE49-801F-5966BFF6F75D}"/>
              </a:ext>
            </a:extLst>
          </p:cNvPr>
          <p:cNvCxnSpPr>
            <a:cxnSpLocks/>
          </p:cNvCxnSpPr>
          <p:nvPr/>
        </p:nvCxnSpPr>
        <p:spPr>
          <a:xfrm>
            <a:off x="5190203" y="1906837"/>
            <a:ext cx="0" cy="1069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90DE8054-2D84-0444-AED4-83DCBEDB092C}"/>
              </a:ext>
            </a:extLst>
          </p:cNvPr>
          <p:cNvCxnSpPr>
            <a:cxnSpLocks/>
          </p:cNvCxnSpPr>
          <p:nvPr/>
        </p:nvCxnSpPr>
        <p:spPr>
          <a:xfrm flipH="1" flipV="1">
            <a:off x="5153627" y="2955412"/>
            <a:ext cx="991420" cy="703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zis 35">
            <a:extLst>
              <a:ext uri="{FF2B5EF4-FFF2-40B4-BE49-F238E27FC236}">
                <a16:creationId xmlns:a16="http://schemas.microsoft.com/office/drawing/2014/main" id="{50A0CFDE-E7C8-3C44-90FC-969F7F6DB6B7}"/>
              </a:ext>
            </a:extLst>
          </p:cNvPr>
          <p:cNvSpPr/>
          <p:nvPr/>
        </p:nvSpPr>
        <p:spPr>
          <a:xfrm>
            <a:off x="5774755" y="283608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7661CA2A-7E34-5C49-9706-C4BF92C40FC9}"/>
              </a:ext>
            </a:extLst>
          </p:cNvPr>
          <p:cNvCxnSpPr>
            <a:cxnSpLocks/>
          </p:cNvCxnSpPr>
          <p:nvPr/>
        </p:nvCxnSpPr>
        <p:spPr>
          <a:xfrm>
            <a:off x="6639598" y="2955412"/>
            <a:ext cx="1105370" cy="858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B7A3D8F2-3258-D948-B57F-E5EE7E1856B2}"/>
              </a:ext>
            </a:extLst>
          </p:cNvPr>
          <p:cNvCxnSpPr>
            <a:cxnSpLocks/>
          </p:cNvCxnSpPr>
          <p:nvPr/>
        </p:nvCxnSpPr>
        <p:spPr>
          <a:xfrm flipH="1">
            <a:off x="6676174" y="2991988"/>
            <a:ext cx="1231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zis 38">
            <a:extLst>
              <a:ext uri="{FF2B5EF4-FFF2-40B4-BE49-F238E27FC236}">
                <a16:creationId xmlns:a16="http://schemas.microsoft.com/office/drawing/2014/main" id="{9BEDE814-FDE5-E74C-93D3-3D3DCF6F4655}"/>
              </a:ext>
            </a:extLst>
          </p:cNvPr>
          <p:cNvSpPr/>
          <p:nvPr/>
        </p:nvSpPr>
        <p:spPr>
          <a:xfrm>
            <a:off x="7051464" y="2571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25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1064B-747E-4043-B916-8F48510D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7F5BC5-D13B-D84D-ACFB-F5359F152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4ED38C7-EA03-514D-9601-8B53598D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660"/>
            <a:ext cx="9701796" cy="539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7784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906</Words>
  <Application>Microsoft Macintosh PowerPoint</Application>
  <PresentationFormat>Diavetítés a képernyőre (16:9 oldalarány)</PresentationFormat>
  <Paragraphs>518</Paragraphs>
  <Slides>47</Slides>
  <Notes>46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56" baseType="lpstr">
      <vt:lpstr>Cambria Math</vt:lpstr>
      <vt:lpstr>Arial</vt:lpstr>
      <vt:lpstr>Anaheim</vt:lpstr>
      <vt:lpstr>Audiowide</vt:lpstr>
      <vt:lpstr>Avenir Light Oblique</vt:lpstr>
      <vt:lpstr>Consolas</vt:lpstr>
      <vt:lpstr>Avenir Light</vt:lpstr>
      <vt:lpstr>Karla</vt:lpstr>
      <vt:lpstr>Cyber-Futuristic AI Technology Thesis Defense by Slidesgo</vt:lpstr>
      <vt:lpstr>Neurális hálók</vt:lpstr>
      <vt:lpstr>Miről lesz szó?</vt:lpstr>
      <vt:lpstr>Evolúciós alg.</vt:lpstr>
      <vt:lpstr>Matek</vt:lpstr>
      <vt:lpstr>—Mérő László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Hopfield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?</vt:lpstr>
      <vt:lpstr>PowerPoint-bemutató</vt:lpstr>
      <vt:lpstr>Perceptron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Összefoglalás</vt:lpstr>
      <vt:lpstr>Modul teljesítése (nappali)</vt:lpstr>
      <vt:lpstr>Modul teljesítése (esti)</vt:lpstr>
      <vt:lpstr>Menetrend</vt:lpstr>
      <vt:lpstr>Könyvajánló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Neurális hálók</dc:title>
  <cp:lastModifiedBy>Microsoft Office User</cp:lastModifiedBy>
  <cp:revision>23</cp:revision>
  <dcterms:modified xsi:type="dcterms:W3CDTF">2023-08-09T12:46:49Z</dcterms:modified>
</cp:coreProperties>
</file>